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62"/>
  </p:notesMasterIdLst>
  <p:sldIdLst>
    <p:sldId id="256" r:id="rId2"/>
    <p:sldId id="352" r:id="rId3"/>
    <p:sldId id="259" r:id="rId4"/>
    <p:sldId id="302" r:id="rId5"/>
    <p:sldId id="303" r:id="rId6"/>
    <p:sldId id="306" r:id="rId7"/>
    <p:sldId id="311" r:id="rId8"/>
    <p:sldId id="308" r:id="rId9"/>
    <p:sldId id="353" r:id="rId10"/>
    <p:sldId id="309" r:id="rId11"/>
    <p:sldId id="320" r:id="rId12"/>
    <p:sldId id="313" r:id="rId13"/>
    <p:sldId id="354" r:id="rId14"/>
    <p:sldId id="360" r:id="rId15"/>
    <p:sldId id="385" r:id="rId16"/>
    <p:sldId id="390" r:id="rId17"/>
    <p:sldId id="355" r:id="rId18"/>
    <p:sldId id="358" r:id="rId19"/>
    <p:sldId id="356" r:id="rId20"/>
    <p:sldId id="369" r:id="rId21"/>
    <p:sldId id="357" r:id="rId22"/>
    <p:sldId id="359" r:id="rId23"/>
    <p:sldId id="370" r:id="rId24"/>
    <p:sldId id="371" r:id="rId25"/>
    <p:sldId id="378" r:id="rId26"/>
    <p:sldId id="379" r:id="rId27"/>
    <p:sldId id="321" r:id="rId28"/>
    <p:sldId id="322" r:id="rId29"/>
    <p:sldId id="323" r:id="rId30"/>
    <p:sldId id="324" r:id="rId31"/>
    <p:sldId id="362" r:id="rId32"/>
    <p:sldId id="363" r:id="rId33"/>
    <p:sldId id="368" r:id="rId34"/>
    <p:sldId id="386" r:id="rId35"/>
    <p:sldId id="387" r:id="rId36"/>
    <p:sldId id="365" r:id="rId37"/>
    <p:sldId id="366" r:id="rId38"/>
    <p:sldId id="337" r:id="rId39"/>
    <p:sldId id="338" r:id="rId40"/>
    <p:sldId id="340" r:id="rId41"/>
    <p:sldId id="341" r:id="rId42"/>
    <p:sldId id="342" r:id="rId43"/>
    <p:sldId id="380" r:id="rId44"/>
    <p:sldId id="381" r:id="rId45"/>
    <p:sldId id="383" r:id="rId46"/>
    <p:sldId id="382" r:id="rId47"/>
    <p:sldId id="384" r:id="rId48"/>
    <p:sldId id="336" r:id="rId49"/>
    <p:sldId id="343" r:id="rId50"/>
    <p:sldId id="344" r:id="rId51"/>
    <p:sldId id="372" r:id="rId52"/>
    <p:sldId id="388" r:id="rId53"/>
    <p:sldId id="376" r:id="rId54"/>
    <p:sldId id="373" r:id="rId55"/>
    <p:sldId id="374" r:id="rId56"/>
    <p:sldId id="377" r:id="rId57"/>
    <p:sldId id="350" r:id="rId58"/>
    <p:sldId id="351" r:id="rId59"/>
    <p:sldId id="389" r:id="rId60"/>
    <p:sldId id="257" r:id="rId61"/>
  </p:sldIdLst>
  <p:sldSz cx="9144000" cy="5143500" type="screen16x9"/>
  <p:notesSz cx="6858000" cy="9144000"/>
  <p:embeddedFontLst>
    <p:embeddedFont>
      <p:font typeface="Open Sans ExtraBold" panose="020B0604020202020204" charset="0"/>
      <p:bold r:id="rId63"/>
      <p:boldItalic r:id="rId64"/>
    </p:embeddedFont>
    <p:embeddedFont>
      <p:font typeface="Open Sans Light" panose="020B0604020202020204" charset="0"/>
      <p:regular r:id="rId65"/>
      <p:bold r:id="rId66"/>
      <p:italic r:id="rId67"/>
      <p:boldItalic r:id="rId68"/>
    </p:embeddedFont>
    <p:embeddedFont>
      <p:font typeface="Lora" panose="020B0604020202020204" charset="0"/>
      <p:regular r:id="rId69"/>
      <p:bold r:id="rId70"/>
      <p:italic r:id="rId71"/>
      <p:boldItalic r:id="rId72"/>
    </p:embeddedFont>
    <p:embeddedFont>
      <p:font typeface="Consolas" panose="020B0609020204030204" pitchFamily="49" charset="0"/>
      <p:regular r:id="rId73"/>
      <p:bold r:id="rId74"/>
      <p:italic r:id="rId75"/>
      <p:boldItalic r:id="rId76"/>
    </p:embeddedFont>
    <p:embeddedFont>
      <p:font typeface="Open Sans" panose="020B0604020202020204" charset="0"/>
      <p:regular r:id="rId77"/>
      <p:bold r:id="rId78"/>
      <p:italic r:id="rId79"/>
      <p:boldItalic r:id="rId8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E0BBD6-5944-46E9-B384-197A5AA8E049}">
  <a:tblStyle styleId="{C2E0BBD6-5944-46E9-B384-197A5AA8E0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48" autoAdjust="0"/>
    <p:restoredTop sz="91645" autoAdjust="0"/>
  </p:normalViewPr>
  <p:slideViewPr>
    <p:cSldViewPr snapToGrid="0">
      <p:cViewPr>
        <p:scale>
          <a:sx n="118" d="100"/>
          <a:sy n="118" d="100"/>
        </p:scale>
        <p:origin x="-219" y="48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2.fntdata"/><Relationship Id="rId79" Type="http://schemas.openxmlformats.org/officeDocument/2006/relationships/font" Target="fonts/font17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77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80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font" Target="fonts/font13.fntdata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font" Target="fonts/font11.fntdata"/><Relationship Id="rId78" Type="http://schemas.openxmlformats.org/officeDocument/2006/relationships/font" Target="fonts/font16.fntdata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4.fntdata"/><Relationship Id="rId7" Type="http://schemas.openxmlformats.org/officeDocument/2006/relationships/slide" Target="slides/slide6.xml"/><Relationship Id="rId71" Type="http://schemas.openxmlformats.org/officeDocument/2006/relationships/font" Target="fonts/font9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4.fntdata"/></Relationships>
</file>

<file path=ppt/media/image1.jpeg>
</file>

<file path=ppt/media/image10.jpeg>
</file>

<file path=ppt/media/image11.jpg>
</file>

<file path=ppt/media/image12.png>
</file>

<file path=ppt/media/image13.png>
</file>

<file path=ppt/media/image14.jpeg>
</file>

<file path=ppt/media/image15.png>
</file>

<file path=ppt/media/image16.jp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30379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0" name="Google Shape;584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1" name="Google Shape;584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834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6" name="Google Shape;5896;g847364bbd6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7" name="Google Shape;5897;g847364bbd6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72825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179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10914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57195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95258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55891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8789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681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2951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281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4" name="Google Shape;5884;g847364bbd6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5" name="Google Shape;5885;g847364bbd6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172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59403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39556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1602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82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4892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05721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4211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96152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09970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058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g713e83d12b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4" name="Google Shape;5874;g713e83d12b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265226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71881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5884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7244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91642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74471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80809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012118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960686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4483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679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7842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816016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35161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458730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12963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899987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79759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54543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00353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6" name="Google Shape;5896;g847364bbd6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7" name="Google Shape;5897;g847364bbd6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515158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4058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967117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00476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20384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6841571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64797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69764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67374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188623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6" name="Google Shape;5896;g847364bbd6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7" name="Google Shape;5897;g847364bbd6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35943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4925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2900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3" name="Google Shape;6023;g72288ace4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4" name="Google Shape;6024;g72288ace4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: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02585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811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6" name="Google Shape;5846;g76d7fb77d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7" name="Google Shape;5847;g76d7fb77d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7284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3" name="Google Shape;5873;g713e83d12b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4" name="Google Shape;5874;g713e83d12b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8408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4" name="Google Shape;6124;g847364bbd6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5" name="Google Shape;6125;g847364bbd6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792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noFill/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478804" y="-249987"/>
            <a:ext cx="10101607" cy="5643475"/>
            <a:chOff x="182625" y="826425"/>
            <a:chExt cx="7248050" cy="4049275"/>
          </a:xfrm>
        </p:grpSpPr>
        <p:sp>
          <p:nvSpPr>
            <p:cNvPr id="11" name="Google Shape;11;p2"/>
            <p:cNvSpPr/>
            <p:nvPr/>
          </p:nvSpPr>
          <p:spPr>
            <a:xfrm>
              <a:off x="70660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1166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9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1629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726400" y="8593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74"/>
                    <a:pt x="6871" y="10857"/>
                    <a:pt x="5565" y="10857"/>
                  </a:cubicBezTo>
                  <a:cubicBezTo>
                    <a:pt x="2833" y="10857"/>
                    <a:pt x="220" y="8739"/>
                    <a:pt x="220" y="5537"/>
                  </a:cubicBezTo>
                  <a:cubicBezTo>
                    <a:pt x="220" y="2625"/>
                    <a:pt x="2586" y="244"/>
                    <a:pt x="5492" y="244"/>
                  </a:cubicBezTo>
                  <a:cubicBezTo>
                    <a:pt x="5507" y="244"/>
                    <a:pt x="5522" y="244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77600" y="909850"/>
              <a:ext cx="205325" cy="175750"/>
            </a:xfrm>
            <a:custGeom>
              <a:avLst/>
              <a:gdLst/>
              <a:ahLst/>
              <a:cxnLst/>
              <a:rect l="l" t="t" r="r" b="b"/>
              <a:pathLst>
                <a:path w="8213" h="7030" extrusionOk="0">
                  <a:moveTo>
                    <a:pt x="3489" y="249"/>
                  </a:moveTo>
                  <a:cubicBezTo>
                    <a:pt x="6415" y="249"/>
                    <a:pt x="7879" y="3785"/>
                    <a:pt x="5830" y="5859"/>
                  </a:cubicBezTo>
                  <a:cubicBezTo>
                    <a:pt x="5163" y="6518"/>
                    <a:pt x="4344" y="6814"/>
                    <a:pt x="3540" y="6814"/>
                  </a:cubicBezTo>
                  <a:cubicBezTo>
                    <a:pt x="1847" y="6814"/>
                    <a:pt x="220" y="5502"/>
                    <a:pt x="220" y="3517"/>
                  </a:cubicBezTo>
                  <a:cubicBezTo>
                    <a:pt x="220" y="1712"/>
                    <a:pt x="1684" y="249"/>
                    <a:pt x="3489" y="249"/>
                  </a:cubicBezTo>
                  <a:close/>
                  <a:moveTo>
                    <a:pt x="3529" y="1"/>
                  </a:moveTo>
                  <a:cubicBezTo>
                    <a:pt x="1726" y="1"/>
                    <a:pt x="1" y="1408"/>
                    <a:pt x="1" y="3517"/>
                  </a:cubicBezTo>
                  <a:cubicBezTo>
                    <a:pt x="1" y="5444"/>
                    <a:pt x="1562" y="7029"/>
                    <a:pt x="3489" y="7029"/>
                  </a:cubicBezTo>
                  <a:cubicBezTo>
                    <a:pt x="3499" y="7029"/>
                    <a:pt x="3509" y="7029"/>
                    <a:pt x="3519" y="7029"/>
                  </a:cubicBezTo>
                  <a:cubicBezTo>
                    <a:pt x="6645" y="7029"/>
                    <a:pt x="8213" y="3266"/>
                    <a:pt x="6001" y="1054"/>
                  </a:cubicBezTo>
                  <a:cubicBezTo>
                    <a:pt x="5280" y="326"/>
                    <a:pt x="4396" y="1"/>
                    <a:pt x="35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8233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19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88125" y="1444450"/>
              <a:ext cx="7242550" cy="342300"/>
            </a:xfrm>
            <a:custGeom>
              <a:avLst/>
              <a:gdLst/>
              <a:ahLst/>
              <a:cxnLst/>
              <a:rect l="l" t="t" r="r" b="b"/>
              <a:pathLst>
                <a:path w="289702" h="13692" extrusionOk="0">
                  <a:moveTo>
                    <a:pt x="280630" y="228"/>
                  </a:moveTo>
                  <a:cubicBezTo>
                    <a:pt x="284029" y="228"/>
                    <a:pt x="287287" y="2864"/>
                    <a:pt x="287287" y="6840"/>
                  </a:cubicBezTo>
                  <a:cubicBezTo>
                    <a:pt x="287262" y="10494"/>
                    <a:pt x="284317" y="13467"/>
                    <a:pt x="280665" y="13474"/>
                  </a:cubicBezTo>
                  <a:lnTo>
                    <a:pt x="280665" y="13474"/>
                  </a:lnTo>
                  <a:cubicBezTo>
                    <a:pt x="274771" y="13464"/>
                    <a:pt x="271826" y="6325"/>
                    <a:pt x="275994" y="2181"/>
                  </a:cubicBezTo>
                  <a:cubicBezTo>
                    <a:pt x="277344" y="832"/>
                    <a:pt x="279003" y="228"/>
                    <a:pt x="280630" y="228"/>
                  </a:cubicBezTo>
                  <a:close/>
                  <a:moveTo>
                    <a:pt x="8782" y="228"/>
                  </a:moveTo>
                  <a:cubicBezTo>
                    <a:pt x="12181" y="228"/>
                    <a:pt x="15439" y="2864"/>
                    <a:pt x="15439" y="6840"/>
                  </a:cubicBezTo>
                  <a:cubicBezTo>
                    <a:pt x="15439" y="10498"/>
                    <a:pt x="12488" y="13449"/>
                    <a:pt x="8829" y="13474"/>
                  </a:cubicBezTo>
                  <a:cubicBezTo>
                    <a:pt x="2951" y="13474"/>
                    <a:pt x="0" y="6352"/>
                    <a:pt x="4146" y="2181"/>
                  </a:cubicBezTo>
                  <a:cubicBezTo>
                    <a:pt x="5496" y="832"/>
                    <a:pt x="7155" y="228"/>
                    <a:pt x="8782" y="228"/>
                  </a:cubicBezTo>
                  <a:close/>
                  <a:moveTo>
                    <a:pt x="22375" y="228"/>
                  </a:moveTo>
                  <a:cubicBezTo>
                    <a:pt x="25769" y="228"/>
                    <a:pt x="29032" y="2864"/>
                    <a:pt x="29048" y="6840"/>
                  </a:cubicBezTo>
                  <a:cubicBezTo>
                    <a:pt x="29024" y="10498"/>
                    <a:pt x="26073" y="13449"/>
                    <a:pt x="22439" y="13474"/>
                  </a:cubicBezTo>
                  <a:cubicBezTo>
                    <a:pt x="16536" y="13474"/>
                    <a:pt x="13585" y="6352"/>
                    <a:pt x="17756" y="2181"/>
                  </a:cubicBezTo>
                  <a:cubicBezTo>
                    <a:pt x="19098" y="832"/>
                    <a:pt x="20751" y="228"/>
                    <a:pt x="22375" y="228"/>
                  </a:cubicBezTo>
                  <a:close/>
                  <a:moveTo>
                    <a:pt x="35976" y="228"/>
                  </a:moveTo>
                  <a:cubicBezTo>
                    <a:pt x="39376" y="228"/>
                    <a:pt x="42633" y="2864"/>
                    <a:pt x="42633" y="6840"/>
                  </a:cubicBezTo>
                  <a:cubicBezTo>
                    <a:pt x="42633" y="10498"/>
                    <a:pt x="39658" y="13449"/>
                    <a:pt x="36024" y="13474"/>
                  </a:cubicBezTo>
                  <a:cubicBezTo>
                    <a:pt x="30121" y="13474"/>
                    <a:pt x="27170" y="6352"/>
                    <a:pt x="31341" y="2181"/>
                  </a:cubicBezTo>
                  <a:cubicBezTo>
                    <a:pt x="32691" y="832"/>
                    <a:pt x="34350" y="228"/>
                    <a:pt x="35976" y="228"/>
                  </a:cubicBezTo>
                  <a:close/>
                  <a:moveTo>
                    <a:pt x="49561" y="228"/>
                  </a:moveTo>
                  <a:cubicBezTo>
                    <a:pt x="52961" y="228"/>
                    <a:pt x="56218" y="2864"/>
                    <a:pt x="56218" y="6840"/>
                  </a:cubicBezTo>
                  <a:cubicBezTo>
                    <a:pt x="56218" y="10498"/>
                    <a:pt x="53267" y="13449"/>
                    <a:pt x="49609" y="13474"/>
                  </a:cubicBezTo>
                  <a:cubicBezTo>
                    <a:pt x="43706" y="13474"/>
                    <a:pt x="40755" y="6352"/>
                    <a:pt x="44926" y="2181"/>
                  </a:cubicBezTo>
                  <a:cubicBezTo>
                    <a:pt x="46276" y="832"/>
                    <a:pt x="47935" y="228"/>
                    <a:pt x="49561" y="228"/>
                  </a:cubicBezTo>
                  <a:close/>
                  <a:moveTo>
                    <a:pt x="63154" y="228"/>
                  </a:moveTo>
                  <a:cubicBezTo>
                    <a:pt x="66546" y="228"/>
                    <a:pt x="69803" y="2864"/>
                    <a:pt x="69803" y="6840"/>
                  </a:cubicBezTo>
                  <a:cubicBezTo>
                    <a:pt x="69803" y="10498"/>
                    <a:pt x="66852" y="13449"/>
                    <a:pt x="63194" y="13474"/>
                  </a:cubicBezTo>
                  <a:cubicBezTo>
                    <a:pt x="57316" y="13474"/>
                    <a:pt x="54365" y="6328"/>
                    <a:pt x="58535" y="2181"/>
                  </a:cubicBezTo>
                  <a:cubicBezTo>
                    <a:pt x="59877" y="832"/>
                    <a:pt x="61531" y="228"/>
                    <a:pt x="63154" y="228"/>
                  </a:cubicBezTo>
                  <a:close/>
                  <a:moveTo>
                    <a:pt x="76740" y="228"/>
                  </a:moveTo>
                  <a:cubicBezTo>
                    <a:pt x="80133" y="228"/>
                    <a:pt x="83396" y="2864"/>
                    <a:pt x="83413" y="6840"/>
                  </a:cubicBezTo>
                  <a:cubicBezTo>
                    <a:pt x="83389" y="10498"/>
                    <a:pt x="80437" y="13449"/>
                    <a:pt x="76803" y="13474"/>
                  </a:cubicBezTo>
                  <a:cubicBezTo>
                    <a:pt x="70901" y="13474"/>
                    <a:pt x="67950" y="6352"/>
                    <a:pt x="72120" y="2181"/>
                  </a:cubicBezTo>
                  <a:cubicBezTo>
                    <a:pt x="73462" y="832"/>
                    <a:pt x="75116" y="228"/>
                    <a:pt x="76740" y="228"/>
                  </a:cubicBezTo>
                  <a:close/>
                  <a:moveTo>
                    <a:pt x="90341" y="228"/>
                  </a:moveTo>
                  <a:cubicBezTo>
                    <a:pt x="93740" y="228"/>
                    <a:pt x="96998" y="2864"/>
                    <a:pt x="96998" y="6840"/>
                  </a:cubicBezTo>
                  <a:cubicBezTo>
                    <a:pt x="96998" y="10498"/>
                    <a:pt x="94022" y="13449"/>
                    <a:pt x="90388" y="13474"/>
                  </a:cubicBezTo>
                  <a:cubicBezTo>
                    <a:pt x="84486" y="13449"/>
                    <a:pt x="81535" y="6328"/>
                    <a:pt x="85706" y="2181"/>
                  </a:cubicBezTo>
                  <a:cubicBezTo>
                    <a:pt x="87055" y="832"/>
                    <a:pt x="88714" y="228"/>
                    <a:pt x="90341" y="228"/>
                  </a:cubicBezTo>
                  <a:close/>
                  <a:moveTo>
                    <a:pt x="103926" y="228"/>
                  </a:moveTo>
                  <a:cubicBezTo>
                    <a:pt x="107325" y="228"/>
                    <a:pt x="110583" y="2864"/>
                    <a:pt x="110583" y="6840"/>
                  </a:cubicBezTo>
                  <a:cubicBezTo>
                    <a:pt x="110583" y="10498"/>
                    <a:pt x="107632" y="13449"/>
                    <a:pt x="103973" y="13474"/>
                  </a:cubicBezTo>
                  <a:cubicBezTo>
                    <a:pt x="98096" y="13474"/>
                    <a:pt x="95120" y="6352"/>
                    <a:pt x="99291" y="2181"/>
                  </a:cubicBezTo>
                  <a:cubicBezTo>
                    <a:pt x="100640" y="832"/>
                    <a:pt x="102300" y="228"/>
                    <a:pt x="103926" y="228"/>
                  </a:cubicBezTo>
                  <a:close/>
                  <a:moveTo>
                    <a:pt x="117519" y="228"/>
                  </a:moveTo>
                  <a:cubicBezTo>
                    <a:pt x="120910" y="228"/>
                    <a:pt x="124168" y="2864"/>
                    <a:pt x="124168" y="6840"/>
                  </a:cubicBezTo>
                  <a:cubicBezTo>
                    <a:pt x="124168" y="10498"/>
                    <a:pt x="121217" y="13449"/>
                    <a:pt x="117559" y="13474"/>
                  </a:cubicBezTo>
                  <a:cubicBezTo>
                    <a:pt x="111681" y="13474"/>
                    <a:pt x="108729" y="6352"/>
                    <a:pt x="112900" y="2181"/>
                  </a:cubicBezTo>
                  <a:cubicBezTo>
                    <a:pt x="114242" y="832"/>
                    <a:pt x="115896" y="228"/>
                    <a:pt x="117519" y="228"/>
                  </a:cubicBezTo>
                  <a:close/>
                  <a:moveTo>
                    <a:pt x="131121" y="228"/>
                  </a:moveTo>
                  <a:cubicBezTo>
                    <a:pt x="134520" y="228"/>
                    <a:pt x="137778" y="2864"/>
                    <a:pt x="137778" y="6840"/>
                  </a:cubicBezTo>
                  <a:cubicBezTo>
                    <a:pt x="137753" y="10498"/>
                    <a:pt x="134802" y="13449"/>
                    <a:pt x="131168" y="13474"/>
                  </a:cubicBezTo>
                  <a:cubicBezTo>
                    <a:pt x="125266" y="13474"/>
                    <a:pt x="122315" y="6352"/>
                    <a:pt x="126485" y="2181"/>
                  </a:cubicBezTo>
                  <a:cubicBezTo>
                    <a:pt x="127835" y="832"/>
                    <a:pt x="129494" y="228"/>
                    <a:pt x="131121" y="228"/>
                  </a:cubicBezTo>
                  <a:close/>
                  <a:moveTo>
                    <a:pt x="144706" y="228"/>
                  </a:moveTo>
                  <a:cubicBezTo>
                    <a:pt x="148105" y="228"/>
                    <a:pt x="151363" y="2864"/>
                    <a:pt x="151363" y="6840"/>
                  </a:cubicBezTo>
                  <a:cubicBezTo>
                    <a:pt x="151363" y="10498"/>
                    <a:pt x="148412" y="13449"/>
                    <a:pt x="144753" y="13474"/>
                  </a:cubicBezTo>
                  <a:cubicBezTo>
                    <a:pt x="138851" y="13474"/>
                    <a:pt x="135900" y="6352"/>
                    <a:pt x="140070" y="2181"/>
                  </a:cubicBezTo>
                  <a:cubicBezTo>
                    <a:pt x="141420" y="832"/>
                    <a:pt x="143079" y="228"/>
                    <a:pt x="144706" y="228"/>
                  </a:cubicBezTo>
                  <a:close/>
                  <a:moveTo>
                    <a:pt x="158291" y="228"/>
                  </a:moveTo>
                  <a:cubicBezTo>
                    <a:pt x="161690" y="228"/>
                    <a:pt x="164948" y="2864"/>
                    <a:pt x="164948" y="6840"/>
                  </a:cubicBezTo>
                  <a:cubicBezTo>
                    <a:pt x="164948" y="10498"/>
                    <a:pt x="161997" y="13449"/>
                    <a:pt x="158338" y="13474"/>
                  </a:cubicBezTo>
                  <a:cubicBezTo>
                    <a:pt x="152460" y="13474"/>
                    <a:pt x="149485" y="6352"/>
                    <a:pt x="153655" y="2181"/>
                  </a:cubicBezTo>
                  <a:cubicBezTo>
                    <a:pt x="155005" y="832"/>
                    <a:pt x="156664" y="228"/>
                    <a:pt x="158291" y="228"/>
                  </a:cubicBezTo>
                  <a:close/>
                  <a:moveTo>
                    <a:pt x="171889" y="228"/>
                  </a:moveTo>
                  <a:cubicBezTo>
                    <a:pt x="175288" y="228"/>
                    <a:pt x="178557" y="2864"/>
                    <a:pt x="178557" y="6840"/>
                  </a:cubicBezTo>
                  <a:cubicBezTo>
                    <a:pt x="178533" y="10498"/>
                    <a:pt x="175582" y="13449"/>
                    <a:pt x="171923" y="13474"/>
                  </a:cubicBezTo>
                  <a:cubicBezTo>
                    <a:pt x="166045" y="13474"/>
                    <a:pt x="163094" y="6328"/>
                    <a:pt x="167265" y="2181"/>
                  </a:cubicBezTo>
                  <a:cubicBezTo>
                    <a:pt x="168607" y="832"/>
                    <a:pt x="170263" y="228"/>
                    <a:pt x="171889" y="228"/>
                  </a:cubicBezTo>
                  <a:close/>
                  <a:moveTo>
                    <a:pt x="185485" y="228"/>
                  </a:moveTo>
                  <a:cubicBezTo>
                    <a:pt x="188885" y="228"/>
                    <a:pt x="192142" y="2864"/>
                    <a:pt x="192142" y="6840"/>
                  </a:cubicBezTo>
                  <a:cubicBezTo>
                    <a:pt x="192142" y="10498"/>
                    <a:pt x="189191" y="13449"/>
                    <a:pt x="185533" y="13474"/>
                  </a:cubicBezTo>
                  <a:cubicBezTo>
                    <a:pt x="179630" y="13474"/>
                    <a:pt x="176679" y="6328"/>
                    <a:pt x="180850" y="2181"/>
                  </a:cubicBezTo>
                  <a:cubicBezTo>
                    <a:pt x="182200" y="832"/>
                    <a:pt x="183859" y="228"/>
                    <a:pt x="185485" y="228"/>
                  </a:cubicBezTo>
                  <a:close/>
                  <a:moveTo>
                    <a:pt x="199070" y="228"/>
                  </a:moveTo>
                  <a:cubicBezTo>
                    <a:pt x="202470" y="228"/>
                    <a:pt x="205727" y="2864"/>
                    <a:pt x="205727" y="6840"/>
                  </a:cubicBezTo>
                  <a:cubicBezTo>
                    <a:pt x="205727" y="10498"/>
                    <a:pt x="202776" y="13449"/>
                    <a:pt x="199118" y="13474"/>
                  </a:cubicBezTo>
                  <a:cubicBezTo>
                    <a:pt x="193215" y="13474"/>
                    <a:pt x="190264" y="6352"/>
                    <a:pt x="194435" y="2181"/>
                  </a:cubicBezTo>
                  <a:cubicBezTo>
                    <a:pt x="195785" y="832"/>
                    <a:pt x="197444" y="228"/>
                    <a:pt x="199070" y="228"/>
                  </a:cubicBezTo>
                  <a:close/>
                  <a:moveTo>
                    <a:pt x="212656" y="228"/>
                  </a:moveTo>
                  <a:cubicBezTo>
                    <a:pt x="216055" y="228"/>
                    <a:pt x="219312" y="2864"/>
                    <a:pt x="219312" y="6840"/>
                  </a:cubicBezTo>
                  <a:cubicBezTo>
                    <a:pt x="219312" y="10498"/>
                    <a:pt x="216361" y="13449"/>
                    <a:pt x="212703" y="13474"/>
                  </a:cubicBezTo>
                  <a:cubicBezTo>
                    <a:pt x="206825" y="13474"/>
                    <a:pt x="203874" y="6352"/>
                    <a:pt x="208020" y="2181"/>
                  </a:cubicBezTo>
                  <a:cubicBezTo>
                    <a:pt x="209370" y="832"/>
                    <a:pt x="211029" y="228"/>
                    <a:pt x="212656" y="228"/>
                  </a:cubicBezTo>
                  <a:close/>
                  <a:moveTo>
                    <a:pt x="226249" y="228"/>
                  </a:moveTo>
                  <a:cubicBezTo>
                    <a:pt x="229642" y="228"/>
                    <a:pt x="232905" y="2864"/>
                    <a:pt x="232922" y="6840"/>
                  </a:cubicBezTo>
                  <a:cubicBezTo>
                    <a:pt x="232898" y="10498"/>
                    <a:pt x="229946" y="13449"/>
                    <a:pt x="226312" y="13474"/>
                  </a:cubicBezTo>
                  <a:cubicBezTo>
                    <a:pt x="220410" y="13474"/>
                    <a:pt x="217459" y="6352"/>
                    <a:pt x="221629" y="2181"/>
                  </a:cubicBezTo>
                  <a:cubicBezTo>
                    <a:pt x="222971" y="832"/>
                    <a:pt x="224625" y="228"/>
                    <a:pt x="226249" y="228"/>
                  </a:cubicBezTo>
                  <a:close/>
                  <a:moveTo>
                    <a:pt x="239850" y="228"/>
                  </a:moveTo>
                  <a:cubicBezTo>
                    <a:pt x="243249" y="228"/>
                    <a:pt x="246507" y="2864"/>
                    <a:pt x="246507" y="6840"/>
                  </a:cubicBezTo>
                  <a:cubicBezTo>
                    <a:pt x="246507" y="10498"/>
                    <a:pt x="243531" y="13449"/>
                    <a:pt x="239897" y="13474"/>
                  </a:cubicBezTo>
                  <a:cubicBezTo>
                    <a:pt x="233995" y="13449"/>
                    <a:pt x="231044" y="6328"/>
                    <a:pt x="235215" y="2181"/>
                  </a:cubicBezTo>
                  <a:cubicBezTo>
                    <a:pt x="236564" y="832"/>
                    <a:pt x="238223" y="228"/>
                    <a:pt x="239850" y="228"/>
                  </a:cubicBezTo>
                  <a:close/>
                  <a:moveTo>
                    <a:pt x="253435" y="228"/>
                  </a:moveTo>
                  <a:cubicBezTo>
                    <a:pt x="256834" y="228"/>
                    <a:pt x="260092" y="2864"/>
                    <a:pt x="260092" y="6840"/>
                  </a:cubicBezTo>
                  <a:cubicBezTo>
                    <a:pt x="260092" y="10498"/>
                    <a:pt x="257141" y="13449"/>
                    <a:pt x="253482" y="13474"/>
                  </a:cubicBezTo>
                  <a:cubicBezTo>
                    <a:pt x="247580" y="13474"/>
                    <a:pt x="244629" y="6352"/>
                    <a:pt x="248800" y="2181"/>
                  </a:cubicBezTo>
                  <a:cubicBezTo>
                    <a:pt x="250149" y="832"/>
                    <a:pt x="251809" y="228"/>
                    <a:pt x="253435" y="228"/>
                  </a:cubicBezTo>
                  <a:close/>
                  <a:moveTo>
                    <a:pt x="267020" y="228"/>
                  </a:moveTo>
                  <a:cubicBezTo>
                    <a:pt x="270419" y="228"/>
                    <a:pt x="273677" y="2864"/>
                    <a:pt x="273677" y="6840"/>
                  </a:cubicBezTo>
                  <a:cubicBezTo>
                    <a:pt x="273677" y="10498"/>
                    <a:pt x="270726" y="13449"/>
                    <a:pt x="267068" y="13474"/>
                  </a:cubicBezTo>
                  <a:cubicBezTo>
                    <a:pt x="261190" y="13474"/>
                    <a:pt x="258238" y="6352"/>
                    <a:pt x="262385" y="2181"/>
                  </a:cubicBezTo>
                  <a:cubicBezTo>
                    <a:pt x="263735" y="832"/>
                    <a:pt x="265394" y="228"/>
                    <a:pt x="267020" y="228"/>
                  </a:cubicBezTo>
                  <a:close/>
                  <a:moveTo>
                    <a:pt x="8835" y="1"/>
                  </a:moveTo>
                  <a:cubicBezTo>
                    <a:pt x="8712" y="1"/>
                    <a:pt x="8588" y="4"/>
                    <a:pt x="8463" y="11"/>
                  </a:cubicBezTo>
                  <a:cubicBezTo>
                    <a:pt x="4829" y="206"/>
                    <a:pt x="2000" y="3206"/>
                    <a:pt x="2000" y="6840"/>
                  </a:cubicBezTo>
                  <a:cubicBezTo>
                    <a:pt x="2000" y="10474"/>
                    <a:pt x="4829" y="13474"/>
                    <a:pt x="8463" y="13669"/>
                  </a:cubicBezTo>
                  <a:cubicBezTo>
                    <a:pt x="8588" y="13676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2"/>
                    <a:pt x="277434" y="13691"/>
                    <a:pt x="280699" y="13691"/>
                  </a:cubicBezTo>
                  <a:cubicBezTo>
                    <a:pt x="282497" y="13691"/>
                    <a:pt x="284322" y="12984"/>
                    <a:pt x="285726" y="11425"/>
                  </a:cubicBezTo>
                  <a:cubicBezTo>
                    <a:pt x="289701" y="7035"/>
                    <a:pt x="286579" y="11"/>
                    <a:pt x="280653" y="11"/>
                  </a:cubicBezTo>
                  <a:cubicBezTo>
                    <a:pt x="277165" y="11"/>
                    <a:pt x="274238" y="2645"/>
                    <a:pt x="273848" y="6108"/>
                  </a:cubicBezTo>
                  <a:cubicBezTo>
                    <a:pt x="273482" y="2645"/>
                    <a:pt x="270555" y="11"/>
                    <a:pt x="267068" y="11"/>
                  </a:cubicBezTo>
                  <a:cubicBezTo>
                    <a:pt x="263580" y="11"/>
                    <a:pt x="260653" y="2645"/>
                    <a:pt x="260263" y="6108"/>
                  </a:cubicBezTo>
                  <a:cubicBezTo>
                    <a:pt x="259897" y="2645"/>
                    <a:pt x="256970" y="11"/>
                    <a:pt x="253458" y="11"/>
                  </a:cubicBezTo>
                  <a:cubicBezTo>
                    <a:pt x="249970" y="11"/>
                    <a:pt x="247044" y="2645"/>
                    <a:pt x="246678" y="6108"/>
                  </a:cubicBezTo>
                  <a:cubicBezTo>
                    <a:pt x="246287" y="2645"/>
                    <a:pt x="243361" y="11"/>
                    <a:pt x="239873" y="11"/>
                  </a:cubicBezTo>
                  <a:cubicBezTo>
                    <a:pt x="236385" y="11"/>
                    <a:pt x="233458" y="2645"/>
                    <a:pt x="233093" y="6108"/>
                  </a:cubicBezTo>
                  <a:cubicBezTo>
                    <a:pt x="232702" y="2645"/>
                    <a:pt x="229776" y="11"/>
                    <a:pt x="226288" y="11"/>
                  </a:cubicBezTo>
                  <a:cubicBezTo>
                    <a:pt x="222800" y="11"/>
                    <a:pt x="219873" y="2645"/>
                    <a:pt x="219483" y="6108"/>
                  </a:cubicBezTo>
                  <a:cubicBezTo>
                    <a:pt x="219117" y="2645"/>
                    <a:pt x="216191" y="11"/>
                    <a:pt x="212703" y="11"/>
                  </a:cubicBezTo>
                  <a:cubicBezTo>
                    <a:pt x="209215" y="11"/>
                    <a:pt x="206288" y="2645"/>
                    <a:pt x="205898" y="6108"/>
                  </a:cubicBezTo>
                  <a:cubicBezTo>
                    <a:pt x="205532" y="2645"/>
                    <a:pt x="202605" y="11"/>
                    <a:pt x="199093" y="11"/>
                  </a:cubicBezTo>
                  <a:cubicBezTo>
                    <a:pt x="195606" y="11"/>
                    <a:pt x="192679" y="2645"/>
                    <a:pt x="192313" y="6108"/>
                  </a:cubicBezTo>
                  <a:cubicBezTo>
                    <a:pt x="191923" y="2645"/>
                    <a:pt x="188996" y="11"/>
                    <a:pt x="185508" y="11"/>
                  </a:cubicBezTo>
                  <a:cubicBezTo>
                    <a:pt x="182021" y="11"/>
                    <a:pt x="179094" y="2645"/>
                    <a:pt x="178704" y="6108"/>
                  </a:cubicBezTo>
                  <a:cubicBezTo>
                    <a:pt x="178338" y="2645"/>
                    <a:pt x="175411" y="11"/>
                    <a:pt x="171923" y="11"/>
                  </a:cubicBezTo>
                  <a:cubicBezTo>
                    <a:pt x="168435" y="11"/>
                    <a:pt x="165509" y="2645"/>
                    <a:pt x="165118" y="6108"/>
                  </a:cubicBezTo>
                  <a:cubicBezTo>
                    <a:pt x="164753" y="2645"/>
                    <a:pt x="161826" y="11"/>
                    <a:pt x="158338" y="11"/>
                  </a:cubicBezTo>
                  <a:cubicBezTo>
                    <a:pt x="154850" y="11"/>
                    <a:pt x="151899" y="2645"/>
                    <a:pt x="151533" y="6108"/>
                  </a:cubicBezTo>
                  <a:cubicBezTo>
                    <a:pt x="151168" y="2645"/>
                    <a:pt x="148216" y="11"/>
                    <a:pt x="144729" y="11"/>
                  </a:cubicBezTo>
                  <a:cubicBezTo>
                    <a:pt x="141241" y="11"/>
                    <a:pt x="138314" y="2645"/>
                    <a:pt x="137948" y="6108"/>
                  </a:cubicBezTo>
                  <a:cubicBezTo>
                    <a:pt x="137558" y="2645"/>
                    <a:pt x="134631" y="11"/>
                    <a:pt x="131144" y="11"/>
                  </a:cubicBezTo>
                  <a:cubicBezTo>
                    <a:pt x="127656" y="11"/>
                    <a:pt x="124729" y="2645"/>
                    <a:pt x="124339" y="6108"/>
                  </a:cubicBezTo>
                  <a:cubicBezTo>
                    <a:pt x="123973" y="2645"/>
                    <a:pt x="121046" y="11"/>
                    <a:pt x="117559" y="11"/>
                  </a:cubicBezTo>
                  <a:cubicBezTo>
                    <a:pt x="114071" y="11"/>
                    <a:pt x="111144" y="2645"/>
                    <a:pt x="110754" y="6108"/>
                  </a:cubicBezTo>
                  <a:cubicBezTo>
                    <a:pt x="110388" y="2645"/>
                    <a:pt x="107461" y="11"/>
                    <a:pt x="103973" y="11"/>
                  </a:cubicBezTo>
                  <a:cubicBezTo>
                    <a:pt x="100486" y="11"/>
                    <a:pt x="97535" y="2645"/>
                    <a:pt x="97169" y="6108"/>
                  </a:cubicBezTo>
                  <a:cubicBezTo>
                    <a:pt x="96803" y="2645"/>
                    <a:pt x="93876" y="11"/>
                    <a:pt x="90364" y="11"/>
                  </a:cubicBezTo>
                  <a:cubicBezTo>
                    <a:pt x="86876" y="11"/>
                    <a:pt x="83949" y="2645"/>
                    <a:pt x="83584" y="6108"/>
                  </a:cubicBezTo>
                  <a:cubicBezTo>
                    <a:pt x="83193" y="2645"/>
                    <a:pt x="80267" y="11"/>
                    <a:pt x="76779" y="11"/>
                  </a:cubicBezTo>
                  <a:cubicBezTo>
                    <a:pt x="73291" y="11"/>
                    <a:pt x="70364" y="2645"/>
                    <a:pt x="69974" y="6108"/>
                  </a:cubicBezTo>
                  <a:cubicBezTo>
                    <a:pt x="69608" y="2645"/>
                    <a:pt x="66682" y="11"/>
                    <a:pt x="63194" y="11"/>
                  </a:cubicBezTo>
                  <a:cubicBezTo>
                    <a:pt x="59706" y="11"/>
                    <a:pt x="56779" y="2645"/>
                    <a:pt x="56389" y="6108"/>
                  </a:cubicBezTo>
                  <a:cubicBezTo>
                    <a:pt x="56023" y="2645"/>
                    <a:pt x="53096" y="11"/>
                    <a:pt x="49584" y="11"/>
                  </a:cubicBezTo>
                  <a:cubicBezTo>
                    <a:pt x="46097" y="11"/>
                    <a:pt x="43170" y="2645"/>
                    <a:pt x="42804" y="6108"/>
                  </a:cubicBezTo>
                  <a:cubicBezTo>
                    <a:pt x="42414" y="2645"/>
                    <a:pt x="39487" y="11"/>
                    <a:pt x="35999" y="11"/>
                  </a:cubicBezTo>
                  <a:cubicBezTo>
                    <a:pt x="32512" y="11"/>
                    <a:pt x="29585" y="2645"/>
                    <a:pt x="29219" y="6108"/>
                  </a:cubicBezTo>
                  <a:cubicBezTo>
                    <a:pt x="28829" y="2645"/>
                    <a:pt x="25902" y="11"/>
                    <a:pt x="22414" y="11"/>
                  </a:cubicBezTo>
                  <a:cubicBezTo>
                    <a:pt x="18926" y="11"/>
                    <a:pt x="16000" y="2645"/>
                    <a:pt x="15609" y="6108"/>
                  </a:cubicBezTo>
                  <a:cubicBezTo>
                    <a:pt x="15256" y="2622"/>
                    <a:pt x="12310" y="1"/>
                    <a:pt x="88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0867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7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48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4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79450" y="14770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75" y="217"/>
                  </a:moveTo>
                  <a:cubicBezTo>
                    <a:pt x="10107" y="217"/>
                    <a:pt x="12731" y="2335"/>
                    <a:pt x="12731" y="5537"/>
                  </a:cubicBezTo>
                  <a:cubicBezTo>
                    <a:pt x="12731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0" y="10592"/>
                    <a:pt x="6026" y="11097"/>
                    <a:pt x="7385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7725" y="1528250"/>
              <a:ext cx="205525" cy="175900"/>
            </a:xfrm>
            <a:custGeom>
              <a:avLst/>
              <a:gdLst/>
              <a:ahLst/>
              <a:cxnLst/>
              <a:rect l="l" t="t" r="r" b="b"/>
              <a:pathLst>
                <a:path w="8221" h="7036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5" y="6715"/>
                    <a:pt x="3813" y="7035"/>
                    <a:pt x="4674" y="7035"/>
                  </a:cubicBezTo>
                  <a:cubicBezTo>
                    <a:pt x="6484" y="7035"/>
                    <a:pt x="8220" y="5620"/>
                    <a:pt x="8220" y="3488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8093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8495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3" y="5122"/>
                    <a:pt x="3659" y="1756"/>
                  </a:cubicBezTo>
                  <a:cubicBezTo>
                    <a:pt x="4743" y="681"/>
                    <a:pt x="6069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7625" y="1135375"/>
              <a:ext cx="6903525" cy="342275"/>
            </a:xfrm>
            <a:custGeom>
              <a:avLst/>
              <a:gdLst/>
              <a:ahLst/>
              <a:cxnLst/>
              <a:rect l="l" t="t" r="r" b="b"/>
              <a:pathLst>
                <a:path w="276141" h="13691" extrusionOk="0">
                  <a:moveTo>
                    <a:pt x="171889" y="232"/>
                  </a:moveTo>
                  <a:cubicBezTo>
                    <a:pt x="175299" y="232"/>
                    <a:pt x="178574" y="2887"/>
                    <a:pt x="178558" y="6886"/>
                  </a:cubicBezTo>
                  <a:cubicBezTo>
                    <a:pt x="178558" y="10516"/>
                    <a:pt x="175589" y="13465"/>
                    <a:pt x="171960" y="13471"/>
                  </a:cubicBezTo>
                  <a:lnTo>
                    <a:pt x="171960" y="13471"/>
                  </a:lnTo>
                  <a:cubicBezTo>
                    <a:pt x="166066" y="13461"/>
                    <a:pt x="163097" y="6347"/>
                    <a:pt x="167265" y="2179"/>
                  </a:cubicBezTo>
                  <a:cubicBezTo>
                    <a:pt x="168610" y="834"/>
                    <a:pt x="170265" y="232"/>
                    <a:pt x="171889" y="232"/>
                  </a:cubicBezTo>
                  <a:close/>
                  <a:moveTo>
                    <a:pt x="226253" y="232"/>
                  </a:moveTo>
                  <a:cubicBezTo>
                    <a:pt x="229664" y="232"/>
                    <a:pt x="232939" y="2887"/>
                    <a:pt x="232922" y="6886"/>
                  </a:cubicBezTo>
                  <a:cubicBezTo>
                    <a:pt x="232922" y="10516"/>
                    <a:pt x="229953" y="13465"/>
                    <a:pt x="226325" y="13471"/>
                  </a:cubicBezTo>
                  <a:lnTo>
                    <a:pt x="226325" y="13471"/>
                  </a:lnTo>
                  <a:cubicBezTo>
                    <a:pt x="220431" y="13461"/>
                    <a:pt x="217462" y="6347"/>
                    <a:pt x="221630" y="2179"/>
                  </a:cubicBezTo>
                  <a:cubicBezTo>
                    <a:pt x="222975" y="834"/>
                    <a:pt x="224630" y="232"/>
                    <a:pt x="226253" y="232"/>
                  </a:cubicBezTo>
                  <a:close/>
                  <a:moveTo>
                    <a:pt x="185509" y="232"/>
                  </a:moveTo>
                  <a:cubicBezTo>
                    <a:pt x="188920" y="232"/>
                    <a:pt x="192184" y="2887"/>
                    <a:pt x="192167" y="6886"/>
                  </a:cubicBezTo>
                  <a:cubicBezTo>
                    <a:pt x="192143" y="10516"/>
                    <a:pt x="189198" y="13465"/>
                    <a:pt x="185545" y="13471"/>
                  </a:cubicBezTo>
                  <a:lnTo>
                    <a:pt x="185545" y="13471"/>
                  </a:lnTo>
                  <a:cubicBezTo>
                    <a:pt x="179651" y="13461"/>
                    <a:pt x="176707" y="6322"/>
                    <a:pt x="180875" y="2179"/>
                  </a:cubicBezTo>
                  <a:cubicBezTo>
                    <a:pt x="182228" y="834"/>
                    <a:pt x="183885" y="232"/>
                    <a:pt x="185509" y="232"/>
                  </a:cubicBezTo>
                  <a:close/>
                  <a:moveTo>
                    <a:pt x="239857" y="232"/>
                  </a:moveTo>
                  <a:cubicBezTo>
                    <a:pt x="243260" y="232"/>
                    <a:pt x="246524" y="2887"/>
                    <a:pt x="246507" y="6886"/>
                  </a:cubicBezTo>
                  <a:cubicBezTo>
                    <a:pt x="246507" y="10516"/>
                    <a:pt x="243563" y="13465"/>
                    <a:pt x="239910" y="13471"/>
                  </a:cubicBezTo>
                  <a:lnTo>
                    <a:pt x="239910" y="13471"/>
                  </a:lnTo>
                  <a:cubicBezTo>
                    <a:pt x="234016" y="13461"/>
                    <a:pt x="231072" y="6347"/>
                    <a:pt x="235239" y="2179"/>
                  </a:cubicBezTo>
                  <a:cubicBezTo>
                    <a:pt x="236584" y="834"/>
                    <a:pt x="238236" y="232"/>
                    <a:pt x="239857" y="232"/>
                  </a:cubicBezTo>
                  <a:close/>
                  <a:moveTo>
                    <a:pt x="22399" y="232"/>
                  </a:moveTo>
                  <a:cubicBezTo>
                    <a:pt x="25804" y="232"/>
                    <a:pt x="29073" y="2887"/>
                    <a:pt x="29073" y="6886"/>
                  </a:cubicBezTo>
                  <a:cubicBezTo>
                    <a:pt x="29049" y="10516"/>
                    <a:pt x="26104" y="13465"/>
                    <a:pt x="22451" y="13471"/>
                  </a:cubicBezTo>
                  <a:lnTo>
                    <a:pt x="22451" y="13471"/>
                  </a:lnTo>
                  <a:cubicBezTo>
                    <a:pt x="16557" y="13461"/>
                    <a:pt x="13613" y="6347"/>
                    <a:pt x="17780" y="2179"/>
                  </a:cubicBezTo>
                  <a:cubicBezTo>
                    <a:pt x="19126" y="834"/>
                    <a:pt x="20778" y="232"/>
                    <a:pt x="22399" y="232"/>
                  </a:cubicBezTo>
                  <a:close/>
                  <a:moveTo>
                    <a:pt x="35983" y="232"/>
                  </a:moveTo>
                  <a:cubicBezTo>
                    <a:pt x="39387" y="232"/>
                    <a:pt x="42650" y="2887"/>
                    <a:pt x="42634" y="6886"/>
                  </a:cubicBezTo>
                  <a:cubicBezTo>
                    <a:pt x="42634" y="10516"/>
                    <a:pt x="39689" y="13465"/>
                    <a:pt x="36036" y="13471"/>
                  </a:cubicBezTo>
                  <a:lnTo>
                    <a:pt x="36036" y="13471"/>
                  </a:lnTo>
                  <a:cubicBezTo>
                    <a:pt x="30142" y="13461"/>
                    <a:pt x="27198" y="6347"/>
                    <a:pt x="31366" y="2179"/>
                  </a:cubicBezTo>
                  <a:cubicBezTo>
                    <a:pt x="32711" y="834"/>
                    <a:pt x="34363" y="232"/>
                    <a:pt x="35983" y="232"/>
                  </a:cubicBezTo>
                  <a:close/>
                  <a:moveTo>
                    <a:pt x="76763" y="232"/>
                  </a:moveTo>
                  <a:cubicBezTo>
                    <a:pt x="80166" y="232"/>
                    <a:pt x="83430" y="2887"/>
                    <a:pt x="83413" y="6886"/>
                  </a:cubicBezTo>
                  <a:cubicBezTo>
                    <a:pt x="83413" y="10516"/>
                    <a:pt x="80469" y="13465"/>
                    <a:pt x="76816" y="13471"/>
                  </a:cubicBezTo>
                  <a:lnTo>
                    <a:pt x="76816" y="13471"/>
                  </a:lnTo>
                  <a:cubicBezTo>
                    <a:pt x="70922" y="13461"/>
                    <a:pt x="67953" y="6347"/>
                    <a:pt x="72145" y="2179"/>
                  </a:cubicBezTo>
                  <a:cubicBezTo>
                    <a:pt x="73490" y="834"/>
                    <a:pt x="75142" y="232"/>
                    <a:pt x="76763" y="232"/>
                  </a:cubicBezTo>
                  <a:close/>
                  <a:moveTo>
                    <a:pt x="131120" y="232"/>
                  </a:moveTo>
                  <a:cubicBezTo>
                    <a:pt x="134531" y="232"/>
                    <a:pt x="137794" y="2887"/>
                    <a:pt x="137778" y="6886"/>
                  </a:cubicBezTo>
                  <a:cubicBezTo>
                    <a:pt x="137778" y="10516"/>
                    <a:pt x="134833" y="13465"/>
                    <a:pt x="131180" y="13471"/>
                  </a:cubicBezTo>
                  <a:lnTo>
                    <a:pt x="131180" y="13471"/>
                  </a:lnTo>
                  <a:cubicBezTo>
                    <a:pt x="125286" y="13461"/>
                    <a:pt x="122318" y="6347"/>
                    <a:pt x="126485" y="2179"/>
                  </a:cubicBezTo>
                  <a:cubicBezTo>
                    <a:pt x="127838" y="834"/>
                    <a:pt x="129496" y="232"/>
                    <a:pt x="131120" y="232"/>
                  </a:cubicBezTo>
                  <a:close/>
                  <a:moveTo>
                    <a:pt x="8794" y="232"/>
                  </a:moveTo>
                  <a:cubicBezTo>
                    <a:pt x="12205" y="232"/>
                    <a:pt x="15480" y="2887"/>
                    <a:pt x="15463" y="6886"/>
                  </a:cubicBezTo>
                  <a:cubicBezTo>
                    <a:pt x="15439" y="10520"/>
                    <a:pt x="12488" y="13471"/>
                    <a:pt x="8854" y="13471"/>
                  </a:cubicBezTo>
                  <a:cubicBezTo>
                    <a:pt x="2952" y="13471"/>
                    <a:pt x="0" y="6349"/>
                    <a:pt x="4171" y="2179"/>
                  </a:cubicBezTo>
                  <a:cubicBezTo>
                    <a:pt x="5516" y="834"/>
                    <a:pt x="7171" y="232"/>
                    <a:pt x="8794" y="232"/>
                  </a:cubicBezTo>
                  <a:close/>
                  <a:moveTo>
                    <a:pt x="49569" y="232"/>
                  </a:moveTo>
                  <a:cubicBezTo>
                    <a:pt x="52974" y="232"/>
                    <a:pt x="56243" y="2887"/>
                    <a:pt x="56243" y="6886"/>
                  </a:cubicBezTo>
                  <a:cubicBezTo>
                    <a:pt x="56219" y="10520"/>
                    <a:pt x="53268" y="13471"/>
                    <a:pt x="49633" y="13471"/>
                  </a:cubicBezTo>
                  <a:cubicBezTo>
                    <a:pt x="43731" y="13471"/>
                    <a:pt x="40780" y="6349"/>
                    <a:pt x="44951" y="2179"/>
                  </a:cubicBezTo>
                  <a:cubicBezTo>
                    <a:pt x="46296" y="834"/>
                    <a:pt x="47948" y="232"/>
                    <a:pt x="49569" y="232"/>
                  </a:cubicBezTo>
                  <a:close/>
                  <a:moveTo>
                    <a:pt x="63159" y="232"/>
                  </a:moveTo>
                  <a:cubicBezTo>
                    <a:pt x="66570" y="232"/>
                    <a:pt x="69845" y="2887"/>
                    <a:pt x="69828" y="6886"/>
                  </a:cubicBezTo>
                  <a:cubicBezTo>
                    <a:pt x="69804" y="10520"/>
                    <a:pt x="66853" y="13471"/>
                    <a:pt x="63219" y="13471"/>
                  </a:cubicBezTo>
                  <a:cubicBezTo>
                    <a:pt x="57341" y="13471"/>
                    <a:pt x="54365" y="6349"/>
                    <a:pt x="58536" y="2179"/>
                  </a:cubicBezTo>
                  <a:cubicBezTo>
                    <a:pt x="59881" y="834"/>
                    <a:pt x="61535" y="232"/>
                    <a:pt x="63159" y="232"/>
                  </a:cubicBezTo>
                  <a:close/>
                  <a:moveTo>
                    <a:pt x="90349" y="232"/>
                  </a:moveTo>
                  <a:cubicBezTo>
                    <a:pt x="93754" y="232"/>
                    <a:pt x="97023" y="2887"/>
                    <a:pt x="97023" y="6886"/>
                  </a:cubicBezTo>
                  <a:cubicBezTo>
                    <a:pt x="96998" y="10520"/>
                    <a:pt x="94047" y="13471"/>
                    <a:pt x="90413" y="13471"/>
                  </a:cubicBezTo>
                  <a:cubicBezTo>
                    <a:pt x="84511" y="13471"/>
                    <a:pt x="81560" y="6349"/>
                    <a:pt x="85730" y="2179"/>
                  </a:cubicBezTo>
                  <a:cubicBezTo>
                    <a:pt x="87075" y="834"/>
                    <a:pt x="88727" y="232"/>
                    <a:pt x="90349" y="232"/>
                  </a:cubicBezTo>
                  <a:close/>
                  <a:moveTo>
                    <a:pt x="103934" y="232"/>
                  </a:moveTo>
                  <a:cubicBezTo>
                    <a:pt x="107339" y="232"/>
                    <a:pt x="110608" y="2887"/>
                    <a:pt x="110608" y="6886"/>
                  </a:cubicBezTo>
                  <a:cubicBezTo>
                    <a:pt x="110583" y="10520"/>
                    <a:pt x="107632" y="13471"/>
                    <a:pt x="103998" y="13471"/>
                  </a:cubicBezTo>
                  <a:cubicBezTo>
                    <a:pt x="98096" y="13471"/>
                    <a:pt x="95145" y="6349"/>
                    <a:pt x="99315" y="2179"/>
                  </a:cubicBezTo>
                  <a:cubicBezTo>
                    <a:pt x="100660" y="834"/>
                    <a:pt x="102313" y="232"/>
                    <a:pt x="103934" y="232"/>
                  </a:cubicBezTo>
                  <a:close/>
                  <a:moveTo>
                    <a:pt x="144713" y="232"/>
                  </a:moveTo>
                  <a:cubicBezTo>
                    <a:pt x="148119" y="232"/>
                    <a:pt x="151387" y="2887"/>
                    <a:pt x="151387" y="6886"/>
                  </a:cubicBezTo>
                  <a:cubicBezTo>
                    <a:pt x="151363" y="10520"/>
                    <a:pt x="148412" y="13471"/>
                    <a:pt x="144778" y="13471"/>
                  </a:cubicBezTo>
                  <a:cubicBezTo>
                    <a:pt x="138875" y="13471"/>
                    <a:pt x="135924" y="6349"/>
                    <a:pt x="140095" y="2179"/>
                  </a:cubicBezTo>
                  <a:cubicBezTo>
                    <a:pt x="141440" y="834"/>
                    <a:pt x="143092" y="232"/>
                    <a:pt x="144713" y="232"/>
                  </a:cubicBezTo>
                  <a:close/>
                  <a:moveTo>
                    <a:pt x="158298" y="232"/>
                  </a:moveTo>
                  <a:cubicBezTo>
                    <a:pt x="161704" y="232"/>
                    <a:pt x="164972" y="2887"/>
                    <a:pt x="164972" y="6886"/>
                  </a:cubicBezTo>
                  <a:cubicBezTo>
                    <a:pt x="164948" y="10520"/>
                    <a:pt x="161997" y="13471"/>
                    <a:pt x="158363" y="13471"/>
                  </a:cubicBezTo>
                  <a:cubicBezTo>
                    <a:pt x="152461" y="13471"/>
                    <a:pt x="149509" y="6349"/>
                    <a:pt x="153680" y="2179"/>
                  </a:cubicBezTo>
                  <a:cubicBezTo>
                    <a:pt x="155025" y="834"/>
                    <a:pt x="156677" y="232"/>
                    <a:pt x="158298" y="232"/>
                  </a:cubicBezTo>
                  <a:close/>
                  <a:moveTo>
                    <a:pt x="199078" y="232"/>
                  </a:moveTo>
                  <a:cubicBezTo>
                    <a:pt x="202483" y="232"/>
                    <a:pt x="205752" y="2887"/>
                    <a:pt x="205752" y="6886"/>
                  </a:cubicBezTo>
                  <a:cubicBezTo>
                    <a:pt x="205728" y="10520"/>
                    <a:pt x="202777" y="13471"/>
                    <a:pt x="199142" y="13471"/>
                  </a:cubicBezTo>
                  <a:cubicBezTo>
                    <a:pt x="193240" y="13471"/>
                    <a:pt x="190289" y="6349"/>
                    <a:pt x="194460" y="2179"/>
                  </a:cubicBezTo>
                  <a:cubicBezTo>
                    <a:pt x="195805" y="834"/>
                    <a:pt x="197457" y="232"/>
                    <a:pt x="199078" y="232"/>
                  </a:cubicBezTo>
                  <a:close/>
                  <a:moveTo>
                    <a:pt x="212668" y="232"/>
                  </a:moveTo>
                  <a:cubicBezTo>
                    <a:pt x="216079" y="232"/>
                    <a:pt x="219354" y="2887"/>
                    <a:pt x="219337" y="6886"/>
                  </a:cubicBezTo>
                  <a:cubicBezTo>
                    <a:pt x="219313" y="10520"/>
                    <a:pt x="216362" y="13471"/>
                    <a:pt x="212728" y="13471"/>
                  </a:cubicBezTo>
                  <a:cubicBezTo>
                    <a:pt x="206825" y="13471"/>
                    <a:pt x="203874" y="6349"/>
                    <a:pt x="208045" y="2179"/>
                  </a:cubicBezTo>
                  <a:cubicBezTo>
                    <a:pt x="209390" y="834"/>
                    <a:pt x="211044" y="232"/>
                    <a:pt x="212668" y="232"/>
                  </a:cubicBezTo>
                  <a:close/>
                  <a:moveTo>
                    <a:pt x="253443" y="232"/>
                  </a:moveTo>
                  <a:cubicBezTo>
                    <a:pt x="256848" y="232"/>
                    <a:pt x="260117" y="2887"/>
                    <a:pt x="260117" y="6886"/>
                  </a:cubicBezTo>
                  <a:cubicBezTo>
                    <a:pt x="260092" y="10520"/>
                    <a:pt x="257141" y="13471"/>
                    <a:pt x="253507" y="13471"/>
                  </a:cubicBezTo>
                  <a:cubicBezTo>
                    <a:pt x="247605" y="13471"/>
                    <a:pt x="244654" y="6349"/>
                    <a:pt x="248824" y="2179"/>
                  </a:cubicBezTo>
                  <a:cubicBezTo>
                    <a:pt x="250169" y="834"/>
                    <a:pt x="251822" y="232"/>
                    <a:pt x="253443" y="232"/>
                  </a:cubicBezTo>
                  <a:close/>
                  <a:moveTo>
                    <a:pt x="267033" y="232"/>
                  </a:moveTo>
                  <a:cubicBezTo>
                    <a:pt x="270444" y="232"/>
                    <a:pt x="273718" y="2887"/>
                    <a:pt x="273702" y="6886"/>
                  </a:cubicBezTo>
                  <a:cubicBezTo>
                    <a:pt x="273677" y="10520"/>
                    <a:pt x="270726" y="13471"/>
                    <a:pt x="267092" y="13471"/>
                  </a:cubicBezTo>
                  <a:cubicBezTo>
                    <a:pt x="261190" y="13471"/>
                    <a:pt x="258239" y="6349"/>
                    <a:pt x="262409" y="2179"/>
                  </a:cubicBezTo>
                  <a:cubicBezTo>
                    <a:pt x="263755" y="834"/>
                    <a:pt x="265409" y="232"/>
                    <a:pt x="267033" y="232"/>
                  </a:cubicBezTo>
                  <a:close/>
                  <a:moveTo>
                    <a:pt x="117529" y="227"/>
                  </a:moveTo>
                  <a:cubicBezTo>
                    <a:pt x="120931" y="227"/>
                    <a:pt x="124193" y="2875"/>
                    <a:pt x="124193" y="6886"/>
                  </a:cubicBezTo>
                  <a:cubicBezTo>
                    <a:pt x="124168" y="10520"/>
                    <a:pt x="121217" y="13447"/>
                    <a:pt x="117583" y="13471"/>
                  </a:cubicBezTo>
                  <a:lnTo>
                    <a:pt x="117608" y="13471"/>
                  </a:lnTo>
                  <a:cubicBezTo>
                    <a:pt x="117598" y="13471"/>
                    <a:pt x="117587" y="13471"/>
                    <a:pt x="117577" y="13471"/>
                  </a:cubicBezTo>
                  <a:cubicBezTo>
                    <a:pt x="111671" y="13471"/>
                    <a:pt x="108737" y="6342"/>
                    <a:pt x="112900" y="2179"/>
                  </a:cubicBezTo>
                  <a:cubicBezTo>
                    <a:pt x="114248" y="831"/>
                    <a:pt x="115905" y="227"/>
                    <a:pt x="117529" y="227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1" y="11055"/>
                    <a:pt x="15634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1032"/>
                    <a:pt x="46146" y="13666"/>
                    <a:pt x="49633" y="13666"/>
                  </a:cubicBezTo>
                  <a:cubicBezTo>
                    <a:pt x="53121" y="13666"/>
                    <a:pt x="56048" y="11032"/>
                    <a:pt x="56414" y="7569"/>
                  </a:cubicBezTo>
                  <a:cubicBezTo>
                    <a:pt x="56804" y="11032"/>
                    <a:pt x="59731" y="13666"/>
                    <a:pt x="63219" y="13666"/>
                  </a:cubicBezTo>
                  <a:cubicBezTo>
                    <a:pt x="66706" y="13666"/>
                    <a:pt x="69633" y="11032"/>
                    <a:pt x="69999" y="7569"/>
                  </a:cubicBezTo>
                  <a:cubicBezTo>
                    <a:pt x="70389" y="11032"/>
                    <a:pt x="73316" y="13666"/>
                    <a:pt x="76804" y="13666"/>
                  </a:cubicBezTo>
                  <a:cubicBezTo>
                    <a:pt x="80291" y="13666"/>
                    <a:pt x="83218" y="11032"/>
                    <a:pt x="83608" y="7569"/>
                  </a:cubicBezTo>
                  <a:cubicBezTo>
                    <a:pt x="83974" y="11057"/>
                    <a:pt x="86901" y="13691"/>
                    <a:pt x="90389" y="13691"/>
                  </a:cubicBezTo>
                  <a:cubicBezTo>
                    <a:pt x="93901" y="13691"/>
                    <a:pt x="96828" y="11057"/>
                    <a:pt x="97193" y="7569"/>
                  </a:cubicBezTo>
                  <a:cubicBezTo>
                    <a:pt x="97584" y="11032"/>
                    <a:pt x="100510" y="13666"/>
                    <a:pt x="103998" y="13666"/>
                  </a:cubicBezTo>
                  <a:cubicBezTo>
                    <a:pt x="107486" y="13666"/>
                    <a:pt x="110413" y="11032"/>
                    <a:pt x="110779" y="7569"/>
                  </a:cubicBezTo>
                  <a:cubicBezTo>
                    <a:pt x="111169" y="11032"/>
                    <a:pt x="114096" y="13666"/>
                    <a:pt x="117583" y="13666"/>
                  </a:cubicBezTo>
                  <a:cubicBezTo>
                    <a:pt x="121071" y="13666"/>
                    <a:pt x="123998" y="11032"/>
                    <a:pt x="124388" y="7569"/>
                  </a:cubicBezTo>
                  <a:cubicBezTo>
                    <a:pt x="124754" y="11032"/>
                    <a:pt x="127681" y="13666"/>
                    <a:pt x="131168" y="13666"/>
                  </a:cubicBezTo>
                  <a:cubicBezTo>
                    <a:pt x="134656" y="13666"/>
                    <a:pt x="137583" y="11032"/>
                    <a:pt x="137973" y="7569"/>
                  </a:cubicBezTo>
                  <a:cubicBezTo>
                    <a:pt x="138339" y="11032"/>
                    <a:pt x="141266" y="13666"/>
                    <a:pt x="144753" y="13666"/>
                  </a:cubicBezTo>
                  <a:cubicBezTo>
                    <a:pt x="148266" y="13666"/>
                    <a:pt x="151192" y="11032"/>
                    <a:pt x="151558" y="7569"/>
                  </a:cubicBezTo>
                  <a:cubicBezTo>
                    <a:pt x="151948" y="11032"/>
                    <a:pt x="154875" y="13666"/>
                    <a:pt x="158363" y="13666"/>
                  </a:cubicBezTo>
                  <a:cubicBezTo>
                    <a:pt x="161851" y="13666"/>
                    <a:pt x="164777" y="11032"/>
                    <a:pt x="165143" y="7569"/>
                  </a:cubicBezTo>
                  <a:cubicBezTo>
                    <a:pt x="165533" y="11032"/>
                    <a:pt x="168460" y="13666"/>
                    <a:pt x="171948" y="13666"/>
                  </a:cubicBezTo>
                  <a:cubicBezTo>
                    <a:pt x="175436" y="13666"/>
                    <a:pt x="178362" y="11032"/>
                    <a:pt x="178753" y="7569"/>
                  </a:cubicBezTo>
                  <a:cubicBezTo>
                    <a:pt x="179119" y="11057"/>
                    <a:pt x="182045" y="13691"/>
                    <a:pt x="185533" y="13691"/>
                  </a:cubicBezTo>
                  <a:cubicBezTo>
                    <a:pt x="189045" y="13691"/>
                    <a:pt x="191972" y="11057"/>
                    <a:pt x="192338" y="7569"/>
                  </a:cubicBezTo>
                  <a:cubicBezTo>
                    <a:pt x="192704" y="11032"/>
                    <a:pt x="195655" y="13666"/>
                    <a:pt x="199142" y="13666"/>
                  </a:cubicBezTo>
                  <a:cubicBezTo>
                    <a:pt x="202630" y="13666"/>
                    <a:pt x="205557" y="11032"/>
                    <a:pt x="205923" y="7569"/>
                  </a:cubicBezTo>
                  <a:cubicBezTo>
                    <a:pt x="206313" y="11032"/>
                    <a:pt x="209240" y="13666"/>
                    <a:pt x="212728" y="13666"/>
                  </a:cubicBezTo>
                  <a:cubicBezTo>
                    <a:pt x="216215" y="13666"/>
                    <a:pt x="219142" y="11032"/>
                    <a:pt x="219508" y="7569"/>
                  </a:cubicBezTo>
                  <a:cubicBezTo>
                    <a:pt x="219898" y="11032"/>
                    <a:pt x="222825" y="13666"/>
                    <a:pt x="226313" y="13666"/>
                  </a:cubicBezTo>
                  <a:cubicBezTo>
                    <a:pt x="229800" y="13666"/>
                    <a:pt x="232727" y="11032"/>
                    <a:pt x="233117" y="7569"/>
                  </a:cubicBezTo>
                  <a:cubicBezTo>
                    <a:pt x="233483" y="11032"/>
                    <a:pt x="236410" y="13666"/>
                    <a:pt x="239898" y="13666"/>
                  </a:cubicBezTo>
                  <a:cubicBezTo>
                    <a:pt x="243385" y="13666"/>
                    <a:pt x="246337" y="11032"/>
                    <a:pt x="246702" y="7569"/>
                  </a:cubicBezTo>
                  <a:cubicBezTo>
                    <a:pt x="247068" y="11032"/>
                    <a:pt x="250019" y="13666"/>
                    <a:pt x="253507" y="13666"/>
                  </a:cubicBezTo>
                  <a:cubicBezTo>
                    <a:pt x="256995" y="13666"/>
                    <a:pt x="259922" y="11032"/>
                    <a:pt x="260288" y="7569"/>
                  </a:cubicBezTo>
                  <a:cubicBezTo>
                    <a:pt x="260696" y="11359"/>
                    <a:pt x="263874" y="13689"/>
                    <a:pt x="267138" y="13689"/>
                  </a:cubicBezTo>
                  <a:cubicBezTo>
                    <a:pt x="268937" y="13689"/>
                    <a:pt x="270762" y="12982"/>
                    <a:pt x="272165" y="11423"/>
                  </a:cubicBezTo>
                  <a:cubicBezTo>
                    <a:pt x="276141" y="7008"/>
                    <a:pt x="272995" y="8"/>
                    <a:pt x="267092" y="8"/>
                  </a:cubicBezTo>
                  <a:lnTo>
                    <a:pt x="267092" y="33"/>
                  </a:lnTo>
                  <a:cubicBezTo>
                    <a:pt x="263605" y="33"/>
                    <a:pt x="260678" y="2642"/>
                    <a:pt x="260288" y="6130"/>
                  </a:cubicBezTo>
                  <a:cubicBezTo>
                    <a:pt x="259922" y="2642"/>
                    <a:pt x="256995" y="33"/>
                    <a:pt x="253507" y="33"/>
                  </a:cubicBezTo>
                  <a:cubicBezTo>
                    <a:pt x="250019" y="33"/>
                    <a:pt x="247068" y="2642"/>
                    <a:pt x="246702" y="6130"/>
                  </a:cubicBezTo>
                  <a:cubicBezTo>
                    <a:pt x="246337" y="2642"/>
                    <a:pt x="243385" y="33"/>
                    <a:pt x="239898" y="33"/>
                  </a:cubicBezTo>
                  <a:cubicBezTo>
                    <a:pt x="236410" y="33"/>
                    <a:pt x="233483" y="2642"/>
                    <a:pt x="233117" y="6130"/>
                  </a:cubicBezTo>
                  <a:cubicBezTo>
                    <a:pt x="232727" y="2642"/>
                    <a:pt x="229800" y="33"/>
                    <a:pt x="226313" y="33"/>
                  </a:cubicBezTo>
                  <a:cubicBezTo>
                    <a:pt x="222825" y="33"/>
                    <a:pt x="219898" y="2642"/>
                    <a:pt x="219508" y="6130"/>
                  </a:cubicBezTo>
                  <a:cubicBezTo>
                    <a:pt x="219142" y="2642"/>
                    <a:pt x="216215" y="33"/>
                    <a:pt x="212728" y="33"/>
                  </a:cubicBezTo>
                  <a:cubicBezTo>
                    <a:pt x="209240" y="33"/>
                    <a:pt x="206313" y="2642"/>
                    <a:pt x="205923" y="6130"/>
                  </a:cubicBezTo>
                  <a:cubicBezTo>
                    <a:pt x="205557" y="2642"/>
                    <a:pt x="202630" y="33"/>
                    <a:pt x="199142" y="33"/>
                  </a:cubicBezTo>
                  <a:cubicBezTo>
                    <a:pt x="195655" y="33"/>
                    <a:pt x="192704" y="2642"/>
                    <a:pt x="192338" y="6130"/>
                  </a:cubicBezTo>
                  <a:cubicBezTo>
                    <a:pt x="191972" y="2642"/>
                    <a:pt x="189045" y="8"/>
                    <a:pt x="185533" y="8"/>
                  </a:cubicBezTo>
                  <a:cubicBezTo>
                    <a:pt x="182045" y="8"/>
                    <a:pt x="179119" y="2642"/>
                    <a:pt x="178753" y="6130"/>
                  </a:cubicBezTo>
                  <a:cubicBezTo>
                    <a:pt x="178362" y="2642"/>
                    <a:pt x="175436" y="33"/>
                    <a:pt x="171948" y="33"/>
                  </a:cubicBezTo>
                  <a:cubicBezTo>
                    <a:pt x="168460" y="33"/>
                    <a:pt x="165533" y="2642"/>
                    <a:pt x="165143" y="6130"/>
                  </a:cubicBezTo>
                  <a:cubicBezTo>
                    <a:pt x="164777" y="2642"/>
                    <a:pt x="161851" y="33"/>
                    <a:pt x="158363" y="33"/>
                  </a:cubicBezTo>
                  <a:cubicBezTo>
                    <a:pt x="154875" y="33"/>
                    <a:pt x="151948" y="2642"/>
                    <a:pt x="151558" y="6130"/>
                  </a:cubicBezTo>
                  <a:cubicBezTo>
                    <a:pt x="151192" y="2642"/>
                    <a:pt x="148266" y="33"/>
                    <a:pt x="144753" y="33"/>
                  </a:cubicBezTo>
                  <a:cubicBezTo>
                    <a:pt x="141266" y="33"/>
                    <a:pt x="138339" y="2642"/>
                    <a:pt x="137973" y="6130"/>
                  </a:cubicBezTo>
                  <a:cubicBezTo>
                    <a:pt x="137583" y="2642"/>
                    <a:pt x="134656" y="33"/>
                    <a:pt x="131168" y="33"/>
                  </a:cubicBezTo>
                  <a:cubicBezTo>
                    <a:pt x="127681" y="33"/>
                    <a:pt x="124754" y="2642"/>
                    <a:pt x="124388" y="6130"/>
                  </a:cubicBezTo>
                  <a:cubicBezTo>
                    <a:pt x="123998" y="2642"/>
                    <a:pt x="121071" y="33"/>
                    <a:pt x="117583" y="33"/>
                  </a:cubicBezTo>
                  <a:cubicBezTo>
                    <a:pt x="114096" y="33"/>
                    <a:pt x="111169" y="2642"/>
                    <a:pt x="110779" y="6130"/>
                  </a:cubicBezTo>
                  <a:cubicBezTo>
                    <a:pt x="110413" y="2642"/>
                    <a:pt x="107486" y="33"/>
                    <a:pt x="103998" y="33"/>
                  </a:cubicBezTo>
                  <a:cubicBezTo>
                    <a:pt x="100510" y="33"/>
                    <a:pt x="97584" y="2642"/>
                    <a:pt x="97193" y="6130"/>
                  </a:cubicBezTo>
                  <a:cubicBezTo>
                    <a:pt x="96828" y="2642"/>
                    <a:pt x="93901" y="8"/>
                    <a:pt x="90389" y="8"/>
                  </a:cubicBezTo>
                  <a:cubicBezTo>
                    <a:pt x="86901" y="8"/>
                    <a:pt x="83974" y="2642"/>
                    <a:pt x="83608" y="6130"/>
                  </a:cubicBezTo>
                  <a:cubicBezTo>
                    <a:pt x="83218" y="2642"/>
                    <a:pt x="80291" y="33"/>
                    <a:pt x="76804" y="33"/>
                  </a:cubicBezTo>
                  <a:cubicBezTo>
                    <a:pt x="73316" y="33"/>
                    <a:pt x="70389" y="2642"/>
                    <a:pt x="69999" y="6130"/>
                  </a:cubicBezTo>
                  <a:cubicBezTo>
                    <a:pt x="69633" y="2642"/>
                    <a:pt x="66706" y="33"/>
                    <a:pt x="63219" y="33"/>
                  </a:cubicBezTo>
                  <a:cubicBezTo>
                    <a:pt x="59731" y="33"/>
                    <a:pt x="56804" y="2642"/>
                    <a:pt x="56414" y="6130"/>
                  </a:cubicBezTo>
                  <a:cubicBezTo>
                    <a:pt x="56048" y="2642"/>
                    <a:pt x="53121" y="33"/>
                    <a:pt x="49633" y="33"/>
                  </a:cubicBezTo>
                  <a:cubicBezTo>
                    <a:pt x="46146" y="33"/>
                    <a:pt x="43195" y="2642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34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91725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97942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6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6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9" y="3324"/>
                    <a:pt x="2202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5099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577600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94" y="217"/>
                  </a:moveTo>
                  <a:cubicBezTo>
                    <a:pt x="6394" y="217"/>
                    <a:pt x="8017" y="1535"/>
                    <a:pt x="8001" y="3537"/>
                  </a:cubicBezTo>
                  <a:cubicBezTo>
                    <a:pt x="8001" y="5342"/>
                    <a:pt x="6513" y="6805"/>
                    <a:pt x="4708" y="6805"/>
                  </a:cubicBezTo>
                  <a:cubicBezTo>
                    <a:pt x="1781" y="6781"/>
                    <a:pt x="318" y="3220"/>
                    <a:pt x="2391" y="1171"/>
                  </a:cubicBezTo>
                  <a:cubicBezTo>
                    <a:pt x="3065" y="513"/>
                    <a:pt x="3888" y="217"/>
                    <a:pt x="4694" y="217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2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63920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4" y="217"/>
                  </a:moveTo>
                  <a:cubicBezTo>
                    <a:pt x="2971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4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0196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4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8125" y="2062125"/>
              <a:ext cx="7242550" cy="342550"/>
            </a:xfrm>
            <a:custGeom>
              <a:avLst/>
              <a:gdLst/>
              <a:ahLst/>
              <a:cxnLst/>
              <a:rect l="l" t="t" r="r" b="b"/>
              <a:pathLst>
                <a:path w="289702" h="13702" extrusionOk="0">
                  <a:moveTo>
                    <a:pt x="280626" y="228"/>
                  </a:moveTo>
                  <a:cubicBezTo>
                    <a:pt x="284027" y="228"/>
                    <a:pt x="287287" y="2871"/>
                    <a:pt x="287287" y="6864"/>
                  </a:cubicBezTo>
                  <a:cubicBezTo>
                    <a:pt x="287262" y="10494"/>
                    <a:pt x="284317" y="13467"/>
                    <a:pt x="280665" y="13473"/>
                  </a:cubicBezTo>
                  <a:lnTo>
                    <a:pt x="280665" y="13473"/>
                  </a:lnTo>
                  <a:cubicBezTo>
                    <a:pt x="274771" y="13463"/>
                    <a:pt x="271826" y="6349"/>
                    <a:pt x="275994" y="2181"/>
                  </a:cubicBezTo>
                  <a:cubicBezTo>
                    <a:pt x="277343" y="832"/>
                    <a:pt x="279001" y="228"/>
                    <a:pt x="280626" y="228"/>
                  </a:cubicBezTo>
                  <a:close/>
                  <a:moveTo>
                    <a:pt x="8786" y="228"/>
                  </a:moveTo>
                  <a:cubicBezTo>
                    <a:pt x="12179" y="228"/>
                    <a:pt x="15439" y="2871"/>
                    <a:pt x="15439" y="6864"/>
                  </a:cubicBezTo>
                  <a:cubicBezTo>
                    <a:pt x="15439" y="10498"/>
                    <a:pt x="12488" y="13449"/>
                    <a:pt x="8829" y="13473"/>
                  </a:cubicBezTo>
                  <a:cubicBezTo>
                    <a:pt x="2951" y="13473"/>
                    <a:pt x="0" y="6352"/>
                    <a:pt x="4171" y="2181"/>
                  </a:cubicBezTo>
                  <a:cubicBezTo>
                    <a:pt x="5512" y="832"/>
                    <a:pt x="7164" y="228"/>
                    <a:pt x="8786" y="228"/>
                  </a:cubicBezTo>
                  <a:close/>
                  <a:moveTo>
                    <a:pt x="22388" y="228"/>
                  </a:moveTo>
                  <a:cubicBezTo>
                    <a:pt x="25788" y="228"/>
                    <a:pt x="29048" y="2871"/>
                    <a:pt x="29048" y="6864"/>
                  </a:cubicBezTo>
                  <a:cubicBezTo>
                    <a:pt x="29024" y="10498"/>
                    <a:pt x="26073" y="13449"/>
                    <a:pt x="22439" y="13473"/>
                  </a:cubicBezTo>
                  <a:cubicBezTo>
                    <a:pt x="16536" y="13473"/>
                    <a:pt x="13585" y="6352"/>
                    <a:pt x="17756" y="2181"/>
                  </a:cubicBezTo>
                  <a:cubicBezTo>
                    <a:pt x="19105" y="832"/>
                    <a:pt x="20762" y="228"/>
                    <a:pt x="22388" y="228"/>
                  </a:cubicBezTo>
                  <a:close/>
                  <a:moveTo>
                    <a:pt x="35973" y="228"/>
                  </a:moveTo>
                  <a:cubicBezTo>
                    <a:pt x="39373" y="228"/>
                    <a:pt x="42633" y="2871"/>
                    <a:pt x="42633" y="6864"/>
                  </a:cubicBezTo>
                  <a:cubicBezTo>
                    <a:pt x="42633" y="10498"/>
                    <a:pt x="39658" y="13449"/>
                    <a:pt x="36024" y="13473"/>
                  </a:cubicBezTo>
                  <a:cubicBezTo>
                    <a:pt x="30121" y="13473"/>
                    <a:pt x="27170" y="6352"/>
                    <a:pt x="31341" y="2181"/>
                  </a:cubicBezTo>
                  <a:cubicBezTo>
                    <a:pt x="32690" y="832"/>
                    <a:pt x="34347" y="228"/>
                    <a:pt x="35973" y="228"/>
                  </a:cubicBezTo>
                  <a:close/>
                  <a:moveTo>
                    <a:pt x="49558" y="228"/>
                  </a:moveTo>
                  <a:cubicBezTo>
                    <a:pt x="52958" y="228"/>
                    <a:pt x="56218" y="2871"/>
                    <a:pt x="56218" y="6864"/>
                  </a:cubicBezTo>
                  <a:cubicBezTo>
                    <a:pt x="56218" y="10498"/>
                    <a:pt x="53267" y="13449"/>
                    <a:pt x="49609" y="13473"/>
                  </a:cubicBezTo>
                  <a:cubicBezTo>
                    <a:pt x="43731" y="13473"/>
                    <a:pt x="40780" y="6352"/>
                    <a:pt x="44926" y="2181"/>
                  </a:cubicBezTo>
                  <a:cubicBezTo>
                    <a:pt x="46275" y="832"/>
                    <a:pt x="47933" y="228"/>
                    <a:pt x="49558" y="228"/>
                  </a:cubicBezTo>
                  <a:close/>
                  <a:moveTo>
                    <a:pt x="63162" y="228"/>
                  </a:moveTo>
                  <a:cubicBezTo>
                    <a:pt x="66555" y="228"/>
                    <a:pt x="69803" y="2871"/>
                    <a:pt x="69803" y="6864"/>
                  </a:cubicBezTo>
                  <a:cubicBezTo>
                    <a:pt x="69803" y="10498"/>
                    <a:pt x="66852" y="13473"/>
                    <a:pt x="63194" y="13473"/>
                  </a:cubicBezTo>
                  <a:cubicBezTo>
                    <a:pt x="57316" y="13473"/>
                    <a:pt x="54365" y="6352"/>
                    <a:pt x="58535" y="2181"/>
                  </a:cubicBezTo>
                  <a:cubicBezTo>
                    <a:pt x="59884" y="832"/>
                    <a:pt x="61539" y="228"/>
                    <a:pt x="63162" y="228"/>
                  </a:cubicBezTo>
                  <a:close/>
                  <a:moveTo>
                    <a:pt x="76753" y="228"/>
                  </a:moveTo>
                  <a:cubicBezTo>
                    <a:pt x="80153" y="228"/>
                    <a:pt x="83413" y="2871"/>
                    <a:pt x="83413" y="6864"/>
                  </a:cubicBezTo>
                  <a:cubicBezTo>
                    <a:pt x="83389" y="10498"/>
                    <a:pt x="80437" y="13449"/>
                    <a:pt x="76803" y="13473"/>
                  </a:cubicBezTo>
                  <a:cubicBezTo>
                    <a:pt x="70901" y="13473"/>
                    <a:pt x="67950" y="6352"/>
                    <a:pt x="72120" y="2181"/>
                  </a:cubicBezTo>
                  <a:cubicBezTo>
                    <a:pt x="73469" y="832"/>
                    <a:pt x="75127" y="228"/>
                    <a:pt x="76753" y="228"/>
                  </a:cubicBezTo>
                  <a:close/>
                  <a:moveTo>
                    <a:pt x="90338" y="228"/>
                  </a:moveTo>
                  <a:cubicBezTo>
                    <a:pt x="93738" y="228"/>
                    <a:pt x="96998" y="2871"/>
                    <a:pt x="96998" y="6864"/>
                  </a:cubicBezTo>
                  <a:cubicBezTo>
                    <a:pt x="96998" y="10498"/>
                    <a:pt x="94022" y="13473"/>
                    <a:pt x="90388" y="13473"/>
                  </a:cubicBezTo>
                  <a:cubicBezTo>
                    <a:pt x="84486" y="13473"/>
                    <a:pt x="81559" y="6352"/>
                    <a:pt x="85706" y="2181"/>
                  </a:cubicBezTo>
                  <a:cubicBezTo>
                    <a:pt x="87054" y="832"/>
                    <a:pt x="88712" y="228"/>
                    <a:pt x="90338" y="228"/>
                  </a:cubicBezTo>
                  <a:close/>
                  <a:moveTo>
                    <a:pt x="103930" y="228"/>
                  </a:moveTo>
                  <a:cubicBezTo>
                    <a:pt x="107323" y="228"/>
                    <a:pt x="110583" y="2871"/>
                    <a:pt x="110583" y="6864"/>
                  </a:cubicBezTo>
                  <a:cubicBezTo>
                    <a:pt x="110583" y="10498"/>
                    <a:pt x="107632" y="13449"/>
                    <a:pt x="103973" y="13473"/>
                  </a:cubicBezTo>
                  <a:cubicBezTo>
                    <a:pt x="98096" y="13473"/>
                    <a:pt x="95144" y="6352"/>
                    <a:pt x="99315" y="2181"/>
                  </a:cubicBezTo>
                  <a:cubicBezTo>
                    <a:pt x="100656" y="832"/>
                    <a:pt x="102308" y="228"/>
                    <a:pt x="103930" y="228"/>
                  </a:cubicBezTo>
                  <a:close/>
                  <a:moveTo>
                    <a:pt x="117515" y="228"/>
                  </a:moveTo>
                  <a:cubicBezTo>
                    <a:pt x="120908" y="228"/>
                    <a:pt x="124168" y="2871"/>
                    <a:pt x="124168" y="6864"/>
                  </a:cubicBezTo>
                  <a:cubicBezTo>
                    <a:pt x="124168" y="10498"/>
                    <a:pt x="121217" y="13449"/>
                    <a:pt x="117559" y="13473"/>
                  </a:cubicBezTo>
                  <a:cubicBezTo>
                    <a:pt x="111681" y="13473"/>
                    <a:pt x="108729" y="6352"/>
                    <a:pt x="112900" y="2181"/>
                  </a:cubicBezTo>
                  <a:cubicBezTo>
                    <a:pt x="114241" y="832"/>
                    <a:pt x="115893" y="228"/>
                    <a:pt x="117515" y="228"/>
                  </a:cubicBezTo>
                  <a:close/>
                  <a:moveTo>
                    <a:pt x="131117" y="228"/>
                  </a:moveTo>
                  <a:cubicBezTo>
                    <a:pt x="134518" y="228"/>
                    <a:pt x="137778" y="2871"/>
                    <a:pt x="137778" y="6864"/>
                  </a:cubicBezTo>
                  <a:cubicBezTo>
                    <a:pt x="137753" y="10498"/>
                    <a:pt x="134802" y="13449"/>
                    <a:pt x="131168" y="13473"/>
                  </a:cubicBezTo>
                  <a:cubicBezTo>
                    <a:pt x="125266" y="13473"/>
                    <a:pt x="122315" y="6352"/>
                    <a:pt x="126485" y="2181"/>
                  </a:cubicBezTo>
                  <a:cubicBezTo>
                    <a:pt x="127834" y="832"/>
                    <a:pt x="129492" y="228"/>
                    <a:pt x="131117" y="228"/>
                  </a:cubicBezTo>
                  <a:close/>
                  <a:moveTo>
                    <a:pt x="144702" y="228"/>
                  </a:moveTo>
                  <a:cubicBezTo>
                    <a:pt x="148103" y="228"/>
                    <a:pt x="151363" y="2871"/>
                    <a:pt x="151363" y="6864"/>
                  </a:cubicBezTo>
                  <a:cubicBezTo>
                    <a:pt x="151363" y="10498"/>
                    <a:pt x="148387" y="13449"/>
                    <a:pt x="144753" y="13473"/>
                  </a:cubicBezTo>
                  <a:cubicBezTo>
                    <a:pt x="138851" y="13473"/>
                    <a:pt x="135924" y="6352"/>
                    <a:pt x="140070" y="2181"/>
                  </a:cubicBezTo>
                  <a:cubicBezTo>
                    <a:pt x="141419" y="832"/>
                    <a:pt x="143077" y="228"/>
                    <a:pt x="144702" y="228"/>
                  </a:cubicBezTo>
                  <a:close/>
                  <a:moveTo>
                    <a:pt x="158295" y="228"/>
                  </a:moveTo>
                  <a:cubicBezTo>
                    <a:pt x="161688" y="228"/>
                    <a:pt x="164948" y="2871"/>
                    <a:pt x="164948" y="6864"/>
                  </a:cubicBezTo>
                  <a:cubicBezTo>
                    <a:pt x="164948" y="10498"/>
                    <a:pt x="161997" y="13449"/>
                    <a:pt x="158338" y="13473"/>
                  </a:cubicBezTo>
                  <a:cubicBezTo>
                    <a:pt x="152460" y="13473"/>
                    <a:pt x="149509" y="6352"/>
                    <a:pt x="153680" y="2181"/>
                  </a:cubicBezTo>
                  <a:cubicBezTo>
                    <a:pt x="155021" y="832"/>
                    <a:pt x="156673" y="228"/>
                    <a:pt x="158295" y="228"/>
                  </a:cubicBezTo>
                  <a:close/>
                  <a:moveTo>
                    <a:pt x="171892" y="228"/>
                  </a:moveTo>
                  <a:cubicBezTo>
                    <a:pt x="175287" y="228"/>
                    <a:pt x="178541" y="2871"/>
                    <a:pt x="178557" y="6864"/>
                  </a:cubicBezTo>
                  <a:cubicBezTo>
                    <a:pt x="178533" y="10498"/>
                    <a:pt x="175582" y="13473"/>
                    <a:pt x="171923" y="13473"/>
                  </a:cubicBezTo>
                  <a:cubicBezTo>
                    <a:pt x="166045" y="13473"/>
                    <a:pt x="163094" y="6352"/>
                    <a:pt x="167265" y="2181"/>
                  </a:cubicBezTo>
                  <a:cubicBezTo>
                    <a:pt x="168614" y="832"/>
                    <a:pt x="170269" y="228"/>
                    <a:pt x="171892" y="228"/>
                  </a:cubicBezTo>
                  <a:close/>
                  <a:moveTo>
                    <a:pt x="185482" y="228"/>
                  </a:moveTo>
                  <a:cubicBezTo>
                    <a:pt x="188882" y="228"/>
                    <a:pt x="192142" y="2871"/>
                    <a:pt x="192142" y="6864"/>
                  </a:cubicBezTo>
                  <a:cubicBezTo>
                    <a:pt x="192142" y="10498"/>
                    <a:pt x="189191" y="13449"/>
                    <a:pt x="185533" y="13473"/>
                  </a:cubicBezTo>
                  <a:cubicBezTo>
                    <a:pt x="179630" y="13473"/>
                    <a:pt x="176679" y="6352"/>
                    <a:pt x="180850" y="2181"/>
                  </a:cubicBezTo>
                  <a:cubicBezTo>
                    <a:pt x="182199" y="832"/>
                    <a:pt x="183856" y="228"/>
                    <a:pt x="185482" y="228"/>
                  </a:cubicBezTo>
                  <a:close/>
                  <a:moveTo>
                    <a:pt x="199067" y="228"/>
                  </a:moveTo>
                  <a:cubicBezTo>
                    <a:pt x="202467" y="228"/>
                    <a:pt x="205727" y="2871"/>
                    <a:pt x="205727" y="6864"/>
                  </a:cubicBezTo>
                  <a:cubicBezTo>
                    <a:pt x="205727" y="10498"/>
                    <a:pt x="202776" y="13449"/>
                    <a:pt x="199118" y="13473"/>
                  </a:cubicBezTo>
                  <a:cubicBezTo>
                    <a:pt x="193240" y="13473"/>
                    <a:pt x="190289" y="6352"/>
                    <a:pt x="194435" y="2181"/>
                  </a:cubicBezTo>
                  <a:cubicBezTo>
                    <a:pt x="195784" y="832"/>
                    <a:pt x="197442" y="228"/>
                    <a:pt x="199067" y="228"/>
                  </a:cubicBezTo>
                  <a:close/>
                  <a:moveTo>
                    <a:pt x="212660" y="228"/>
                  </a:moveTo>
                  <a:cubicBezTo>
                    <a:pt x="216053" y="228"/>
                    <a:pt x="219312" y="2871"/>
                    <a:pt x="219312" y="6864"/>
                  </a:cubicBezTo>
                  <a:cubicBezTo>
                    <a:pt x="219312" y="10498"/>
                    <a:pt x="216361" y="13449"/>
                    <a:pt x="212703" y="13473"/>
                  </a:cubicBezTo>
                  <a:cubicBezTo>
                    <a:pt x="206825" y="13473"/>
                    <a:pt x="203874" y="6352"/>
                    <a:pt x="208044" y="2181"/>
                  </a:cubicBezTo>
                  <a:cubicBezTo>
                    <a:pt x="209385" y="832"/>
                    <a:pt x="211038" y="228"/>
                    <a:pt x="212660" y="228"/>
                  </a:cubicBezTo>
                  <a:close/>
                  <a:moveTo>
                    <a:pt x="226262" y="228"/>
                  </a:moveTo>
                  <a:cubicBezTo>
                    <a:pt x="229662" y="228"/>
                    <a:pt x="232922" y="2871"/>
                    <a:pt x="232922" y="6864"/>
                  </a:cubicBezTo>
                  <a:cubicBezTo>
                    <a:pt x="232898" y="10498"/>
                    <a:pt x="229946" y="13449"/>
                    <a:pt x="226312" y="13473"/>
                  </a:cubicBezTo>
                  <a:cubicBezTo>
                    <a:pt x="220410" y="13473"/>
                    <a:pt x="217459" y="6352"/>
                    <a:pt x="221629" y="2181"/>
                  </a:cubicBezTo>
                  <a:cubicBezTo>
                    <a:pt x="222978" y="832"/>
                    <a:pt x="224636" y="228"/>
                    <a:pt x="226262" y="228"/>
                  </a:cubicBezTo>
                  <a:close/>
                  <a:moveTo>
                    <a:pt x="239847" y="228"/>
                  </a:moveTo>
                  <a:cubicBezTo>
                    <a:pt x="243247" y="228"/>
                    <a:pt x="246507" y="2871"/>
                    <a:pt x="246507" y="6864"/>
                  </a:cubicBezTo>
                  <a:cubicBezTo>
                    <a:pt x="246507" y="10498"/>
                    <a:pt x="243531" y="13473"/>
                    <a:pt x="239897" y="13473"/>
                  </a:cubicBezTo>
                  <a:cubicBezTo>
                    <a:pt x="233995" y="13449"/>
                    <a:pt x="231068" y="6352"/>
                    <a:pt x="235215" y="2181"/>
                  </a:cubicBezTo>
                  <a:cubicBezTo>
                    <a:pt x="236563" y="832"/>
                    <a:pt x="238221" y="228"/>
                    <a:pt x="239847" y="228"/>
                  </a:cubicBezTo>
                  <a:close/>
                  <a:moveTo>
                    <a:pt x="253432" y="228"/>
                  </a:moveTo>
                  <a:cubicBezTo>
                    <a:pt x="256832" y="228"/>
                    <a:pt x="260092" y="2871"/>
                    <a:pt x="260092" y="6864"/>
                  </a:cubicBezTo>
                  <a:cubicBezTo>
                    <a:pt x="260092" y="10498"/>
                    <a:pt x="257141" y="13449"/>
                    <a:pt x="253482" y="13473"/>
                  </a:cubicBezTo>
                  <a:cubicBezTo>
                    <a:pt x="247605" y="13473"/>
                    <a:pt x="244653" y="6352"/>
                    <a:pt x="248800" y="2181"/>
                  </a:cubicBezTo>
                  <a:cubicBezTo>
                    <a:pt x="250149" y="832"/>
                    <a:pt x="251806" y="228"/>
                    <a:pt x="253432" y="228"/>
                  </a:cubicBezTo>
                  <a:close/>
                  <a:moveTo>
                    <a:pt x="267024" y="228"/>
                  </a:moveTo>
                  <a:cubicBezTo>
                    <a:pt x="270417" y="228"/>
                    <a:pt x="273677" y="2871"/>
                    <a:pt x="273677" y="6864"/>
                  </a:cubicBezTo>
                  <a:cubicBezTo>
                    <a:pt x="273677" y="10498"/>
                    <a:pt x="270726" y="13449"/>
                    <a:pt x="267068" y="13473"/>
                  </a:cubicBezTo>
                  <a:cubicBezTo>
                    <a:pt x="261190" y="13473"/>
                    <a:pt x="258238" y="6352"/>
                    <a:pt x="262409" y="2181"/>
                  </a:cubicBezTo>
                  <a:cubicBezTo>
                    <a:pt x="263750" y="832"/>
                    <a:pt x="265403" y="228"/>
                    <a:pt x="267024" y="228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4"/>
                    <a:pt x="8463" y="10"/>
                  </a:cubicBezTo>
                  <a:cubicBezTo>
                    <a:pt x="4829" y="206"/>
                    <a:pt x="2000" y="3205"/>
                    <a:pt x="2000" y="6840"/>
                  </a:cubicBezTo>
                  <a:cubicBezTo>
                    <a:pt x="2000" y="10474"/>
                    <a:pt x="4829" y="13473"/>
                    <a:pt x="8463" y="13669"/>
                  </a:cubicBezTo>
                  <a:cubicBezTo>
                    <a:pt x="8588" y="13675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2"/>
                    <a:pt x="277435" y="13702"/>
                    <a:pt x="280700" y="13702"/>
                  </a:cubicBezTo>
                  <a:cubicBezTo>
                    <a:pt x="282498" y="13702"/>
                    <a:pt x="284323" y="12992"/>
                    <a:pt x="285726" y="11425"/>
                  </a:cubicBezTo>
                  <a:cubicBezTo>
                    <a:pt x="289701" y="7035"/>
                    <a:pt x="286579" y="10"/>
                    <a:pt x="280653" y="10"/>
                  </a:cubicBezTo>
                  <a:cubicBezTo>
                    <a:pt x="277165" y="35"/>
                    <a:pt x="274238" y="2644"/>
                    <a:pt x="273848" y="6108"/>
                  </a:cubicBezTo>
                  <a:cubicBezTo>
                    <a:pt x="273482" y="2644"/>
                    <a:pt x="270555" y="10"/>
                    <a:pt x="267068" y="10"/>
                  </a:cubicBezTo>
                  <a:cubicBezTo>
                    <a:pt x="263580" y="10"/>
                    <a:pt x="260653" y="2644"/>
                    <a:pt x="260263" y="6108"/>
                  </a:cubicBezTo>
                  <a:cubicBezTo>
                    <a:pt x="259897" y="2644"/>
                    <a:pt x="256970" y="10"/>
                    <a:pt x="253458" y="10"/>
                  </a:cubicBezTo>
                  <a:cubicBezTo>
                    <a:pt x="249970" y="10"/>
                    <a:pt x="247044" y="2644"/>
                    <a:pt x="246678" y="6108"/>
                  </a:cubicBezTo>
                  <a:cubicBezTo>
                    <a:pt x="246287" y="2644"/>
                    <a:pt x="243361" y="10"/>
                    <a:pt x="239873" y="10"/>
                  </a:cubicBezTo>
                  <a:cubicBezTo>
                    <a:pt x="236385" y="10"/>
                    <a:pt x="233458" y="2644"/>
                    <a:pt x="233093" y="6108"/>
                  </a:cubicBezTo>
                  <a:cubicBezTo>
                    <a:pt x="232702" y="2644"/>
                    <a:pt x="229776" y="10"/>
                    <a:pt x="226288" y="10"/>
                  </a:cubicBezTo>
                  <a:cubicBezTo>
                    <a:pt x="222800" y="10"/>
                    <a:pt x="219873" y="2644"/>
                    <a:pt x="219483" y="6108"/>
                  </a:cubicBezTo>
                  <a:cubicBezTo>
                    <a:pt x="219117" y="2644"/>
                    <a:pt x="216191" y="10"/>
                    <a:pt x="212703" y="10"/>
                  </a:cubicBezTo>
                  <a:cubicBezTo>
                    <a:pt x="209215" y="10"/>
                    <a:pt x="206288" y="2644"/>
                    <a:pt x="205898" y="6108"/>
                  </a:cubicBezTo>
                  <a:cubicBezTo>
                    <a:pt x="205532" y="2644"/>
                    <a:pt x="202605" y="10"/>
                    <a:pt x="199093" y="10"/>
                  </a:cubicBezTo>
                  <a:cubicBezTo>
                    <a:pt x="195606" y="10"/>
                    <a:pt x="192679" y="2644"/>
                    <a:pt x="192313" y="6108"/>
                  </a:cubicBezTo>
                  <a:cubicBezTo>
                    <a:pt x="191923" y="2644"/>
                    <a:pt x="188996" y="10"/>
                    <a:pt x="185508" y="10"/>
                  </a:cubicBezTo>
                  <a:cubicBezTo>
                    <a:pt x="182021" y="10"/>
                    <a:pt x="179094" y="2644"/>
                    <a:pt x="178704" y="6108"/>
                  </a:cubicBezTo>
                  <a:cubicBezTo>
                    <a:pt x="178338" y="2644"/>
                    <a:pt x="175411" y="10"/>
                    <a:pt x="171923" y="10"/>
                  </a:cubicBezTo>
                  <a:cubicBezTo>
                    <a:pt x="168435" y="10"/>
                    <a:pt x="165509" y="2644"/>
                    <a:pt x="165118" y="6108"/>
                  </a:cubicBezTo>
                  <a:cubicBezTo>
                    <a:pt x="164753" y="2644"/>
                    <a:pt x="161826" y="10"/>
                    <a:pt x="158338" y="10"/>
                  </a:cubicBezTo>
                  <a:cubicBezTo>
                    <a:pt x="154850" y="10"/>
                    <a:pt x="151899" y="2644"/>
                    <a:pt x="151533" y="6108"/>
                  </a:cubicBezTo>
                  <a:cubicBezTo>
                    <a:pt x="151168" y="2644"/>
                    <a:pt x="148216" y="10"/>
                    <a:pt x="144729" y="10"/>
                  </a:cubicBezTo>
                  <a:cubicBezTo>
                    <a:pt x="141241" y="10"/>
                    <a:pt x="138314" y="2644"/>
                    <a:pt x="137948" y="6108"/>
                  </a:cubicBezTo>
                  <a:cubicBezTo>
                    <a:pt x="137558" y="2644"/>
                    <a:pt x="134631" y="10"/>
                    <a:pt x="131144" y="10"/>
                  </a:cubicBezTo>
                  <a:cubicBezTo>
                    <a:pt x="127656" y="10"/>
                    <a:pt x="124729" y="2644"/>
                    <a:pt x="124339" y="6108"/>
                  </a:cubicBezTo>
                  <a:cubicBezTo>
                    <a:pt x="123973" y="2644"/>
                    <a:pt x="121046" y="10"/>
                    <a:pt x="117559" y="10"/>
                  </a:cubicBezTo>
                  <a:cubicBezTo>
                    <a:pt x="114071" y="10"/>
                    <a:pt x="111144" y="2644"/>
                    <a:pt x="110754" y="6108"/>
                  </a:cubicBezTo>
                  <a:cubicBezTo>
                    <a:pt x="110388" y="2644"/>
                    <a:pt x="107461" y="10"/>
                    <a:pt x="103973" y="10"/>
                  </a:cubicBezTo>
                  <a:cubicBezTo>
                    <a:pt x="100486" y="10"/>
                    <a:pt x="97535" y="2644"/>
                    <a:pt x="97169" y="6108"/>
                  </a:cubicBezTo>
                  <a:cubicBezTo>
                    <a:pt x="96803" y="2644"/>
                    <a:pt x="93876" y="10"/>
                    <a:pt x="90364" y="10"/>
                  </a:cubicBezTo>
                  <a:cubicBezTo>
                    <a:pt x="86876" y="10"/>
                    <a:pt x="83949" y="2644"/>
                    <a:pt x="83584" y="6108"/>
                  </a:cubicBezTo>
                  <a:cubicBezTo>
                    <a:pt x="83193" y="2644"/>
                    <a:pt x="80267" y="10"/>
                    <a:pt x="76779" y="10"/>
                  </a:cubicBezTo>
                  <a:cubicBezTo>
                    <a:pt x="73291" y="10"/>
                    <a:pt x="70364" y="2644"/>
                    <a:pt x="69974" y="6108"/>
                  </a:cubicBezTo>
                  <a:cubicBezTo>
                    <a:pt x="69608" y="2644"/>
                    <a:pt x="66682" y="10"/>
                    <a:pt x="63194" y="10"/>
                  </a:cubicBezTo>
                  <a:cubicBezTo>
                    <a:pt x="59706" y="10"/>
                    <a:pt x="56779" y="2644"/>
                    <a:pt x="56389" y="6108"/>
                  </a:cubicBezTo>
                  <a:cubicBezTo>
                    <a:pt x="56023" y="2644"/>
                    <a:pt x="53096" y="10"/>
                    <a:pt x="49584" y="10"/>
                  </a:cubicBezTo>
                  <a:cubicBezTo>
                    <a:pt x="46097" y="10"/>
                    <a:pt x="43170" y="2644"/>
                    <a:pt x="42804" y="6108"/>
                  </a:cubicBezTo>
                  <a:cubicBezTo>
                    <a:pt x="42414" y="2644"/>
                    <a:pt x="39487" y="10"/>
                    <a:pt x="35999" y="10"/>
                  </a:cubicBezTo>
                  <a:cubicBezTo>
                    <a:pt x="32512" y="10"/>
                    <a:pt x="29585" y="2644"/>
                    <a:pt x="29219" y="6108"/>
                  </a:cubicBezTo>
                  <a:cubicBezTo>
                    <a:pt x="28829" y="2644"/>
                    <a:pt x="25902" y="10"/>
                    <a:pt x="22414" y="10"/>
                  </a:cubicBezTo>
                  <a:cubicBezTo>
                    <a:pt x="18926" y="10"/>
                    <a:pt x="16000" y="2644"/>
                    <a:pt x="15609" y="6108"/>
                  </a:cubicBezTo>
                  <a:cubicBezTo>
                    <a:pt x="15256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0873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8" y="6781"/>
                    <a:pt x="4684" y="6781"/>
                  </a:cubicBezTo>
                  <a:cubicBezTo>
                    <a:pt x="1757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7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76"/>
                    <a:pt x="6634" y="1"/>
                    <a:pt x="47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148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4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68005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06"/>
                  </a:moveTo>
                  <a:cubicBezTo>
                    <a:pt x="10084" y="206"/>
                    <a:pt x="12707" y="2335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1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747725" y="2145900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40" y="6696"/>
                    <a:pt x="3822" y="7019"/>
                    <a:pt x="4686" y="7019"/>
                  </a:cubicBezTo>
                  <a:cubicBezTo>
                    <a:pt x="6484" y="7019"/>
                    <a:pt x="8204" y="5622"/>
                    <a:pt x="8220" y="3513"/>
                  </a:cubicBezTo>
                  <a:cubicBezTo>
                    <a:pt x="8220" y="1577"/>
                    <a:pt x="6659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8093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5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51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8965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471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27" y="3768"/>
                    <a:pt x="5854" y="5841"/>
                  </a:cubicBezTo>
                  <a:cubicBezTo>
                    <a:pt x="5182" y="6513"/>
                    <a:pt x="4355" y="6813"/>
                    <a:pt x="3544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56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99345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59" y="2689"/>
                  </a:cubicBezTo>
                  <a:cubicBezTo>
                    <a:pt x="2367" y="2981"/>
                    <a:pt x="2006" y="3112"/>
                    <a:pt x="1652" y="3112"/>
                  </a:cubicBezTo>
                  <a:cubicBezTo>
                    <a:pt x="913" y="3112"/>
                    <a:pt x="204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556875" y="17857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607500" y="18364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5322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708" y="2689"/>
                  </a:cubicBezTo>
                  <a:cubicBezTo>
                    <a:pt x="2408" y="2981"/>
                    <a:pt x="2044" y="3112"/>
                    <a:pt x="1689" y="3112"/>
                  </a:cubicBezTo>
                  <a:cubicBezTo>
                    <a:pt x="947" y="3112"/>
                    <a:pt x="244" y="2539"/>
                    <a:pt x="244" y="1664"/>
                  </a:cubicBezTo>
                  <a:cubicBezTo>
                    <a:pt x="244" y="859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0196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4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88125" y="2679800"/>
              <a:ext cx="7242375" cy="342950"/>
            </a:xfrm>
            <a:custGeom>
              <a:avLst/>
              <a:gdLst/>
              <a:ahLst/>
              <a:cxnLst/>
              <a:rect l="l" t="t" r="r" b="b"/>
              <a:pathLst>
                <a:path w="289695" h="13718" extrusionOk="0">
                  <a:moveTo>
                    <a:pt x="280626" y="239"/>
                  </a:moveTo>
                  <a:cubicBezTo>
                    <a:pt x="284026" y="239"/>
                    <a:pt x="287287" y="2870"/>
                    <a:pt x="287287" y="6864"/>
                  </a:cubicBezTo>
                  <a:cubicBezTo>
                    <a:pt x="287262" y="10518"/>
                    <a:pt x="284317" y="13467"/>
                    <a:pt x="280665" y="13473"/>
                  </a:cubicBezTo>
                  <a:lnTo>
                    <a:pt x="280665" y="13473"/>
                  </a:lnTo>
                  <a:cubicBezTo>
                    <a:pt x="274771" y="13463"/>
                    <a:pt x="271826" y="6348"/>
                    <a:pt x="275994" y="2181"/>
                  </a:cubicBezTo>
                  <a:cubicBezTo>
                    <a:pt x="277343" y="840"/>
                    <a:pt x="279000" y="239"/>
                    <a:pt x="280626" y="239"/>
                  </a:cubicBezTo>
                  <a:close/>
                  <a:moveTo>
                    <a:pt x="8785" y="239"/>
                  </a:moveTo>
                  <a:cubicBezTo>
                    <a:pt x="12178" y="239"/>
                    <a:pt x="15439" y="2870"/>
                    <a:pt x="15439" y="6864"/>
                  </a:cubicBezTo>
                  <a:cubicBezTo>
                    <a:pt x="15439" y="10498"/>
                    <a:pt x="12488" y="13473"/>
                    <a:pt x="8829" y="13473"/>
                  </a:cubicBezTo>
                  <a:cubicBezTo>
                    <a:pt x="2951" y="13473"/>
                    <a:pt x="0" y="6351"/>
                    <a:pt x="4171" y="2181"/>
                  </a:cubicBezTo>
                  <a:cubicBezTo>
                    <a:pt x="5512" y="840"/>
                    <a:pt x="7164" y="239"/>
                    <a:pt x="8785" y="239"/>
                  </a:cubicBezTo>
                  <a:close/>
                  <a:moveTo>
                    <a:pt x="22387" y="239"/>
                  </a:moveTo>
                  <a:cubicBezTo>
                    <a:pt x="25788" y="239"/>
                    <a:pt x="29048" y="2870"/>
                    <a:pt x="29048" y="6864"/>
                  </a:cubicBezTo>
                  <a:cubicBezTo>
                    <a:pt x="29024" y="10498"/>
                    <a:pt x="26073" y="13473"/>
                    <a:pt x="22439" y="13473"/>
                  </a:cubicBezTo>
                  <a:cubicBezTo>
                    <a:pt x="16536" y="13473"/>
                    <a:pt x="13585" y="6351"/>
                    <a:pt x="17756" y="2181"/>
                  </a:cubicBezTo>
                  <a:cubicBezTo>
                    <a:pt x="19105" y="840"/>
                    <a:pt x="20762" y="239"/>
                    <a:pt x="22387" y="239"/>
                  </a:cubicBezTo>
                  <a:close/>
                  <a:moveTo>
                    <a:pt x="35972" y="239"/>
                  </a:moveTo>
                  <a:cubicBezTo>
                    <a:pt x="39373" y="239"/>
                    <a:pt x="42633" y="2870"/>
                    <a:pt x="42633" y="6864"/>
                  </a:cubicBezTo>
                  <a:cubicBezTo>
                    <a:pt x="42633" y="10498"/>
                    <a:pt x="39658" y="13473"/>
                    <a:pt x="36024" y="13473"/>
                  </a:cubicBezTo>
                  <a:cubicBezTo>
                    <a:pt x="30121" y="13473"/>
                    <a:pt x="27170" y="6351"/>
                    <a:pt x="31341" y="2181"/>
                  </a:cubicBezTo>
                  <a:cubicBezTo>
                    <a:pt x="32690" y="840"/>
                    <a:pt x="34347" y="239"/>
                    <a:pt x="35972" y="239"/>
                  </a:cubicBezTo>
                  <a:close/>
                  <a:moveTo>
                    <a:pt x="49557" y="239"/>
                  </a:moveTo>
                  <a:cubicBezTo>
                    <a:pt x="52958" y="239"/>
                    <a:pt x="56218" y="2870"/>
                    <a:pt x="56218" y="6864"/>
                  </a:cubicBezTo>
                  <a:cubicBezTo>
                    <a:pt x="56218" y="10498"/>
                    <a:pt x="53267" y="13473"/>
                    <a:pt x="49609" y="13473"/>
                  </a:cubicBezTo>
                  <a:cubicBezTo>
                    <a:pt x="43731" y="13473"/>
                    <a:pt x="40780" y="6351"/>
                    <a:pt x="44926" y="2181"/>
                  </a:cubicBezTo>
                  <a:cubicBezTo>
                    <a:pt x="46275" y="840"/>
                    <a:pt x="47932" y="239"/>
                    <a:pt x="49557" y="239"/>
                  </a:cubicBezTo>
                  <a:close/>
                  <a:moveTo>
                    <a:pt x="63161" y="239"/>
                  </a:moveTo>
                  <a:cubicBezTo>
                    <a:pt x="66554" y="239"/>
                    <a:pt x="69803" y="2870"/>
                    <a:pt x="69803" y="6864"/>
                  </a:cubicBezTo>
                  <a:cubicBezTo>
                    <a:pt x="69803" y="10522"/>
                    <a:pt x="66852" y="13473"/>
                    <a:pt x="63194" y="13473"/>
                  </a:cubicBezTo>
                  <a:cubicBezTo>
                    <a:pt x="57316" y="13473"/>
                    <a:pt x="54365" y="6351"/>
                    <a:pt x="58535" y="2181"/>
                  </a:cubicBezTo>
                  <a:cubicBezTo>
                    <a:pt x="59884" y="840"/>
                    <a:pt x="61539" y="239"/>
                    <a:pt x="63161" y="239"/>
                  </a:cubicBezTo>
                  <a:close/>
                  <a:moveTo>
                    <a:pt x="76752" y="239"/>
                  </a:moveTo>
                  <a:cubicBezTo>
                    <a:pt x="80153" y="239"/>
                    <a:pt x="83413" y="2870"/>
                    <a:pt x="83413" y="6864"/>
                  </a:cubicBezTo>
                  <a:cubicBezTo>
                    <a:pt x="83389" y="10498"/>
                    <a:pt x="80437" y="13473"/>
                    <a:pt x="76803" y="13473"/>
                  </a:cubicBezTo>
                  <a:cubicBezTo>
                    <a:pt x="70901" y="13473"/>
                    <a:pt x="67950" y="6351"/>
                    <a:pt x="72120" y="2181"/>
                  </a:cubicBezTo>
                  <a:cubicBezTo>
                    <a:pt x="73469" y="840"/>
                    <a:pt x="75127" y="239"/>
                    <a:pt x="76752" y="239"/>
                  </a:cubicBezTo>
                  <a:close/>
                  <a:moveTo>
                    <a:pt x="90337" y="239"/>
                  </a:moveTo>
                  <a:cubicBezTo>
                    <a:pt x="93738" y="239"/>
                    <a:pt x="96998" y="2870"/>
                    <a:pt x="96998" y="6864"/>
                  </a:cubicBezTo>
                  <a:cubicBezTo>
                    <a:pt x="96998" y="10522"/>
                    <a:pt x="94022" y="13473"/>
                    <a:pt x="90388" y="13473"/>
                  </a:cubicBezTo>
                  <a:cubicBezTo>
                    <a:pt x="84486" y="13473"/>
                    <a:pt x="81559" y="6351"/>
                    <a:pt x="85706" y="2181"/>
                  </a:cubicBezTo>
                  <a:cubicBezTo>
                    <a:pt x="87054" y="840"/>
                    <a:pt x="88712" y="239"/>
                    <a:pt x="90337" y="239"/>
                  </a:cubicBezTo>
                  <a:close/>
                  <a:moveTo>
                    <a:pt x="103930" y="239"/>
                  </a:moveTo>
                  <a:cubicBezTo>
                    <a:pt x="107323" y="239"/>
                    <a:pt x="110583" y="2870"/>
                    <a:pt x="110583" y="6864"/>
                  </a:cubicBezTo>
                  <a:cubicBezTo>
                    <a:pt x="110583" y="10498"/>
                    <a:pt x="107632" y="13473"/>
                    <a:pt x="103973" y="13473"/>
                  </a:cubicBezTo>
                  <a:cubicBezTo>
                    <a:pt x="98096" y="13473"/>
                    <a:pt x="95144" y="6351"/>
                    <a:pt x="99315" y="2181"/>
                  </a:cubicBezTo>
                  <a:cubicBezTo>
                    <a:pt x="100656" y="840"/>
                    <a:pt x="102308" y="239"/>
                    <a:pt x="103930" y="239"/>
                  </a:cubicBezTo>
                  <a:close/>
                  <a:moveTo>
                    <a:pt x="117515" y="239"/>
                  </a:moveTo>
                  <a:cubicBezTo>
                    <a:pt x="120908" y="239"/>
                    <a:pt x="124168" y="2870"/>
                    <a:pt x="124168" y="6864"/>
                  </a:cubicBezTo>
                  <a:cubicBezTo>
                    <a:pt x="124168" y="10498"/>
                    <a:pt x="121217" y="13473"/>
                    <a:pt x="117559" y="13473"/>
                  </a:cubicBezTo>
                  <a:cubicBezTo>
                    <a:pt x="111681" y="13473"/>
                    <a:pt x="108729" y="6351"/>
                    <a:pt x="112900" y="2181"/>
                  </a:cubicBezTo>
                  <a:cubicBezTo>
                    <a:pt x="114241" y="840"/>
                    <a:pt x="115893" y="239"/>
                    <a:pt x="117515" y="239"/>
                  </a:cubicBezTo>
                  <a:close/>
                  <a:moveTo>
                    <a:pt x="131117" y="239"/>
                  </a:moveTo>
                  <a:cubicBezTo>
                    <a:pt x="134517" y="239"/>
                    <a:pt x="137778" y="2870"/>
                    <a:pt x="137778" y="6864"/>
                  </a:cubicBezTo>
                  <a:cubicBezTo>
                    <a:pt x="137753" y="10498"/>
                    <a:pt x="134802" y="13473"/>
                    <a:pt x="131168" y="13473"/>
                  </a:cubicBezTo>
                  <a:cubicBezTo>
                    <a:pt x="125266" y="13473"/>
                    <a:pt x="122315" y="6351"/>
                    <a:pt x="126485" y="2181"/>
                  </a:cubicBezTo>
                  <a:cubicBezTo>
                    <a:pt x="127834" y="840"/>
                    <a:pt x="129491" y="239"/>
                    <a:pt x="131117" y="239"/>
                  </a:cubicBezTo>
                  <a:close/>
                  <a:moveTo>
                    <a:pt x="144702" y="239"/>
                  </a:moveTo>
                  <a:cubicBezTo>
                    <a:pt x="148102" y="239"/>
                    <a:pt x="151363" y="2870"/>
                    <a:pt x="151363" y="6864"/>
                  </a:cubicBezTo>
                  <a:cubicBezTo>
                    <a:pt x="151363" y="10498"/>
                    <a:pt x="148387" y="13473"/>
                    <a:pt x="144753" y="13473"/>
                  </a:cubicBezTo>
                  <a:cubicBezTo>
                    <a:pt x="138851" y="13473"/>
                    <a:pt x="135924" y="6351"/>
                    <a:pt x="140070" y="2181"/>
                  </a:cubicBezTo>
                  <a:cubicBezTo>
                    <a:pt x="141419" y="840"/>
                    <a:pt x="143076" y="239"/>
                    <a:pt x="144702" y="239"/>
                  </a:cubicBezTo>
                  <a:close/>
                  <a:moveTo>
                    <a:pt x="158294" y="239"/>
                  </a:moveTo>
                  <a:cubicBezTo>
                    <a:pt x="161687" y="239"/>
                    <a:pt x="164948" y="2870"/>
                    <a:pt x="164948" y="6864"/>
                  </a:cubicBezTo>
                  <a:cubicBezTo>
                    <a:pt x="164948" y="10498"/>
                    <a:pt x="161997" y="13473"/>
                    <a:pt x="158338" y="13473"/>
                  </a:cubicBezTo>
                  <a:cubicBezTo>
                    <a:pt x="152460" y="13473"/>
                    <a:pt x="149509" y="6351"/>
                    <a:pt x="153680" y="2181"/>
                  </a:cubicBezTo>
                  <a:cubicBezTo>
                    <a:pt x="155021" y="840"/>
                    <a:pt x="156673" y="239"/>
                    <a:pt x="158294" y="239"/>
                  </a:cubicBezTo>
                  <a:close/>
                  <a:moveTo>
                    <a:pt x="171891" y="239"/>
                  </a:moveTo>
                  <a:cubicBezTo>
                    <a:pt x="175286" y="239"/>
                    <a:pt x="178541" y="2870"/>
                    <a:pt x="178557" y="6864"/>
                  </a:cubicBezTo>
                  <a:cubicBezTo>
                    <a:pt x="178533" y="10522"/>
                    <a:pt x="175582" y="13473"/>
                    <a:pt x="171923" y="13473"/>
                  </a:cubicBezTo>
                  <a:cubicBezTo>
                    <a:pt x="166045" y="13473"/>
                    <a:pt x="163094" y="6351"/>
                    <a:pt x="167265" y="2181"/>
                  </a:cubicBezTo>
                  <a:cubicBezTo>
                    <a:pt x="168614" y="840"/>
                    <a:pt x="170268" y="239"/>
                    <a:pt x="171891" y="239"/>
                  </a:cubicBezTo>
                  <a:close/>
                  <a:moveTo>
                    <a:pt x="185481" y="239"/>
                  </a:moveTo>
                  <a:cubicBezTo>
                    <a:pt x="188882" y="239"/>
                    <a:pt x="192142" y="2870"/>
                    <a:pt x="192142" y="6864"/>
                  </a:cubicBezTo>
                  <a:cubicBezTo>
                    <a:pt x="192142" y="10498"/>
                    <a:pt x="189167" y="13473"/>
                    <a:pt x="185533" y="13473"/>
                  </a:cubicBezTo>
                  <a:cubicBezTo>
                    <a:pt x="179630" y="13473"/>
                    <a:pt x="176679" y="6351"/>
                    <a:pt x="180850" y="2181"/>
                  </a:cubicBezTo>
                  <a:cubicBezTo>
                    <a:pt x="182199" y="840"/>
                    <a:pt x="183856" y="239"/>
                    <a:pt x="185481" y="239"/>
                  </a:cubicBezTo>
                  <a:close/>
                  <a:moveTo>
                    <a:pt x="199067" y="239"/>
                  </a:moveTo>
                  <a:cubicBezTo>
                    <a:pt x="202467" y="239"/>
                    <a:pt x="205727" y="2870"/>
                    <a:pt x="205727" y="6864"/>
                  </a:cubicBezTo>
                  <a:cubicBezTo>
                    <a:pt x="205727" y="10498"/>
                    <a:pt x="202776" y="13473"/>
                    <a:pt x="199118" y="13473"/>
                  </a:cubicBezTo>
                  <a:cubicBezTo>
                    <a:pt x="193240" y="13473"/>
                    <a:pt x="190289" y="6351"/>
                    <a:pt x="194435" y="2181"/>
                  </a:cubicBezTo>
                  <a:cubicBezTo>
                    <a:pt x="195784" y="840"/>
                    <a:pt x="197441" y="239"/>
                    <a:pt x="199067" y="239"/>
                  </a:cubicBezTo>
                  <a:close/>
                  <a:moveTo>
                    <a:pt x="212659" y="239"/>
                  </a:moveTo>
                  <a:cubicBezTo>
                    <a:pt x="216052" y="239"/>
                    <a:pt x="219312" y="2870"/>
                    <a:pt x="219312" y="6864"/>
                  </a:cubicBezTo>
                  <a:cubicBezTo>
                    <a:pt x="219312" y="10498"/>
                    <a:pt x="216361" y="13473"/>
                    <a:pt x="212703" y="13473"/>
                  </a:cubicBezTo>
                  <a:cubicBezTo>
                    <a:pt x="206825" y="13473"/>
                    <a:pt x="203874" y="6351"/>
                    <a:pt x="208044" y="2181"/>
                  </a:cubicBezTo>
                  <a:cubicBezTo>
                    <a:pt x="209385" y="840"/>
                    <a:pt x="211037" y="239"/>
                    <a:pt x="212659" y="239"/>
                  </a:cubicBezTo>
                  <a:close/>
                  <a:moveTo>
                    <a:pt x="226261" y="239"/>
                  </a:moveTo>
                  <a:cubicBezTo>
                    <a:pt x="229662" y="239"/>
                    <a:pt x="232922" y="2870"/>
                    <a:pt x="232922" y="6864"/>
                  </a:cubicBezTo>
                  <a:cubicBezTo>
                    <a:pt x="232898" y="10498"/>
                    <a:pt x="229946" y="13473"/>
                    <a:pt x="226312" y="13473"/>
                  </a:cubicBezTo>
                  <a:cubicBezTo>
                    <a:pt x="220410" y="13473"/>
                    <a:pt x="217459" y="6351"/>
                    <a:pt x="221629" y="2181"/>
                  </a:cubicBezTo>
                  <a:cubicBezTo>
                    <a:pt x="222978" y="840"/>
                    <a:pt x="224636" y="239"/>
                    <a:pt x="226261" y="239"/>
                  </a:cubicBezTo>
                  <a:close/>
                  <a:moveTo>
                    <a:pt x="239846" y="239"/>
                  </a:moveTo>
                  <a:cubicBezTo>
                    <a:pt x="243247" y="239"/>
                    <a:pt x="246507" y="2870"/>
                    <a:pt x="246507" y="6864"/>
                  </a:cubicBezTo>
                  <a:cubicBezTo>
                    <a:pt x="246507" y="10522"/>
                    <a:pt x="243531" y="13473"/>
                    <a:pt x="239897" y="13473"/>
                  </a:cubicBezTo>
                  <a:cubicBezTo>
                    <a:pt x="233995" y="13473"/>
                    <a:pt x="231068" y="6351"/>
                    <a:pt x="235215" y="2181"/>
                  </a:cubicBezTo>
                  <a:cubicBezTo>
                    <a:pt x="236563" y="840"/>
                    <a:pt x="238221" y="239"/>
                    <a:pt x="239846" y="239"/>
                  </a:cubicBezTo>
                  <a:close/>
                  <a:moveTo>
                    <a:pt x="253431" y="239"/>
                  </a:moveTo>
                  <a:cubicBezTo>
                    <a:pt x="256832" y="239"/>
                    <a:pt x="260092" y="2870"/>
                    <a:pt x="260092" y="6864"/>
                  </a:cubicBezTo>
                  <a:cubicBezTo>
                    <a:pt x="260092" y="10498"/>
                    <a:pt x="257141" y="13473"/>
                    <a:pt x="253482" y="13473"/>
                  </a:cubicBezTo>
                  <a:cubicBezTo>
                    <a:pt x="247605" y="13473"/>
                    <a:pt x="244653" y="6351"/>
                    <a:pt x="248800" y="2181"/>
                  </a:cubicBezTo>
                  <a:cubicBezTo>
                    <a:pt x="250148" y="840"/>
                    <a:pt x="251806" y="239"/>
                    <a:pt x="253431" y="239"/>
                  </a:cubicBezTo>
                  <a:close/>
                  <a:moveTo>
                    <a:pt x="267024" y="239"/>
                  </a:moveTo>
                  <a:cubicBezTo>
                    <a:pt x="270417" y="239"/>
                    <a:pt x="273677" y="2870"/>
                    <a:pt x="273677" y="6864"/>
                  </a:cubicBezTo>
                  <a:cubicBezTo>
                    <a:pt x="273677" y="10498"/>
                    <a:pt x="270726" y="13473"/>
                    <a:pt x="267068" y="13473"/>
                  </a:cubicBezTo>
                  <a:cubicBezTo>
                    <a:pt x="261190" y="13473"/>
                    <a:pt x="258238" y="6351"/>
                    <a:pt x="262409" y="2181"/>
                  </a:cubicBezTo>
                  <a:cubicBezTo>
                    <a:pt x="263750" y="840"/>
                    <a:pt x="265402" y="239"/>
                    <a:pt x="267024" y="239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3"/>
                    <a:pt x="8463" y="10"/>
                  </a:cubicBezTo>
                  <a:cubicBezTo>
                    <a:pt x="4829" y="205"/>
                    <a:pt x="1976" y="3205"/>
                    <a:pt x="1976" y="6839"/>
                  </a:cubicBezTo>
                  <a:cubicBezTo>
                    <a:pt x="1976" y="10473"/>
                    <a:pt x="4829" y="13473"/>
                    <a:pt x="8463" y="13668"/>
                  </a:cubicBezTo>
                  <a:cubicBezTo>
                    <a:pt x="8588" y="13675"/>
                    <a:pt x="8712" y="13678"/>
                    <a:pt x="8835" y="13678"/>
                  </a:cubicBezTo>
                  <a:cubicBezTo>
                    <a:pt x="12310" y="13678"/>
                    <a:pt x="15256" y="11057"/>
                    <a:pt x="15609" y="7571"/>
                  </a:cubicBezTo>
                  <a:cubicBezTo>
                    <a:pt x="16000" y="11034"/>
                    <a:pt x="18926" y="13668"/>
                    <a:pt x="22414" y="13668"/>
                  </a:cubicBezTo>
                  <a:cubicBezTo>
                    <a:pt x="25902" y="13668"/>
                    <a:pt x="28829" y="11034"/>
                    <a:pt x="29219" y="7571"/>
                  </a:cubicBezTo>
                  <a:cubicBezTo>
                    <a:pt x="29585" y="11034"/>
                    <a:pt x="32512" y="13668"/>
                    <a:pt x="35999" y="13668"/>
                  </a:cubicBezTo>
                  <a:cubicBezTo>
                    <a:pt x="39487" y="13668"/>
                    <a:pt x="42414" y="11034"/>
                    <a:pt x="42804" y="7571"/>
                  </a:cubicBezTo>
                  <a:cubicBezTo>
                    <a:pt x="43170" y="11034"/>
                    <a:pt x="46097" y="13668"/>
                    <a:pt x="49584" y="13668"/>
                  </a:cubicBezTo>
                  <a:cubicBezTo>
                    <a:pt x="53096" y="13668"/>
                    <a:pt x="56023" y="11034"/>
                    <a:pt x="56389" y="7571"/>
                  </a:cubicBezTo>
                  <a:cubicBezTo>
                    <a:pt x="56755" y="11059"/>
                    <a:pt x="59682" y="13693"/>
                    <a:pt x="63169" y="13693"/>
                  </a:cubicBezTo>
                  <a:cubicBezTo>
                    <a:pt x="66682" y="13693"/>
                    <a:pt x="69608" y="11083"/>
                    <a:pt x="69999" y="7595"/>
                  </a:cubicBezTo>
                  <a:cubicBezTo>
                    <a:pt x="70364" y="11059"/>
                    <a:pt x="73291" y="13693"/>
                    <a:pt x="76779" y="13693"/>
                  </a:cubicBezTo>
                  <a:cubicBezTo>
                    <a:pt x="80267" y="13693"/>
                    <a:pt x="83193" y="11059"/>
                    <a:pt x="83584" y="7595"/>
                  </a:cubicBezTo>
                  <a:cubicBezTo>
                    <a:pt x="83949" y="11083"/>
                    <a:pt x="86876" y="13717"/>
                    <a:pt x="90364" y="13717"/>
                  </a:cubicBezTo>
                  <a:cubicBezTo>
                    <a:pt x="93876" y="13717"/>
                    <a:pt x="96803" y="11083"/>
                    <a:pt x="97169" y="7595"/>
                  </a:cubicBezTo>
                  <a:cubicBezTo>
                    <a:pt x="97559" y="11059"/>
                    <a:pt x="100486" y="13693"/>
                    <a:pt x="103973" y="13693"/>
                  </a:cubicBezTo>
                  <a:cubicBezTo>
                    <a:pt x="107461" y="13693"/>
                    <a:pt x="110388" y="11059"/>
                    <a:pt x="110754" y="7595"/>
                  </a:cubicBezTo>
                  <a:cubicBezTo>
                    <a:pt x="111144" y="11059"/>
                    <a:pt x="114071" y="13693"/>
                    <a:pt x="117559" y="13693"/>
                  </a:cubicBezTo>
                  <a:cubicBezTo>
                    <a:pt x="121046" y="13693"/>
                    <a:pt x="123973" y="11059"/>
                    <a:pt x="124363" y="7595"/>
                  </a:cubicBezTo>
                  <a:cubicBezTo>
                    <a:pt x="124729" y="11059"/>
                    <a:pt x="127656" y="13693"/>
                    <a:pt x="131144" y="13693"/>
                  </a:cubicBezTo>
                  <a:cubicBezTo>
                    <a:pt x="134631" y="13693"/>
                    <a:pt x="137558" y="11059"/>
                    <a:pt x="137948" y="7595"/>
                  </a:cubicBezTo>
                  <a:cubicBezTo>
                    <a:pt x="138314" y="11059"/>
                    <a:pt x="141241" y="13693"/>
                    <a:pt x="144729" y="13693"/>
                  </a:cubicBezTo>
                  <a:cubicBezTo>
                    <a:pt x="148241" y="13693"/>
                    <a:pt x="151168" y="11059"/>
                    <a:pt x="151533" y="7595"/>
                  </a:cubicBezTo>
                  <a:cubicBezTo>
                    <a:pt x="151924" y="11059"/>
                    <a:pt x="154850" y="13693"/>
                    <a:pt x="158338" y="13693"/>
                  </a:cubicBezTo>
                  <a:cubicBezTo>
                    <a:pt x="161826" y="13693"/>
                    <a:pt x="164753" y="11059"/>
                    <a:pt x="165118" y="7595"/>
                  </a:cubicBezTo>
                  <a:cubicBezTo>
                    <a:pt x="165509" y="11059"/>
                    <a:pt x="168435" y="13693"/>
                    <a:pt x="171923" y="13693"/>
                  </a:cubicBezTo>
                  <a:cubicBezTo>
                    <a:pt x="175411" y="13693"/>
                    <a:pt x="178338" y="11059"/>
                    <a:pt x="178728" y="7595"/>
                  </a:cubicBezTo>
                  <a:cubicBezTo>
                    <a:pt x="179094" y="11059"/>
                    <a:pt x="182021" y="13693"/>
                    <a:pt x="185508" y="13693"/>
                  </a:cubicBezTo>
                  <a:cubicBezTo>
                    <a:pt x="188996" y="13693"/>
                    <a:pt x="191923" y="11059"/>
                    <a:pt x="192313" y="7595"/>
                  </a:cubicBezTo>
                  <a:cubicBezTo>
                    <a:pt x="192679" y="11083"/>
                    <a:pt x="195606" y="13717"/>
                    <a:pt x="199118" y="13717"/>
                  </a:cubicBezTo>
                  <a:cubicBezTo>
                    <a:pt x="202605" y="13717"/>
                    <a:pt x="205532" y="11083"/>
                    <a:pt x="205898" y="7595"/>
                  </a:cubicBezTo>
                  <a:cubicBezTo>
                    <a:pt x="206288" y="11059"/>
                    <a:pt x="209215" y="13693"/>
                    <a:pt x="212703" y="13693"/>
                  </a:cubicBezTo>
                  <a:cubicBezTo>
                    <a:pt x="216191" y="13693"/>
                    <a:pt x="219117" y="11059"/>
                    <a:pt x="219508" y="7595"/>
                  </a:cubicBezTo>
                  <a:cubicBezTo>
                    <a:pt x="219849" y="11083"/>
                    <a:pt x="222800" y="13717"/>
                    <a:pt x="226288" y="13717"/>
                  </a:cubicBezTo>
                  <a:cubicBezTo>
                    <a:pt x="229800" y="13717"/>
                    <a:pt x="232727" y="11083"/>
                    <a:pt x="233093" y="7595"/>
                  </a:cubicBezTo>
                  <a:cubicBezTo>
                    <a:pt x="233458" y="11059"/>
                    <a:pt x="236410" y="13693"/>
                    <a:pt x="239897" y="13693"/>
                  </a:cubicBezTo>
                  <a:cubicBezTo>
                    <a:pt x="243385" y="13693"/>
                    <a:pt x="246312" y="11059"/>
                    <a:pt x="246678" y="7595"/>
                  </a:cubicBezTo>
                  <a:cubicBezTo>
                    <a:pt x="247068" y="11059"/>
                    <a:pt x="249995" y="13693"/>
                    <a:pt x="253482" y="13693"/>
                  </a:cubicBezTo>
                  <a:cubicBezTo>
                    <a:pt x="256970" y="13693"/>
                    <a:pt x="259897" y="11059"/>
                    <a:pt x="260287" y="7595"/>
                  </a:cubicBezTo>
                  <a:cubicBezTo>
                    <a:pt x="260653" y="11059"/>
                    <a:pt x="263580" y="13693"/>
                    <a:pt x="267068" y="13693"/>
                  </a:cubicBezTo>
                  <a:cubicBezTo>
                    <a:pt x="270555" y="13693"/>
                    <a:pt x="273482" y="11059"/>
                    <a:pt x="273872" y="7595"/>
                  </a:cubicBezTo>
                  <a:cubicBezTo>
                    <a:pt x="274281" y="11380"/>
                    <a:pt x="277450" y="13709"/>
                    <a:pt x="280709" y="13709"/>
                  </a:cubicBezTo>
                  <a:cubicBezTo>
                    <a:pt x="282512" y="13709"/>
                    <a:pt x="284343" y="12996"/>
                    <a:pt x="285750" y="11424"/>
                  </a:cubicBezTo>
                  <a:cubicBezTo>
                    <a:pt x="289694" y="7018"/>
                    <a:pt x="286590" y="34"/>
                    <a:pt x="280683" y="34"/>
                  </a:cubicBezTo>
                  <a:cubicBezTo>
                    <a:pt x="280673" y="34"/>
                    <a:pt x="280663" y="34"/>
                    <a:pt x="280653" y="35"/>
                  </a:cubicBezTo>
                  <a:cubicBezTo>
                    <a:pt x="277165" y="35"/>
                    <a:pt x="274238" y="2644"/>
                    <a:pt x="273848" y="6132"/>
                  </a:cubicBezTo>
                  <a:cubicBezTo>
                    <a:pt x="273482" y="2644"/>
                    <a:pt x="270555" y="35"/>
                    <a:pt x="267068" y="35"/>
                  </a:cubicBezTo>
                  <a:cubicBezTo>
                    <a:pt x="263580" y="35"/>
                    <a:pt x="260653" y="2644"/>
                    <a:pt x="260263" y="6132"/>
                  </a:cubicBezTo>
                  <a:cubicBezTo>
                    <a:pt x="259897" y="2644"/>
                    <a:pt x="256970" y="35"/>
                    <a:pt x="253458" y="35"/>
                  </a:cubicBezTo>
                  <a:cubicBezTo>
                    <a:pt x="249970" y="35"/>
                    <a:pt x="247044" y="2644"/>
                    <a:pt x="246678" y="6132"/>
                  </a:cubicBezTo>
                  <a:cubicBezTo>
                    <a:pt x="246287" y="2644"/>
                    <a:pt x="243361" y="35"/>
                    <a:pt x="239873" y="35"/>
                  </a:cubicBezTo>
                  <a:cubicBezTo>
                    <a:pt x="236385" y="35"/>
                    <a:pt x="233458" y="2644"/>
                    <a:pt x="233093" y="6132"/>
                  </a:cubicBezTo>
                  <a:cubicBezTo>
                    <a:pt x="232702" y="2644"/>
                    <a:pt x="229776" y="35"/>
                    <a:pt x="226288" y="35"/>
                  </a:cubicBezTo>
                  <a:cubicBezTo>
                    <a:pt x="222800" y="35"/>
                    <a:pt x="219873" y="2644"/>
                    <a:pt x="219483" y="6132"/>
                  </a:cubicBezTo>
                  <a:cubicBezTo>
                    <a:pt x="219117" y="2644"/>
                    <a:pt x="216191" y="35"/>
                    <a:pt x="212703" y="35"/>
                  </a:cubicBezTo>
                  <a:cubicBezTo>
                    <a:pt x="209215" y="35"/>
                    <a:pt x="206288" y="2644"/>
                    <a:pt x="205898" y="6132"/>
                  </a:cubicBezTo>
                  <a:cubicBezTo>
                    <a:pt x="205532" y="2644"/>
                    <a:pt x="202605" y="10"/>
                    <a:pt x="199093" y="10"/>
                  </a:cubicBezTo>
                  <a:cubicBezTo>
                    <a:pt x="195606" y="10"/>
                    <a:pt x="192679" y="2644"/>
                    <a:pt x="192313" y="6132"/>
                  </a:cubicBezTo>
                  <a:cubicBezTo>
                    <a:pt x="191923" y="2644"/>
                    <a:pt x="188996" y="35"/>
                    <a:pt x="185508" y="35"/>
                  </a:cubicBezTo>
                  <a:cubicBezTo>
                    <a:pt x="182021" y="35"/>
                    <a:pt x="179094" y="2644"/>
                    <a:pt x="178704" y="6132"/>
                  </a:cubicBezTo>
                  <a:cubicBezTo>
                    <a:pt x="178338" y="2644"/>
                    <a:pt x="175411" y="35"/>
                    <a:pt x="171923" y="35"/>
                  </a:cubicBezTo>
                  <a:cubicBezTo>
                    <a:pt x="168435" y="35"/>
                    <a:pt x="165509" y="2644"/>
                    <a:pt x="165118" y="6132"/>
                  </a:cubicBezTo>
                  <a:cubicBezTo>
                    <a:pt x="164753" y="2644"/>
                    <a:pt x="161826" y="35"/>
                    <a:pt x="158338" y="35"/>
                  </a:cubicBezTo>
                  <a:cubicBezTo>
                    <a:pt x="154850" y="35"/>
                    <a:pt x="151899" y="2644"/>
                    <a:pt x="151533" y="6132"/>
                  </a:cubicBezTo>
                  <a:cubicBezTo>
                    <a:pt x="151168" y="2644"/>
                    <a:pt x="148216" y="35"/>
                    <a:pt x="144729" y="35"/>
                  </a:cubicBezTo>
                  <a:cubicBezTo>
                    <a:pt x="141241" y="35"/>
                    <a:pt x="138314" y="2644"/>
                    <a:pt x="137948" y="6132"/>
                  </a:cubicBezTo>
                  <a:cubicBezTo>
                    <a:pt x="137558" y="2644"/>
                    <a:pt x="134631" y="35"/>
                    <a:pt x="131144" y="35"/>
                  </a:cubicBezTo>
                  <a:cubicBezTo>
                    <a:pt x="127656" y="35"/>
                    <a:pt x="124729" y="2644"/>
                    <a:pt x="124339" y="6132"/>
                  </a:cubicBezTo>
                  <a:cubicBezTo>
                    <a:pt x="123973" y="2644"/>
                    <a:pt x="121046" y="35"/>
                    <a:pt x="117559" y="35"/>
                  </a:cubicBezTo>
                  <a:cubicBezTo>
                    <a:pt x="114071" y="35"/>
                    <a:pt x="111144" y="2644"/>
                    <a:pt x="110754" y="6132"/>
                  </a:cubicBezTo>
                  <a:cubicBezTo>
                    <a:pt x="110388" y="2644"/>
                    <a:pt x="107461" y="35"/>
                    <a:pt x="103973" y="35"/>
                  </a:cubicBezTo>
                  <a:cubicBezTo>
                    <a:pt x="100486" y="35"/>
                    <a:pt x="97535" y="2644"/>
                    <a:pt x="97169" y="6132"/>
                  </a:cubicBezTo>
                  <a:cubicBezTo>
                    <a:pt x="96803" y="2644"/>
                    <a:pt x="93876" y="10"/>
                    <a:pt x="90364" y="10"/>
                  </a:cubicBezTo>
                  <a:cubicBezTo>
                    <a:pt x="86876" y="10"/>
                    <a:pt x="83949" y="2644"/>
                    <a:pt x="83584" y="6132"/>
                  </a:cubicBezTo>
                  <a:cubicBezTo>
                    <a:pt x="83193" y="2644"/>
                    <a:pt x="80267" y="35"/>
                    <a:pt x="76779" y="35"/>
                  </a:cubicBezTo>
                  <a:cubicBezTo>
                    <a:pt x="73291" y="35"/>
                    <a:pt x="70364" y="2644"/>
                    <a:pt x="69974" y="6132"/>
                  </a:cubicBezTo>
                  <a:cubicBezTo>
                    <a:pt x="69608" y="2644"/>
                    <a:pt x="66682" y="35"/>
                    <a:pt x="63194" y="35"/>
                  </a:cubicBezTo>
                  <a:cubicBezTo>
                    <a:pt x="59706" y="35"/>
                    <a:pt x="56779" y="2644"/>
                    <a:pt x="56389" y="6132"/>
                  </a:cubicBezTo>
                  <a:cubicBezTo>
                    <a:pt x="56023" y="2644"/>
                    <a:pt x="53096" y="35"/>
                    <a:pt x="49584" y="35"/>
                  </a:cubicBezTo>
                  <a:cubicBezTo>
                    <a:pt x="46097" y="35"/>
                    <a:pt x="43170" y="2644"/>
                    <a:pt x="42804" y="6132"/>
                  </a:cubicBezTo>
                  <a:cubicBezTo>
                    <a:pt x="42414" y="2644"/>
                    <a:pt x="39487" y="35"/>
                    <a:pt x="35999" y="35"/>
                  </a:cubicBezTo>
                  <a:cubicBezTo>
                    <a:pt x="32512" y="35"/>
                    <a:pt x="29585" y="2644"/>
                    <a:pt x="29219" y="6132"/>
                  </a:cubicBezTo>
                  <a:cubicBezTo>
                    <a:pt x="28829" y="2644"/>
                    <a:pt x="25902" y="35"/>
                    <a:pt x="22414" y="35"/>
                  </a:cubicBezTo>
                  <a:cubicBezTo>
                    <a:pt x="18926" y="35"/>
                    <a:pt x="16000" y="2644"/>
                    <a:pt x="15609" y="6132"/>
                  </a:cubicBezTo>
                  <a:cubicBezTo>
                    <a:pt x="15256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0873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4" y="6805"/>
                  </a:cubicBezTo>
                  <a:cubicBezTo>
                    <a:pt x="1757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148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68005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747725" y="276357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684" y="6805"/>
                  </a:cubicBezTo>
                  <a:cubicBezTo>
                    <a:pt x="1757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36" y="6709"/>
                    <a:pt x="3812" y="7026"/>
                    <a:pt x="4671" y="7026"/>
                  </a:cubicBezTo>
                  <a:cubicBezTo>
                    <a:pt x="6475" y="7026"/>
                    <a:pt x="8204" y="5627"/>
                    <a:pt x="8220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8093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51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89650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9471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5" y="3757"/>
                    <a:pt x="5854" y="5823"/>
                  </a:cubicBezTo>
                  <a:cubicBezTo>
                    <a:pt x="5182" y="6494"/>
                    <a:pt x="4357" y="6795"/>
                    <a:pt x="3549" y="6795"/>
                  </a:cubicBezTo>
                  <a:cubicBezTo>
                    <a:pt x="1861" y="6795"/>
                    <a:pt x="244" y="5485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ubicBezTo>
                    <a:pt x="3522" y="238"/>
                    <a:pt x="3532" y="238"/>
                    <a:pt x="354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6000" y="1043"/>
                  </a:cubicBezTo>
                  <a:cubicBezTo>
                    <a:pt x="5280" y="323"/>
                    <a:pt x="439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9934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556875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8"/>
                    <a:pt x="220" y="5537"/>
                  </a:cubicBezTo>
                  <a:cubicBezTo>
                    <a:pt x="220" y="2610"/>
                    <a:pt x="2586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607500" y="2454600"/>
              <a:ext cx="204875" cy="175475"/>
            </a:xfrm>
            <a:custGeom>
              <a:avLst/>
              <a:gdLst/>
              <a:ahLst/>
              <a:cxnLst/>
              <a:rect l="l" t="t" r="r" b="b"/>
              <a:pathLst>
                <a:path w="8195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22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3" y="323"/>
                    <a:pt x="4384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65322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019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88125" y="3297700"/>
              <a:ext cx="7242375" cy="342700"/>
            </a:xfrm>
            <a:custGeom>
              <a:avLst/>
              <a:gdLst/>
              <a:ahLst/>
              <a:cxnLst/>
              <a:rect l="l" t="t" r="r" b="b"/>
              <a:pathLst>
                <a:path w="289695" h="13708" extrusionOk="0">
                  <a:moveTo>
                    <a:pt x="280626" y="229"/>
                  </a:moveTo>
                  <a:cubicBezTo>
                    <a:pt x="284026" y="229"/>
                    <a:pt x="287287" y="2861"/>
                    <a:pt x="287287" y="6854"/>
                  </a:cubicBezTo>
                  <a:cubicBezTo>
                    <a:pt x="287262" y="10509"/>
                    <a:pt x="284317" y="13457"/>
                    <a:pt x="280665" y="13464"/>
                  </a:cubicBezTo>
                  <a:lnTo>
                    <a:pt x="280665" y="13464"/>
                  </a:lnTo>
                  <a:cubicBezTo>
                    <a:pt x="274771" y="13454"/>
                    <a:pt x="271826" y="6339"/>
                    <a:pt x="275994" y="2172"/>
                  </a:cubicBezTo>
                  <a:cubicBezTo>
                    <a:pt x="277343" y="831"/>
                    <a:pt x="279000" y="229"/>
                    <a:pt x="280626" y="229"/>
                  </a:cubicBezTo>
                  <a:close/>
                  <a:moveTo>
                    <a:pt x="8779" y="219"/>
                  </a:moveTo>
                  <a:cubicBezTo>
                    <a:pt x="12179" y="219"/>
                    <a:pt x="15439" y="2861"/>
                    <a:pt x="15439" y="6854"/>
                  </a:cubicBezTo>
                  <a:cubicBezTo>
                    <a:pt x="15439" y="10513"/>
                    <a:pt x="12488" y="13464"/>
                    <a:pt x="8829" y="13464"/>
                  </a:cubicBezTo>
                  <a:cubicBezTo>
                    <a:pt x="2951" y="13464"/>
                    <a:pt x="0" y="6342"/>
                    <a:pt x="4146" y="2172"/>
                  </a:cubicBezTo>
                  <a:cubicBezTo>
                    <a:pt x="5495" y="823"/>
                    <a:pt x="7153" y="219"/>
                    <a:pt x="8779" y="219"/>
                  </a:cubicBezTo>
                  <a:close/>
                  <a:moveTo>
                    <a:pt x="22372" y="219"/>
                  </a:moveTo>
                  <a:cubicBezTo>
                    <a:pt x="25766" y="219"/>
                    <a:pt x="29032" y="2861"/>
                    <a:pt x="29048" y="6854"/>
                  </a:cubicBezTo>
                  <a:cubicBezTo>
                    <a:pt x="29024" y="10513"/>
                    <a:pt x="26073" y="13464"/>
                    <a:pt x="22439" y="13464"/>
                  </a:cubicBezTo>
                  <a:cubicBezTo>
                    <a:pt x="16536" y="13464"/>
                    <a:pt x="13585" y="6342"/>
                    <a:pt x="17756" y="2172"/>
                  </a:cubicBezTo>
                  <a:cubicBezTo>
                    <a:pt x="19097" y="823"/>
                    <a:pt x="20749" y="219"/>
                    <a:pt x="22372" y="219"/>
                  </a:cubicBezTo>
                  <a:close/>
                  <a:moveTo>
                    <a:pt x="35973" y="219"/>
                  </a:moveTo>
                  <a:cubicBezTo>
                    <a:pt x="39373" y="219"/>
                    <a:pt x="42633" y="2861"/>
                    <a:pt x="42633" y="6854"/>
                  </a:cubicBezTo>
                  <a:cubicBezTo>
                    <a:pt x="42633" y="10513"/>
                    <a:pt x="39658" y="13464"/>
                    <a:pt x="36024" y="13464"/>
                  </a:cubicBezTo>
                  <a:cubicBezTo>
                    <a:pt x="30121" y="13464"/>
                    <a:pt x="27170" y="6342"/>
                    <a:pt x="31341" y="2172"/>
                  </a:cubicBezTo>
                  <a:cubicBezTo>
                    <a:pt x="32690" y="823"/>
                    <a:pt x="34347" y="219"/>
                    <a:pt x="35973" y="219"/>
                  </a:cubicBezTo>
                  <a:close/>
                  <a:moveTo>
                    <a:pt x="49558" y="219"/>
                  </a:moveTo>
                  <a:cubicBezTo>
                    <a:pt x="52958" y="219"/>
                    <a:pt x="56218" y="2861"/>
                    <a:pt x="56218" y="6854"/>
                  </a:cubicBezTo>
                  <a:cubicBezTo>
                    <a:pt x="56218" y="10513"/>
                    <a:pt x="53267" y="13464"/>
                    <a:pt x="49609" y="13464"/>
                  </a:cubicBezTo>
                  <a:cubicBezTo>
                    <a:pt x="43706" y="13464"/>
                    <a:pt x="40755" y="6342"/>
                    <a:pt x="44926" y="2172"/>
                  </a:cubicBezTo>
                  <a:cubicBezTo>
                    <a:pt x="46275" y="823"/>
                    <a:pt x="47933" y="219"/>
                    <a:pt x="49558" y="219"/>
                  </a:cubicBezTo>
                  <a:close/>
                  <a:moveTo>
                    <a:pt x="63150" y="229"/>
                  </a:moveTo>
                  <a:cubicBezTo>
                    <a:pt x="66543" y="229"/>
                    <a:pt x="69803" y="2861"/>
                    <a:pt x="69803" y="6854"/>
                  </a:cubicBezTo>
                  <a:cubicBezTo>
                    <a:pt x="69803" y="10513"/>
                    <a:pt x="66852" y="13464"/>
                    <a:pt x="63194" y="13464"/>
                  </a:cubicBezTo>
                  <a:cubicBezTo>
                    <a:pt x="57316" y="13464"/>
                    <a:pt x="54365" y="6342"/>
                    <a:pt x="58535" y="2172"/>
                  </a:cubicBezTo>
                  <a:cubicBezTo>
                    <a:pt x="59876" y="831"/>
                    <a:pt x="61528" y="229"/>
                    <a:pt x="63150" y="229"/>
                  </a:cubicBezTo>
                  <a:close/>
                  <a:moveTo>
                    <a:pt x="76737" y="219"/>
                  </a:moveTo>
                  <a:cubicBezTo>
                    <a:pt x="80131" y="219"/>
                    <a:pt x="83396" y="2861"/>
                    <a:pt x="83413" y="6854"/>
                  </a:cubicBezTo>
                  <a:cubicBezTo>
                    <a:pt x="83389" y="10513"/>
                    <a:pt x="80437" y="13464"/>
                    <a:pt x="76803" y="13464"/>
                  </a:cubicBezTo>
                  <a:cubicBezTo>
                    <a:pt x="70901" y="13464"/>
                    <a:pt x="67950" y="6342"/>
                    <a:pt x="72120" y="2172"/>
                  </a:cubicBezTo>
                  <a:cubicBezTo>
                    <a:pt x="73462" y="823"/>
                    <a:pt x="75114" y="219"/>
                    <a:pt x="76737" y="219"/>
                  </a:cubicBezTo>
                  <a:close/>
                  <a:moveTo>
                    <a:pt x="90337" y="229"/>
                  </a:moveTo>
                  <a:cubicBezTo>
                    <a:pt x="93738" y="229"/>
                    <a:pt x="96998" y="2861"/>
                    <a:pt x="96998" y="6854"/>
                  </a:cubicBezTo>
                  <a:cubicBezTo>
                    <a:pt x="96998" y="10513"/>
                    <a:pt x="94022" y="13464"/>
                    <a:pt x="90388" y="13464"/>
                  </a:cubicBezTo>
                  <a:cubicBezTo>
                    <a:pt x="84486" y="13464"/>
                    <a:pt x="81535" y="6342"/>
                    <a:pt x="85706" y="2172"/>
                  </a:cubicBezTo>
                  <a:cubicBezTo>
                    <a:pt x="87054" y="831"/>
                    <a:pt x="88712" y="229"/>
                    <a:pt x="90337" y="229"/>
                  </a:cubicBezTo>
                  <a:close/>
                  <a:moveTo>
                    <a:pt x="103923" y="219"/>
                  </a:moveTo>
                  <a:cubicBezTo>
                    <a:pt x="107323" y="219"/>
                    <a:pt x="110583" y="2861"/>
                    <a:pt x="110583" y="6854"/>
                  </a:cubicBezTo>
                  <a:cubicBezTo>
                    <a:pt x="110583" y="10513"/>
                    <a:pt x="107632" y="13464"/>
                    <a:pt x="103973" y="13464"/>
                  </a:cubicBezTo>
                  <a:cubicBezTo>
                    <a:pt x="98096" y="13464"/>
                    <a:pt x="95120" y="6342"/>
                    <a:pt x="99291" y="2172"/>
                  </a:cubicBezTo>
                  <a:cubicBezTo>
                    <a:pt x="100640" y="823"/>
                    <a:pt x="102297" y="219"/>
                    <a:pt x="103923" y="219"/>
                  </a:cubicBezTo>
                  <a:close/>
                  <a:moveTo>
                    <a:pt x="117515" y="219"/>
                  </a:moveTo>
                  <a:cubicBezTo>
                    <a:pt x="120908" y="219"/>
                    <a:pt x="124168" y="2861"/>
                    <a:pt x="124168" y="6854"/>
                  </a:cubicBezTo>
                  <a:cubicBezTo>
                    <a:pt x="124168" y="10513"/>
                    <a:pt x="121217" y="13464"/>
                    <a:pt x="117559" y="13464"/>
                  </a:cubicBezTo>
                  <a:cubicBezTo>
                    <a:pt x="111681" y="13464"/>
                    <a:pt x="108729" y="6342"/>
                    <a:pt x="112900" y="2172"/>
                  </a:cubicBezTo>
                  <a:cubicBezTo>
                    <a:pt x="114241" y="823"/>
                    <a:pt x="115893" y="219"/>
                    <a:pt x="117515" y="219"/>
                  </a:cubicBezTo>
                  <a:close/>
                  <a:moveTo>
                    <a:pt x="131117" y="219"/>
                  </a:moveTo>
                  <a:cubicBezTo>
                    <a:pt x="134518" y="219"/>
                    <a:pt x="137778" y="2861"/>
                    <a:pt x="137778" y="6854"/>
                  </a:cubicBezTo>
                  <a:cubicBezTo>
                    <a:pt x="137753" y="10513"/>
                    <a:pt x="134802" y="13464"/>
                    <a:pt x="131168" y="13464"/>
                  </a:cubicBezTo>
                  <a:cubicBezTo>
                    <a:pt x="125266" y="13464"/>
                    <a:pt x="122315" y="6342"/>
                    <a:pt x="126485" y="2172"/>
                  </a:cubicBezTo>
                  <a:cubicBezTo>
                    <a:pt x="127834" y="823"/>
                    <a:pt x="129492" y="219"/>
                    <a:pt x="131117" y="219"/>
                  </a:cubicBezTo>
                  <a:close/>
                  <a:moveTo>
                    <a:pt x="144702" y="219"/>
                  </a:moveTo>
                  <a:cubicBezTo>
                    <a:pt x="148103" y="219"/>
                    <a:pt x="151363" y="2861"/>
                    <a:pt x="151363" y="6854"/>
                  </a:cubicBezTo>
                  <a:cubicBezTo>
                    <a:pt x="151363" y="10513"/>
                    <a:pt x="148412" y="13464"/>
                    <a:pt x="144753" y="13464"/>
                  </a:cubicBezTo>
                  <a:cubicBezTo>
                    <a:pt x="138851" y="13464"/>
                    <a:pt x="135900" y="6342"/>
                    <a:pt x="140070" y="2172"/>
                  </a:cubicBezTo>
                  <a:cubicBezTo>
                    <a:pt x="141419" y="823"/>
                    <a:pt x="143077" y="219"/>
                    <a:pt x="144702" y="219"/>
                  </a:cubicBezTo>
                  <a:close/>
                  <a:moveTo>
                    <a:pt x="158288" y="219"/>
                  </a:moveTo>
                  <a:cubicBezTo>
                    <a:pt x="161688" y="219"/>
                    <a:pt x="164948" y="2861"/>
                    <a:pt x="164948" y="6854"/>
                  </a:cubicBezTo>
                  <a:cubicBezTo>
                    <a:pt x="164948" y="10513"/>
                    <a:pt x="161997" y="13464"/>
                    <a:pt x="158338" y="13464"/>
                  </a:cubicBezTo>
                  <a:cubicBezTo>
                    <a:pt x="152460" y="13464"/>
                    <a:pt x="149485" y="6342"/>
                    <a:pt x="153655" y="2172"/>
                  </a:cubicBezTo>
                  <a:cubicBezTo>
                    <a:pt x="155004" y="823"/>
                    <a:pt x="156662" y="219"/>
                    <a:pt x="158288" y="219"/>
                  </a:cubicBezTo>
                  <a:close/>
                  <a:moveTo>
                    <a:pt x="171886" y="229"/>
                  </a:moveTo>
                  <a:cubicBezTo>
                    <a:pt x="175286" y="229"/>
                    <a:pt x="178557" y="2861"/>
                    <a:pt x="178557" y="6854"/>
                  </a:cubicBezTo>
                  <a:cubicBezTo>
                    <a:pt x="178533" y="10513"/>
                    <a:pt x="175582" y="13464"/>
                    <a:pt x="171923" y="13464"/>
                  </a:cubicBezTo>
                  <a:cubicBezTo>
                    <a:pt x="166045" y="13464"/>
                    <a:pt x="163094" y="6342"/>
                    <a:pt x="167265" y="2172"/>
                  </a:cubicBezTo>
                  <a:cubicBezTo>
                    <a:pt x="168606" y="831"/>
                    <a:pt x="170260" y="229"/>
                    <a:pt x="171886" y="229"/>
                  </a:cubicBezTo>
                  <a:close/>
                  <a:moveTo>
                    <a:pt x="185481" y="229"/>
                  </a:moveTo>
                  <a:cubicBezTo>
                    <a:pt x="188882" y="229"/>
                    <a:pt x="192142" y="2861"/>
                    <a:pt x="192142" y="6854"/>
                  </a:cubicBezTo>
                  <a:cubicBezTo>
                    <a:pt x="192142" y="10513"/>
                    <a:pt x="189191" y="13464"/>
                    <a:pt x="185533" y="13464"/>
                  </a:cubicBezTo>
                  <a:cubicBezTo>
                    <a:pt x="179630" y="13464"/>
                    <a:pt x="176679" y="6342"/>
                    <a:pt x="180850" y="2172"/>
                  </a:cubicBezTo>
                  <a:cubicBezTo>
                    <a:pt x="182199" y="831"/>
                    <a:pt x="183856" y="229"/>
                    <a:pt x="185481" y="229"/>
                  </a:cubicBezTo>
                  <a:close/>
                  <a:moveTo>
                    <a:pt x="199067" y="219"/>
                  </a:moveTo>
                  <a:cubicBezTo>
                    <a:pt x="202467" y="219"/>
                    <a:pt x="205727" y="2861"/>
                    <a:pt x="205727" y="6854"/>
                  </a:cubicBezTo>
                  <a:cubicBezTo>
                    <a:pt x="205727" y="10513"/>
                    <a:pt x="202776" y="13464"/>
                    <a:pt x="199118" y="13464"/>
                  </a:cubicBezTo>
                  <a:cubicBezTo>
                    <a:pt x="193215" y="13464"/>
                    <a:pt x="190264" y="6342"/>
                    <a:pt x="194435" y="2172"/>
                  </a:cubicBezTo>
                  <a:cubicBezTo>
                    <a:pt x="195784" y="823"/>
                    <a:pt x="197442" y="219"/>
                    <a:pt x="199067" y="219"/>
                  </a:cubicBezTo>
                  <a:close/>
                  <a:moveTo>
                    <a:pt x="212652" y="219"/>
                  </a:moveTo>
                  <a:cubicBezTo>
                    <a:pt x="216053" y="219"/>
                    <a:pt x="219312" y="2861"/>
                    <a:pt x="219312" y="6854"/>
                  </a:cubicBezTo>
                  <a:cubicBezTo>
                    <a:pt x="219312" y="10513"/>
                    <a:pt x="216361" y="13464"/>
                    <a:pt x="212703" y="13464"/>
                  </a:cubicBezTo>
                  <a:cubicBezTo>
                    <a:pt x="206825" y="13464"/>
                    <a:pt x="203874" y="6342"/>
                    <a:pt x="208020" y="2172"/>
                  </a:cubicBezTo>
                  <a:cubicBezTo>
                    <a:pt x="209369" y="823"/>
                    <a:pt x="211027" y="219"/>
                    <a:pt x="212652" y="219"/>
                  </a:cubicBezTo>
                  <a:close/>
                  <a:moveTo>
                    <a:pt x="226246" y="219"/>
                  </a:moveTo>
                  <a:cubicBezTo>
                    <a:pt x="229640" y="219"/>
                    <a:pt x="232905" y="2861"/>
                    <a:pt x="232922" y="6854"/>
                  </a:cubicBezTo>
                  <a:cubicBezTo>
                    <a:pt x="232898" y="10513"/>
                    <a:pt x="229946" y="13464"/>
                    <a:pt x="226312" y="13464"/>
                  </a:cubicBezTo>
                  <a:cubicBezTo>
                    <a:pt x="220410" y="13464"/>
                    <a:pt x="217459" y="6342"/>
                    <a:pt x="221629" y="2172"/>
                  </a:cubicBezTo>
                  <a:cubicBezTo>
                    <a:pt x="222971" y="823"/>
                    <a:pt x="224623" y="219"/>
                    <a:pt x="226246" y="219"/>
                  </a:cubicBezTo>
                  <a:close/>
                  <a:moveTo>
                    <a:pt x="239846" y="229"/>
                  </a:moveTo>
                  <a:cubicBezTo>
                    <a:pt x="243247" y="229"/>
                    <a:pt x="246507" y="2861"/>
                    <a:pt x="246507" y="6854"/>
                  </a:cubicBezTo>
                  <a:cubicBezTo>
                    <a:pt x="246507" y="10513"/>
                    <a:pt x="243531" y="13464"/>
                    <a:pt x="239897" y="13464"/>
                  </a:cubicBezTo>
                  <a:cubicBezTo>
                    <a:pt x="233995" y="13464"/>
                    <a:pt x="231044" y="6342"/>
                    <a:pt x="235215" y="2172"/>
                  </a:cubicBezTo>
                  <a:cubicBezTo>
                    <a:pt x="236563" y="831"/>
                    <a:pt x="238221" y="229"/>
                    <a:pt x="239846" y="229"/>
                  </a:cubicBezTo>
                  <a:close/>
                  <a:moveTo>
                    <a:pt x="253432" y="219"/>
                  </a:moveTo>
                  <a:cubicBezTo>
                    <a:pt x="256832" y="219"/>
                    <a:pt x="260092" y="2861"/>
                    <a:pt x="260092" y="6854"/>
                  </a:cubicBezTo>
                  <a:cubicBezTo>
                    <a:pt x="260092" y="10513"/>
                    <a:pt x="257141" y="13464"/>
                    <a:pt x="253482" y="13464"/>
                  </a:cubicBezTo>
                  <a:cubicBezTo>
                    <a:pt x="247580" y="13464"/>
                    <a:pt x="244629" y="6342"/>
                    <a:pt x="248800" y="2172"/>
                  </a:cubicBezTo>
                  <a:cubicBezTo>
                    <a:pt x="250149" y="823"/>
                    <a:pt x="251806" y="219"/>
                    <a:pt x="253432" y="219"/>
                  </a:cubicBezTo>
                  <a:close/>
                  <a:moveTo>
                    <a:pt x="267017" y="219"/>
                  </a:moveTo>
                  <a:cubicBezTo>
                    <a:pt x="270417" y="219"/>
                    <a:pt x="273677" y="2861"/>
                    <a:pt x="273677" y="6854"/>
                  </a:cubicBezTo>
                  <a:cubicBezTo>
                    <a:pt x="273677" y="10513"/>
                    <a:pt x="270726" y="13464"/>
                    <a:pt x="267068" y="13464"/>
                  </a:cubicBezTo>
                  <a:cubicBezTo>
                    <a:pt x="261190" y="13464"/>
                    <a:pt x="258238" y="6342"/>
                    <a:pt x="262385" y="2172"/>
                  </a:cubicBezTo>
                  <a:cubicBezTo>
                    <a:pt x="263734" y="823"/>
                    <a:pt x="265391" y="219"/>
                    <a:pt x="267017" y="219"/>
                  </a:cubicBezTo>
                  <a:close/>
                  <a:moveTo>
                    <a:pt x="90364" y="1"/>
                  </a:moveTo>
                  <a:cubicBezTo>
                    <a:pt x="86876" y="1"/>
                    <a:pt x="83949" y="2635"/>
                    <a:pt x="83584" y="6123"/>
                  </a:cubicBezTo>
                  <a:cubicBezTo>
                    <a:pt x="83193" y="2659"/>
                    <a:pt x="80267" y="25"/>
                    <a:pt x="76779" y="25"/>
                  </a:cubicBezTo>
                  <a:cubicBezTo>
                    <a:pt x="73291" y="25"/>
                    <a:pt x="70364" y="2659"/>
                    <a:pt x="69974" y="6123"/>
                  </a:cubicBezTo>
                  <a:cubicBezTo>
                    <a:pt x="69608" y="2659"/>
                    <a:pt x="66682" y="25"/>
                    <a:pt x="63194" y="25"/>
                  </a:cubicBezTo>
                  <a:cubicBezTo>
                    <a:pt x="59706" y="25"/>
                    <a:pt x="56779" y="2659"/>
                    <a:pt x="56389" y="6123"/>
                  </a:cubicBezTo>
                  <a:cubicBezTo>
                    <a:pt x="56023" y="2659"/>
                    <a:pt x="53096" y="25"/>
                    <a:pt x="49584" y="25"/>
                  </a:cubicBezTo>
                  <a:cubicBezTo>
                    <a:pt x="46097" y="25"/>
                    <a:pt x="43170" y="2659"/>
                    <a:pt x="42804" y="6123"/>
                  </a:cubicBezTo>
                  <a:cubicBezTo>
                    <a:pt x="42414" y="2659"/>
                    <a:pt x="39487" y="25"/>
                    <a:pt x="35999" y="25"/>
                  </a:cubicBezTo>
                  <a:cubicBezTo>
                    <a:pt x="32512" y="25"/>
                    <a:pt x="29585" y="2659"/>
                    <a:pt x="29219" y="6123"/>
                  </a:cubicBezTo>
                  <a:cubicBezTo>
                    <a:pt x="28829" y="2659"/>
                    <a:pt x="25902" y="25"/>
                    <a:pt x="22414" y="25"/>
                  </a:cubicBezTo>
                  <a:cubicBezTo>
                    <a:pt x="18926" y="25"/>
                    <a:pt x="16000" y="2659"/>
                    <a:pt x="15609" y="6123"/>
                  </a:cubicBezTo>
                  <a:cubicBezTo>
                    <a:pt x="15256" y="2637"/>
                    <a:pt x="12310" y="15"/>
                    <a:pt x="8835" y="15"/>
                  </a:cubicBezTo>
                  <a:cubicBezTo>
                    <a:pt x="8712" y="15"/>
                    <a:pt x="8588" y="19"/>
                    <a:pt x="8463" y="25"/>
                  </a:cubicBezTo>
                  <a:cubicBezTo>
                    <a:pt x="4829" y="220"/>
                    <a:pt x="2000" y="3220"/>
                    <a:pt x="2000" y="6854"/>
                  </a:cubicBezTo>
                  <a:cubicBezTo>
                    <a:pt x="2000" y="10488"/>
                    <a:pt x="4829" y="13488"/>
                    <a:pt x="8463" y="13659"/>
                  </a:cubicBezTo>
                  <a:cubicBezTo>
                    <a:pt x="8588" y="13666"/>
                    <a:pt x="8712" y="13669"/>
                    <a:pt x="8835" y="13669"/>
                  </a:cubicBezTo>
                  <a:cubicBezTo>
                    <a:pt x="12310" y="13669"/>
                    <a:pt x="15256" y="11047"/>
                    <a:pt x="15609" y="7562"/>
                  </a:cubicBezTo>
                  <a:cubicBezTo>
                    <a:pt x="16000" y="11049"/>
                    <a:pt x="18926" y="13659"/>
                    <a:pt x="22414" y="13659"/>
                  </a:cubicBezTo>
                  <a:cubicBezTo>
                    <a:pt x="25902" y="13659"/>
                    <a:pt x="28829" y="11049"/>
                    <a:pt x="29219" y="7562"/>
                  </a:cubicBezTo>
                  <a:cubicBezTo>
                    <a:pt x="29585" y="11049"/>
                    <a:pt x="32512" y="13659"/>
                    <a:pt x="35999" y="13659"/>
                  </a:cubicBezTo>
                  <a:cubicBezTo>
                    <a:pt x="39487" y="13659"/>
                    <a:pt x="42414" y="11049"/>
                    <a:pt x="42804" y="7562"/>
                  </a:cubicBezTo>
                  <a:cubicBezTo>
                    <a:pt x="43170" y="11049"/>
                    <a:pt x="46097" y="13659"/>
                    <a:pt x="49584" y="13659"/>
                  </a:cubicBezTo>
                  <a:cubicBezTo>
                    <a:pt x="53096" y="13659"/>
                    <a:pt x="56023" y="11049"/>
                    <a:pt x="56389" y="7562"/>
                  </a:cubicBezTo>
                  <a:cubicBezTo>
                    <a:pt x="56755" y="11049"/>
                    <a:pt x="59682" y="13683"/>
                    <a:pt x="63194" y="13683"/>
                  </a:cubicBezTo>
                  <a:cubicBezTo>
                    <a:pt x="66682" y="13683"/>
                    <a:pt x="69608" y="11049"/>
                    <a:pt x="69999" y="7586"/>
                  </a:cubicBezTo>
                  <a:cubicBezTo>
                    <a:pt x="70364" y="11049"/>
                    <a:pt x="73291" y="13683"/>
                    <a:pt x="76779" y="13683"/>
                  </a:cubicBezTo>
                  <a:cubicBezTo>
                    <a:pt x="80267" y="13683"/>
                    <a:pt x="83193" y="11049"/>
                    <a:pt x="83584" y="7586"/>
                  </a:cubicBezTo>
                  <a:cubicBezTo>
                    <a:pt x="83949" y="11049"/>
                    <a:pt x="86876" y="13683"/>
                    <a:pt x="90364" y="13683"/>
                  </a:cubicBezTo>
                  <a:cubicBezTo>
                    <a:pt x="93876" y="13683"/>
                    <a:pt x="96803" y="11049"/>
                    <a:pt x="97169" y="7586"/>
                  </a:cubicBezTo>
                  <a:cubicBezTo>
                    <a:pt x="97559" y="11049"/>
                    <a:pt x="100486" y="13683"/>
                    <a:pt x="103973" y="13683"/>
                  </a:cubicBezTo>
                  <a:cubicBezTo>
                    <a:pt x="107461" y="13683"/>
                    <a:pt x="110388" y="11049"/>
                    <a:pt x="110754" y="7586"/>
                  </a:cubicBezTo>
                  <a:cubicBezTo>
                    <a:pt x="111144" y="11049"/>
                    <a:pt x="114071" y="13683"/>
                    <a:pt x="117559" y="13683"/>
                  </a:cubicBezTo>
                  <a:cubicBezTo>
                    <a:pt x="121046" y="13683"/>
                    <a:pt x="123973" y="11049"/>
                    <a:pt x="124363" y="7586"/>
                  </a:cubicBezTo>
                  <a:cubicBezTo>
                    <a:pt x="124729" y="11049"/>
                    <a:pt x="127656" y="13683"/>
                    <a:pt x="131144" y="13683"/>
                  </a:cubicBezTo>
                  <a:cubicBezTo>
                    <a:pt x="134631" y="13683"/>
                    <a:pt x="137558" y="11049"/>
                    <a:pt x="137948" y="7586"/>
                  </a:cubicBezTo>
                  <a:cubicBezTo>
                    <a:pt x="138314" y="11049"/>
                    <a:pt x="141241" y="13683"/>
                    <a:pt x="144729" y="13683"/>
                  </a:cubicBezTo>
                  <a:cubicBezTo>
                    <a:pt x="148241" y="13683"/>
                    <a:pt x="151168" y="11049"/>
                    <a:pt x="151533" y="7586"/>
                  </a:cubicBezTo>
                  <a:cubicBezTo>
                    <a:pt x="151924" y="11049"/>
                    <a:pt x="154850" y="13683"/>
                    <a:pt x="158338" y="13683"/>
                  </a:cubicBezTo>
                  <a:cubicBezTo>
                    <a:pt x="161826" y="13683"/>
                    <a:pt x="164753" y="11049"/>
                    <a:pt x="165118" y="7586"/>
                  </a:cubicBezTo>
                  <a:cubicBezTo>
                    <a:pt x="165509" y="11049"/>
                    <a:pt x="168435" y="13683"/>
                    <a:pt x="171923" y="13683"/>
                  </a:cubicBezTo>
                  <a:cubicBezTo>
                    <a:pt x="175411" y="13683"/>
                    <a:pt x="178338" y="11049"/>
                    <a:pt x="178728" y="7586"/>
                  </a:cubicBezTo>
                  <a:cubicBezTo>
                    <a:pt x="179094" y="11049"/>
                    <a:pt x="182021" y="13683"/>
                    <a:pt x="185508" y="13683"/>
                  </a:cubicBezTo>
                  <a:cubicBezTo>
                    <a:pt x="188996" y="13683"/>
                    <a:pt x="191923" y="11049"/>
                    <a:pt x="192313" y="7586"/>
                  </a:cubicBezTo>
                  <a:cubicBezTo>
                    <a:pt x="192679" y="11049"/>
                    <a:pt x="195606" y="13683"/>
                    <a:pt x="199118" y="13683"/>
                  </a:cubicBezTo>
                  <a:cubicBezTo>
                    <a:pt x="202605" y="13683"/>
                    <a:pt x="205532" y="11049"/>
                    <a:pt x="205898" y="7586"/>
                  </a:cubicBezTo>
                  <a:cubicBezTo>
                    <a:pt x="206288" y="11049"/>
                    <a:pt x="209215" y="13683"/>
                    <a:pt x="212703" y="13683"/>
                  </a:cubicBezTo>
                  <a:cubicBezTo>
                    <a:pt x="216191" y="13683"/>
                    <a:pt x="219117" y="11049"/>
                    <a:pt x="219508" y="7586"/>
                  </a:cubicBezTo>
                  <a:cubicBezTo>
                    <a:pt x="219849" y="11049"/>
                    <a:pt x="222800" y="13708"/>
                    <a:pt x="226288" y="13708"/>
                  </a:cubicBezTo>
                  <a:cubicBezTo>
                    <a:pt x="229800" y="13708"/>
                    <a:pt x="232727" y="11049"/>
                    <a:pt x="233093" y="7586"/>
                  </a:cubicBezTo>
                  <a:cubicBezTo>
                    <a:pt x="233458" y="11049"/>
                    <a:pt x="236410" y="13683"/>
                    <a:pt x="239897" y="13683"/>
                  </a:cubicBezTo>
                  <a:cubicBezTo>
                    <a:pt x="243385" y="13683"/>
                    <a:pt x="246312" y="11049"/>
                    <a:pt x="246678" y="7586"/>
                  </a:cubicBezTo>
                  <a:cubicBezTo>
                    <a:pt x="247068" y="11049"/>
                    <a:pt x="249995" y="13683"/>
                    <a:pt x="253482" y="13683"/>
                  </a:cubicBezTo>
                  <a:cubicBezTo>
                    <a:pt x="256970" y="13683"/>
                    <a:pt x="259897" y="11049"/>
                    <a:pt x="260287" y="7586"/>
                  </a:cubicBezTo>
                  <a:cubicBezTo>
                    <a:pt x="260653" y="11049"/>
                    <a:pt x="263580" y="13683"/>
                    <a:pt x="267068" y="13683"/>
                  </a:cubicBezTo>
                  <a:cubicBezTo>
                    <a:pt x="270555" y="13683"/>
                    <a:pt x="273482" y="11049"/>
                    <a:pt x="273872" y="7586"/>
                  </a:cubicBezTo>
                  <a:cubicBezTo>
                    <a:pt x="274265" y="11371"/>
                    <a:pt x="277438" y="13699"/>
                    <a:pt x="280703" y="13699"/>
                  </a:cubicBezTo>
                  <a:cubicBezTo>
                    <a:pt x="282509" y="13699"/>
                    <a:pt x="284343" y="12987"/>
                    <a:pt x="285750" y="11415"/>
                  </a:cubicBezTo>
                  <a:cubicBezTo>
                    <a:pt x="289694" y="7033"/>
                    <a:pt x="286590" y="25"/>
                    <a:pt x="280683" y="25"/>
                  </a:cubicBezTo>
                  <a:cubicBezTo>
                    <a:pt x="280673" y="25"/>
                    <a:pt x="280663" y="25"/>
                    <a:pt x="280653" y="25"/>
                  </a:cubicBezTo>
                  <a:cubicBezTo>
                    <a:pt x="277165" y="25"/>
                    <a:pt x="274238" y="2659"/>
                    <a:pt x="273848" y="6123"/>
                  </a:cubicBezTo>
                  <a:cubicBezTo>
                    <a:pt x="273482" y="2659"/>
                    <a:pt x="270555" y="25"/>
                    <a:pt x="267068" y="25"/>
                  </a:cubicBezTo>
                  <a:cubicBezTo>
                    <a:pt x="263580" y="25"/>
                    <a:pt x="260653" y="2659"/>
                    <a:pt x="260263" y="6123"/>
                  </a:cubicBezTo>
                  <a:cubicBezTo>
                    <a:pt x="259897" y="2659"/>
                    <a:pt x="256970" y="25"/>
                    <a:pt x="253458" y="25"/>
                  </a:cubicBezTo>
                  <a:cubicBezTo>
                    <a:pt x="249970" y="25"/>
                    <a:pt x="247044" y="2659"/>
                    <a:pt x="246678" y="6123"/>
                  </a:cubicBezTo>
                  <a:cubicBezTo>
                    <a:pt x="246287" y="2659"/>
                    <a:pt x="243361" y="25"/>
                    <a:pt x="239873" y="25"/>
                  </a:cubicBezTo>
                  <a:cubicBezTo>
                    <a:pt x="236385" y="25"/>
                    <a:pt x="233458" y="2659"/>
                    <a:pt x="233093" y="6123"/>
                  </a:cubicBezTo>
                  <a:cubicBezTo>
                    <a:pt x="232702" y="2659"/>
                    <a:pt x="229776" y="25"/>
                    <a:pt x="226288" y="25"/>
                  </a:cubicBezTo>
                  <a:cubicBezTo>
                    <a:pt x="222800" y="25"/>
                    <a:pt x="219873" y="2659"/>
                    <a:pt x="219483" y="6123"/>
                  </a:cubicBezTo>
                  <a:cubicBezTo>
                    <a:pt x="219117" y="2659"/>
                    <a:pt x="216191" y="25"/>
                    <a:pt x="212703" y="25"/>
                  </a:cubicBezTo>
                  <a:cubicBezTo>
                    <a:pt x="209215" y="25"/>
                    <a:pt x="206288" y="2659"/>
                    <a:pt x="205898" y="6123"/>
                  </a:cubicBezTo>
                  <a:cubicBezTo>
                    <a:pt x="205532" y="2635"/>
                    <a:pt x="202605" y="1"/>
                    <a:pt x="199093" y="1"/>
                  </a:cubicBezTo>
                  <a:cubicBezTo>
                    <a:pt x="195606" y="1"/>
                    <a:pt x="192679" y="2635"/>
                    <a:pt x="192313" y="6123"/>
                  </a:cubicBezTo>
                  <a:cubicBezTo>
                    <a:pt x="191923" y="2659"/>
                    <a:pt x="188996" y="25"/>
                    <a:pt x="185508" y="25"/>
                  </a:cubicBezTo>
                  <a:cubicBezTo>
                    <a:pt x="182021" y="25"/>
                    <a:pt x="179094" y="2659"/>
                    <a:pt x="178704" y="6123"/>
                  </a:cubicBezTo>
                  <a:cubicBezTo>
                    <a:pt x="178338" y="2659"/>
                    <a:pt x="175411" y="25"/>
                    <a:pt x="171923" y="25"/>
                  </a:cubicBezTo>
                  <a:cubicBezTo>
                    <a:pt x="168435" y="25"/>
                    <a:pt x="165509" y="2659"/>
                    <a:pt x="165118" y="6123"/>
                  </a:cubicBezTo>
                  <a:cubicBezTo>
                    <a:pt x="164753" y="2659"/>
                    <a:pt x="161826" y="25"/>
                    <a:pt x="158338" y="25"/>
                  </a:cubicBezTo>
                  <a:cubicBezTo>
                    <a:pt x="154850" y="25"/>
                    <a:pt x="151899" y="2659"/>
                    <a:pt x="151533" y="6123"/>
                  </a:cubicBezTo>
                  <a:cubicBezTo>
                    <a:pt x="151168" y="2659"/>
                    <a:pt x="148216" y="25"/>
                    <a:pt x="144729" y="25"/>
                  </a:cubicBezTo>
                  <a:cubicBezTo>
                    <a:pt x="141241" y="25"/>
                    <a:pt x="138314" y="2659"/>
                    <a:pt x="137948" y="6123"/>
                  </a:cubicBezTo>
                  <a:cubicBezTo>
                    <a:pt x="137558" y="2659"/>
                    <a:pt x="134631" y="25"/>
                    <a:pt x="131144" y="25"/>
                  </a:cubicBezTo>
                  <a:cubicBezTo>
                    <a:pt x="127656" y="25"/>
                    <a:pt x="124729" y="2659"/>
                    <a:pt x="124339" y="6123"/>
                  </a:cubicBezTo>
                  <a:cubicBezTo>
                    <a:pt x="123973" y="2659"/>
                    <a:pt x="121046" y="25"/>
                    <a:pt x="117559" y="25"/>
                  </a:cubicBezTo>
                  <a:cubicBezTo>
                    <a:pt x="114071" y="25"/>
                    <a:pt x="111144" y="2659"/>
                    <a:pt x="110754" y="6123"/>
                  </a:cubicBezTo>
                  <a:cubicBezTo>
                    <a:pt x="110388" y="2659"/>
                    <a:pt x="107461" y="25"/>
                    <a:pt x="103973" y="25"/>
                  </a:cubicBezTo>
                  <a:cubicBezTo>
                    <a:pt x="100486" y="25"/>
                    <a:pt x="97535" y="2659"/>
                    <a:pt x="97169" y="6123"/>
                  </a:cubicBezTo>
                  <a:cubicBezTo>
                    <a:pt x="96803" y="2635"/>
                    <a:pt x="93876" y="1"/>
                    <a:pt x="90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0867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8" y="6805"/>
                  </a:cubicBezTo>
                  <a:cubicBezTo>
                    <a:pt x="1781" y="6805"/>
                    <a:pt x="317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148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4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27" y="3098"/>
                    <a:pt x="293" y="1537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679450" y="3330625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75" y="217"/>
                  </a:moveTo>
                  <a:cubicBezTo>
                    <a:pt x="10107" y="217"/>
                    <a:pt x="12731" y="2336"/>
                    <a:pt x="12731" y="5537"/>
                  </a:cubicBezTo>
                  <a:cubicBezTo>
                    <a:pt x="12731" y="8464"/>
                    <a:pt x="10366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7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74772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8093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5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8965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71" y="1"/>
                  </a:moveTo>
                  <a:cubicBezTo>
                    <a:pt x="2722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5" y="5116"/>
                    <a:pt x="9464" y="1635"/>
                  </a:cubicBezTo>
                  <a:cubicBezTo>
                    <a:pt x="8327" y="506"/>
                    <a:pt x="6934" y="1"/>
                    <a:pt x="5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9471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42" y="237"/>
                  </a:moveTo>
                  <a:cubicBezTo>
                    <a:pt x="6449" y="237"/>
                    <a:pt x="7895" y="3781"/>
                    <a:pt x="5854" y="5847"/>
                  </a:cubicBezTo>
                  <a:cubicBezTo>
                    <a:pt x="5182" y="6519"/>
                    <a:pt x="4357" y="6819"/>
                    <a:pt x="3549" y="6819"/>
                  </a:cubicBezTo>
                  <a:cubicBezTo>
                    <a:pt x="1861" y="6819"/>
                    <a:pt x="244" y="5509"/>
                    <a:pt x="244" y="3530"/>
                  </a:cubicBezTo>
                  <a:cubicBezTo>
                    <a:pt x="220" y="1701"/>
                    <a:pt x="1707" y="238"/>
                    <a:pt x="3512" y="238"/>
                  </a:cubicBezTo>
                  <a:cubicBezTo>
                    <a:pt x="3522" y="237"/>
                    <a:pt x="3532" y="237"/>
                    <a:pt x="354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219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9934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1" y="673"/>
                    <a:pt x="1" y="1683"/>
                  </a:cubicBezTo>
                  <a:cubicBezTo>
                    <a:pt x="1" y="2586"/>
                    <a:pt x="732" y="3342"/>
                    <a:pt x="1659" y="3342"/>
                  </a:cubicBezTo>
                  <a:cubicBezTo>
                    <a:pt x="3147" y="3342"/>
                    <a:pt x="3879" y="1537"/>
                    <a:pt x="2830" y="488"/>
                  </a:cubicBezTo>
                  <a:cubicBezTo>
                    <a:pt x="2493" y="151"/>
                    <a:pt x="2081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556475" y="3021500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5553" y="244"/>
                  </a:moveTo>
                  <a:cubicBezTo>
                    <a:pt x="10285" y="244"/>
                    <a:pt x="12651" y="5951"/>
                    <a:pt x="9309" y="9317"/>
                  </a:cubicBezTo>
                  <a:cubicBezTo>
                    <a:pt x="8222" y="10397"/>
                    <a:pt x="6890" y="10880"/>
                    <a:pt x="5585" y="10880"/>
                  </a:cubicBezTo>
                  <a:cubicBezTo>
                    <a:pt x="2851" y="10880"/>
                    <a:pt x="236" y="8756"/>
                    <a:pt x="236" y="5537"/>
                  </a:cubicBezTo>
                  <a:cubicBezTo>
                    <a:pt x="236" y="2610"/>
                    <a:pt x="2602" y="244"/>
                    <a:pt x="5553" y="244"/>
                  </a:cubicBezTo>
                  <a:close/>
                  <a:moveTo>
                    <a:pt x="5577" y="1"/>
                  </a:moveTo>
                  <a:cubicBezTo>
                    <a:pt x="2730" y="1"/>
                    <a:pt x="0" y="2212"/>
                    <a:pt x="17" y="5561"/>
                  </a:cubicBezTo>
                  <a:cubicBezTo>
                    <a:pt x="17" y="8610"/>
                    <a:pt x="2480" y="11073"/>
                    <a:pt x="5553" y="11073"/>
                  </a:cubicBezTo>
                  <a:cubicBezTo>
                    <a:pt x="10480" y="11073"/>
                    <a:pt x="12943" y="5122"/>
                    <a:pt x="9456" y="1634"/>
                  </a:cubicBezTo>
                  <a:cubicBezTo>
                    <a:pt x="8327" y="506"/>
                    <a:pt x="6939" y="1"/>
                    <a:pt x="5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607500" y="3072275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9" y="6518"/>
                    <a:pt x="4335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5322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1" y="220"/>
                    <a:pt x="3610" y="1781"/>
                    <a:pt x="2708" y="2683"/>
                  </a:cubicBezTo>
                  <a:cubicBezTo>
                    <a:pt x="2407" y="2984"/>
                    <a:pt x="2041" y="3118"/>
                    <a:pt x="1685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8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0196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25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2" y="11092"/>
                  </a:cubicBezTo>
                  <a:cubicBezTo>
                    <a:pt x="10199" y="11092"/>
                    <a:pt x="12935" y="8874"/>
                    <a:pt x="12951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88125" y="3915800"/>
              <a:ext cx="7242550" cy="342275"/>
            </a:xfrm>
            <a:custGeom>
              <a:avLst/>
              <a:gdLst/>
              <a:ahLst/>
              <a:cxnLst/>
              <a:rect l="l" t="t" r="r" b="b"/>
              <a:pathLst>
                <a:path w="289702" h="13691" extrusionOk="0">
                  <a:moveTo>
                    <a:pt x="280630" y="225"/>
                  </a:moveTo>
                  <a:cubicBezTo>
                    <a:pt x="284029" y="225"/>
                    <a:pt x="287287" y="2862"/>
                    <a:pt x="287287" y="6837"/>
                  </a:cubicBezTo>
                  <a:cubicBezTo>
                    <a:pt x="287262" y="10491"/>
                    <a:pt x="284317" y="13440"/>
                    <a:pt x="280665" y="13447"/>
                  </a:cubicBezTo>
                  <a:lnTo>
                    <a:pt x="280665" y="13447"/>
                  </a:lnTo>
                  <a:cubicBezTo>
                    <a:pt x="274771" y="13437"/>
                    <a:pt x="271826" y="6322"/>
                    <a:pt x="275994" y="2179"/>
                  </a:cubicBezTo>
                  <a:cubicBezTo>
                    <a:pt x="277344" y="829"/>
                    <a:pt x="279003" y="225"/>
                    <a:pt x="280630" y="225"/>
                  </a:cubicBezTo>
                  <a:close/>
                  <a:moveTo>
                    <a:pt x="8789" y="225"/>
                  </a:moveTo>
                  <a:cubicBezTo>
                    <a:pt x="12181" y="225"/>
                    <a:pt x="15439" y="2862"/>
                    <a:pt x="15439" y="6837"/>
                  </a:cubicBezTo>
                  <a:cubicBezTo>
                    <a:pt x="15439" y="10495"/>
                    <a:pt x="12488" y="13447"/>
                    <a:pt x="8829" y="13447"/>
                  </a:cubicBezTo>
                  <a:cubicBezTo>
                    <a:pt x="2951" y="13447"/>
                    <a:pt x="0" y="6325"/>
                    <a:pt x="4171" y="2179"/>
                  </a:cubicBezTo>
                  <a:cubicBezTo>
                    <a:pt x="5513" y="829"/>
                    <a:pt x="7166" y="225"/>
                    <a:pt x="8789" y="225"/>
                  </a:cubicBezTo>
                  <a:close/>
                  <a:moveTo>
                    <a:pt x="22391" y="225"/>
                  </a:moveTo>
                  <a:cubicBezTo>
                    <a:pt x="25790" y="225"/>
                    <a:pt x="29048" y="2862"/>
                    <a:pt x="29048" y="6837"/>
                  </a:cubicBezTo>
                  <a:cubicBezTo>
                    <a:pt x="29024" y="10495"/>
                    <a:pt x="26073" y="13447"/>
                    <a:pt x="22439" y="13447"/>
                  </a:cubicBezTo>
                  <a:cubicBezTo>
                    <a:pt x="16536" y="13447"/>
                    <a:pt x="13585" y="6325"/>
                    <a:pt x="17756" y="2179"/>
                  </a:cubicBezTo>
                  <a:cubicBezTo>
                    <a:pt x="19106" y="829"/>
                    <a:pt x="20765" y="225"/>
                    <a:pt x="22391" y="225"/>
                  </a:cubicBezTo>
                  <a:close/>
                  <a:moveTo>
                    <a:pt x="35976" y="225"/>
                  </a:moveTo>
                  <a:cubicBezTo>
                    <a:pt x="39376" y="225"/>
                    <a:pt x="42633" y="2862"/>
                    <a:pt x="42633" y="6837"/>
                  </a:cubicBezTo>
                  <a:cubicBezTo>
                    <a:pt x="42633" y="10495"/>
                    <a:pt x="39658" y="13447"/>
                    <a:pt x="36024" y="13447"/>
                  </a:cubicBezTo>
                  <a:cubicBezTo>
                    <a:pt x="30121" y="13447"/>
                    <a:pt x="27170" y="6325"/>
                    <a:pt x="31341" y="2179"/>
                  </a:cubicBezTo>
                  <a:cubicBezTo>
                    <a:pt x="32691" y="829"/>
                    <a:pt x="34350" y="225"/>
                    <a:pt x="35976" y="225"/>
                  </a:cubicBezTo>
                  <a:close/>
                  <a:moveTo>
                    <a:pt x="49561" y="225"/>
                  </a:moveTo>
                  <a:cubicBezTo>
                    <a:pt x="52961" y="225"/>
                    <a:pt x="56218" y="2862"/>
                    <a:pt x="56218" y="6837"/>
                  </a:cubicBezTo>
                  <a:cubicBezTo>
                    <a:pt x="56218" y="10495"/>
                    <a:pt x="53267" y="13447"/>
                    <a:pt x="49609" y="13447"/>
                  </a:cubicBezTo>
                  <a:cubicBezTo>
                    <a:pt x="43731" y="13447"/>
                    <a:pt x="40780" y="6325"/>
                    <a:pt x="44926" y="2179"/>
                  </a:cubicBezTo>
                  <a:cubicBezTo>
                    <a:pt x="46276" y="829"/>
                    <a:pt x="47935" y="225"/>
                    <a:pt x="49561" y="225"/>
                  </a:cubicBezTo>
                  <a:close/>
                  <a:moveTo>
                    <a:pt x="63165" y="225"/>
                  </a:moveTo>
                  <a:cubicBezTo>
                    <a:pt x="66557" y="225"/>
                    <a:pt x="69803" y="2862"/>
                    <a:pt x="69803" y="6837"/>
                  </a:cubicBezTo>
                  <a:cubicBezTo>
                    <a:pt x="69803" y="10495"/>
                    <a:pt x="66852" y="13447"/>
                    <a:pt x="63194" y="13447"/>
                  </a:cubicBezTo>
                  <a:cubicBezTo>
                    <a:pt x="57316" y="13447"/>
                    <a:pt x="54365" y="6325"/>
                    <a:pt x="58535" y="2179"/>
                  </a:cubicBezTo>
                  <a:cubicBezTo>
                    <a:pt x="59885" y="829"/>
                    <a:pt x="61542" y="225"/>
                    <a:pt x="63165" y="225"/>
                  </a:cubicBezTo>
                  <a:close/>
                  <a:moveTo>
                    <a:pt x="76756" y="225"/>
                  </a:moveTo>
                  <a:cubicBezTo>
                    <a:pt x="80155" y="225"/>
                    <a:pt x="83413" y="2862"/>
                    <a:pt x="83413" y="6837"/>
                  </a:cubicBezTo>
                  <a:cubicBezTo>
                    <a:pt x="83389" y="10495"/>
                    <a:pt x="80437" y="13447"/>
                    <a:pt x="76803" y="13447"/>
                  </a:cubicBezTo>
                  <a:cubicBezTo>
                    <a:pt x="70901" y="13447"/>
                    <a:pt x="67950" y="6325"/>
                    <a:pt x="72120" y="2179"/>
                  </a:cubicBezTo>
                  <a:cubicBezTo>
                    <a:pt x="73470" y="829"/>
                    <a:pt x="75129" y="225"/>
                    <a:pt x="76756" y="225"/>
                  </a:cubicBezTo>
                  <a:close/>
                  <a:moveTo>
                    <a:pt x="90341" y="225"/>
                  </a:moveTo>
                  <a:cubicBezTo>
                    <a:pt x="93740" y="225"/>
                    <a:pt x="96998" y="2862"/>
                    <a:pt x="96998" y="6837"/>
                  </a:cubicBezTo>
                  <a:cubicBezTo>
                    <a:pt x="96998" y="10495"/>
                    <a:pt x="94022" y="13447"/>
                    <a:pt x="90388" y="13447"/>
                  </a:cubicBezTo>
                  <a:cubicBezTo>
                    <a:pt x="84486" y="13447"/>
                    <a:pt x="81559" y="6325"/>
                    <a:pt x="85706" y="2179"/>
                  </a:cubicBezTo>
                  <a:cubicBezTo>
                    <a:pt x="87055" y="829"/>
                    <a:pt x="88714" y="225"/>
                    <a:pt x="90341" y="225"/>
                  </a:cubicBezTo>
                  <a:close/>
                  <a:moveTo>
                    <a:pt x="103934" y="225"/>
                  </a:moveTo>
                  <a:cubicBezTo>
                    <a:pt x="107325" y="225"/>
                    <a:pt x="110583" y="2862"/>
                    <a:pt x="110583" y="6837"/>
                  </a:cubicBezTo>
                  <a:cubicBezTo>
                    <a:pt x="110583" y="10495"/>
                    <a:pt x="107632" y="13447"/>
                    <a:pt x="103973" y="13447"/>
                  </a:cubicBezTo>
                  <a:cubicBezTo>
                    <a:pt x="98096" y="13447"/>
                    <a:pt x="95144" y="6325"/>
                    <a:pt x="99315" y="2179"/>
                  </a:cubicBezTo>
                  <a:cubicBezTo>
                    <a:pt x="100657" y="829"/>
                    <a:pt x="102311" y="225"/>
                    <a:pt x="103934" y="225"/>
                  </a:cubicBezTo>
                  <a:close/>
                  <a:moveTo>
                    <a:pt x="117519" y="225"/>
                  </a:moveTo>
                  <a:cubicBezTo>
                    <a:pt x="120910" y="225"/>
                    <a:pt x="124168" y="2862"/>
                    <a:pt x="124168" y="6837"/>
                  </a:cubicBezTo>
                  <a:cubicBezTo>
                    <a:pt x="124168" y="10495"/>
                    <a:pt x="121217" y="13447"/>
                    <a:pt x="117559" y="13447"/>
                  </a:cubicBezTo>
                  <a:cubicBezTo>
                    <a:pt x="111681" y="13447"/>
                    <a:pt x="108729" y="6325"/>
                    <a:pt x="112900" y="2179"/>
                  </a:cubicBezTo>
                  <a:cubicBezTo>
                    <a:pt x="114242" y="829"/>
                    <a:pt x="115896" y="225"/>
                    <a:pt x="117519" y="225"/>
                  </a:cubicBezTo>
                  <a:close/>
                  <a:moveTo>
                    <a:pt x="131121" y="225"/>
                  </a:moveTo>
                  <a:cubicBezTo>
                    <a:pt x="134520" y="225"/>
                    <a:pt x="137778" y="2862"/>
                    <a:pt x="137778" y="6837"/>
                  </a:cubicBezTo>
                  <a:cubicBezTo>
                    <a:pt x="137753" y="10495"/>
                    <a:pt x="134802" y="13447"/>
                    <a:pt x="131168" y="13447"/>
                  </a:cubicBezTo>
                  <a:cubicBezTo>
                    <a:pt x="125266" y="13447"/>
                    <a:pt x="122315" y="6325"/>
                    <a:pt x="126485" y="2179"/>
                  </a:cubicBezTo>
                  <a:cubicBezTo>
                    <a:pt x="127835" y="829"/>
                    <a:pt x="129494" y="225"/>
                    <a:pt x="131121" y="225"/>
                  </a:cubicBezTo>
                  <a:close/>
                  <a:moveTo>
                    <a:pt x="144706" y="225"/>
                  </a:moveTo>
                  <a:cubicBezTo>
                    <a:pt x="148105" y="225"/>
                    <a:pt x="151363" y="2862"/>
                    <a:pt x="151363" y="6837"/>
                  </a:cubicBezTo>
                  <a:cubicBezTo>
                    <a:pt x="151363" y="10495"/>
                    <a:pt x="148387" y="13447"/>
                    <a:pt x="144753" y="13447"/>
                  </a:cubicBezTo>
                  <a:cubicBezTo>
                    <a:pt x="138851" y="13447"/>
                    <a:pt x="135924" y="6325"/>
                    <a:pt x="140070" y="2179"/>
                  </a:cubicBezTo>
                  <a:cubicBezTo>
                    <a:pt x="141420" y="829"/>
                    <a:pt x="143079" y="225"/>
                    <a:pt x="144706" y="225"/>
                  </a:cubicBezTo>
                  <a:close/>
                  <a:moveTo>
                    <a:pt x="158298" y="225"/>
                  </a:moveTo>
                  <a:cubicBezTo>
                    <a:pt x="161690" y="225"/>
                    <a:pt x="164948" y="2862"/>
                    <a:pt x="164948" y="6837"/>
                  </a:cubicBezTo>
                  <a:cubicBezTo>
                    <a:pt x="164948" y="10495"/>
                    <a:pt x="161997" y="13447"/>
                    <a:pt x="158338" y="13447"/>
                  </a:cubicBezTo>
                  <a:cubicBezTo>
                    <a:pt x="152460" y="13447"/>
                    <a:pt x="149509" y="6325"/>
                    <a:pt x="153680" y="2179"/>
                  </a:cubicBezTo>
                  <a:cubicBezTo>
                    <a:pt x="155022" y="829"/>
                    <a:pt x="156675" y="225"/>
                    <a:pt x="158298" y="225"/>
                  </a:cubicBezTo>
                  <a:close/>
                  <a:moveTo>
                    <a:pt x="171895" y="225"/>
                  </a:moveTo>
                  <a:cubicBezTo>
                    <a:pt x="175289" y="225"/>
                    <a:pt x="178541" y="2862"/>
                    <a:pt x="178557" y="6837"/>
                  </a:cubicBezTo>
                  <a:cubicBezTo>
                    <a:pt x="178533" y="10495"/>
                    <a:pt x="175582" y="13447"/>
                    <a:pt x="171923" y="13447"/>
                  </a:cubicBezTo>
                  <a:cubicBezTo>
                    <a:pt x="166045" y="13447"/>
                    <a:pt x="163094" y="6325"/>
                    <a:pt x="167265" y="2179"/>
                  </a:cubicBezTo>
                  <a:cubicBezTo>
                    <a:pt x="168615" y="829"/>
                    <a:pt x="170271" y="225"/>
                    <a:pt x="171895" y="225"/>
                  </a:cubicBezTo>
                  <a:close/>
                  <a:moveTo>
                    <a:pt x="185485" y="225"/>
                  </a:moveTo>
                  <a:cubicBezTo>
                    <a:pt x="188885" y="225"/>
                    <a:pt x="192142" y="2862"/>
                    <a:pt x="192142" y="6837"/>
                  </a:cubicBezTo>
                  <a:cubicBezTo>
                    <a:pt x="192142" y="10495"/>
                    <a:pt x="189191" y="13447"/>
                    <a:pt x="185533" y="13447"/>
                  </a:cubicBezTo>
                  <a:cubicBezTo>
                    <a:pt x="179630" y="13447"/>
                    <a:pt x="176679" y="6325"/>
                    <a:pt x="180850" y="2179"/>
                  </a:cubicBezTo>
                  <a:cubicBezTo>
                    <a:pt x="182200" y="829"/>
                    <a:pt x="183859" y="225"/>
                    <a:pt x="185485" y="225"/>
                  </a:cubicBezTo>
                  <a:close/>
                  <a:moveTo>
                    <a:pt x="199070" y="225"/>
                  </a:moveTo>
                  <a:cubicBezTo>
                    <a:pt x="202470" y="225"/>
                    <a:pt x="205727" y="2862"/>
                    <a:pt x="205727" y="6837"/>
                  </a:cubicBezTo>
                  <a:cubicBezTo>
                    <a:pt x="205727" y="10495"/>
                    <a:pt x="202776" y="13447"/>
                    <a:pt x="199118" y="13447"/>
                  </a:cubicBezTo>
                  <a:cubicBezTo>
                    <a:pt x="193240" y="13447"/>
                    <a:pt x="190289" y="6325"/>
                    <a:pt x="194435" y="2179"/>
                  </a:cubicBezTo>
                  <a:cubicBezTo>
                    <a:pt x="195785" y="829"/>
                    <a:pt x="197444" y="225"/>
                    <a:pt x="199070" y="225"/>
                  </a:cubicBezTo>
                  <a:close/>
                  <a:moveTo>
                    <a:pt x="212663" y="225"/>
                  </a:moveTo>
                  <a:cubicBezTo>
                    <a:pt x="216055" y="225"/>
                    <a:pt x="219312" y="2862"/>
                    <a:pt x="219312" y="6837"/>
                  </a:cubicBezTo>
                  <a:cubicBezTo>
                    <a:pt x="219312" y="10495"/>
                    <a:pt x="216361" y="13447"/>
                    <a:pt x="212703" y="13447"/>
                  </a:cubicBezTo>
                  <a:cubicBezTo>
                    <a:pt x="206825" y="13447"/>
                    <a:pt x="203874" y="6325"/>
                    <a:pt x="208044" y="2179"/>
                  </a:cubicBezTo>
                  <a:cubicBezTo>
                    <a:pt x="209386" y="829"/>
                    <a:pt x="211040" y="225"/>
                    <a:pt x="212663" y="225"/>
                  </a:cubicBezTo>
                  <a:close/>
                  <a:moveTo>
                    <a:pt x="226265" y="225"/>
                  </a:moveTo>
                  <a:cubicBezTo>
                    <a:pt x="229664" y="225"/>
                    <a:pt x="232922" y="2862"/>
                    <a:pt x="232922" y="6837"/>
                  </a:cubicBezTo>
                  <a:cubicBezTo>
                    <a:pt x="232898" y="10495"/>
                    <a:pt x="229946" y="13447"/>
                    <a:pt x="226312" y="13447"/>
                  </a:cubicBezTo>
                  <a:cubicBezTo>
                    <a:pt x="220410" y="13447"/>
                    <a:pt x="217459" y="6325"/>
                    <a:pt x="221629" y="2179"/>
                  </a:cubicBezTo>
                  <a:cubicBezTo>
                    <a:pt x="222979" y="829"/>
                    <a:pt x="224638" y="225"/>
                    <a:pt x="226265" y="225"/>
                  </a:cubicBezTo>
                  <a:close/>
                  <a:moveTo>
                    <a:pt x="239850" y="225"/>
                  </a:moveTo>
                  <a:cubicBezTo>
                    <a:pt x="243249" y="225"/>
                    <a:pt x="246507" y="2862"/>
                    <a:pt x="246507" y="6837"/>
                  </a:cubicBezTo>
                  <a:cubicBezTo>
                    <a:pt x="246507" y="10495"/>
                    <a:pt x="243531" y="13447"/>
                    <a:pt x="239897" y="13447"/>
                  </a:cubicBezTo>
                  <a:cubicBezTo>
                    <a:pt x="233995" y="13447"/>
                    <a:pt x="231068" y="6325"/>
                    <a:pt x="235215" y="2179"/>
                  </a:cubicBezTo>
                  <a:cubicBezTo>
                    <a:pt x="236564" y="829"/>
                    <a:pt x="238223" y="225"/>
                    <a:pt x="239850" y="225"/>
                  </a:cubicBezTo>
                  <a:close/>
                  <a:moveTo>
                    <a:pt x="253435" y="225"/>
                  </a:moveTo>
                  <a:cubicBezTo>
                    <a:pt x="256834" y="225"/>
                    <a:pt x="260092" y="2862"/>
                    <a:pt x="260092" y="6837"/>
                  </a:cubicBezTo>
                  <a:cubicBezTo>
                    <a:pt x="260092" y="10495"/>
                    <a:pt x="257141" y="13447"/>
                    <a:pt x="253482" y="13447"/>
                  </a:cubicBezTo>
                  <a:cubicBezTo>
                    <a:pt x="247605" y="13447"/>
                    <a:pt x="244653" y="6325"/>
                    <a:pt x="248800" y="2179"/>
                  </a:cubicBezTo>
                  <a:cubicBezTo>
                    <a:pt x="250149" y="829"/>
                    <a:pt x="251809" y="225"/>
                    <a:pt x="253435" y="225"/>
                  </a:cubicBezTo>
                  <a:close/>
                  <a:moveTo>
                    <a:pt x="267028" y="225"/>
                  </a:moveTo>
                  <a:cubicBezTo>
                    <a:pt x="270419" y="225"/>
                    <a:pt x="273677" y="2862"/>
                    <a:pt x="273677" y="6837"/>
                  </a:cubicBezTo>
                  <a:cubicBezTo>
                    <a:pt x="273677" y="10495"/>
                    <a:pt x="270726" y="13447"/>
                    <a:pt x="267068" y="13447"/>
                  </a:cubicBezTo>
                  <a:cubicBezTo>
                    <a:pt x="261190" y="13447"/>
                    <a:pt x="258238" y="6325"/>
                    <a:pt x="262409" y="2179"/>
                  </a:cubicBezTo>
                  <a:cubicBezTo>
                    <a:pt x="263751" y="829"/>
                    <a:pt x="265405" y="225"/>
                    <a:pt x="267028" y="225"/>
                  </a:cubicBezTo>
                  <a:close/>
                  <a:moveTo>
                    <a:pt x="8794" y="0"/>
                  </a:moveTo>
                  <a:cubicBezTo>
                    <a:pt x="8684" y="0"/>
                    <a:pt x="8574" y="3"/>
                    <a:pt x="8463" y="8"/>
                  </a:cubicBezTo>
                  <a:cubicBezTo>
                    <a:pt x="4829" y="203"/>
                    <a:pt x="2000" y="3203"/>
                    <a:pt x="2000" y="6837"/>
                  </a:cubicBezTo>
                  <a:cubicBezTo>
                    <a:pt x="2000" y="10471"/>
                    <a:pt x="4829" y="13471"/>
                    <a:pt x="8463" y="13666"/>
                  </a:cubicBezTo>
                  <a:cubicBezTo>
                    <a:pt x="8588" y="13673"/>
                    <a:pt x="8712" y="13676"/>
                    <a:pt x="8835" y="13676"/>
                  </a:cubicBezTo>
                  <a:cubicBezTo>
                    <a:pt x="12310" y="13676"/>
                    <a:pt x="15256" y="11055"/>
                    <a:pt x="15609" y="7569"/>
                  </a:cubicBezTo>
                  <a:cubicBezTo>
                    <a:pt x="16000" y="11032"/>
                    <a:pt x="18926" y="13666"/>
                    <a:pt x="22414" y="13666"/>
                  </a:cubicBezTo>
                  <a:cubicBezTo>
                    <a:pt x="25902" y="13666"/>
                    <a:pt x="28829" y="11032"/>
                    <a:pt x="29219" y="7569"/>
                  </a:cubicBezTo>
                  <a:cubicBezTo>
                    <a:pt x="29585" y="11032"/>
                    <a:pt x="32512" y="13666"/>
                    <a:pt x="35999" y="13666"/>
                  </a:cubicBezTo>
                  <a:cubicBezTo>
                    <a:pt x="39487" y="13666"/>
                    <a:pt x="42414" y="11032"/>
                    <a:pt x="42804" y="7569"/>
                  </a:cubicBezTo>
                  <a:cubicBezTo>
                    <a:pt x="43170" y="11032"/>
                    <a:pt x="46097" y="13666"/>
                    <a:pt x="49584" y="13666"/>
                  </a:cubicBezTo>
                  <a:cubicBezTo>
                    <a:pt x="53096" y="13666"/>
                    <a:pt x="56023" y="11032"/>
                    <a:pt x="56389" y="7569"/>
                  </a:cubicBezTo>
                  <a:cubicBezTo>
                    <a:pt x="56779" y="11032"/>
                    <a:pt x="59706" y="13666"/>
                    <a:pt x="63194" y="13666"/>
                  </a:cubicBezTo>
                  <a:cubicBezTo>
                    <a:pt x="66682" y="13666"/>
                    <a:pt x="69608" y="11032"/>
                    <a:pt x="69974" y="7569"/>
                  </a:cubicBezTo>
                  <a:cubicBezTo>
                    <a:pt x="70364" y="11032"/>
                    <a:pt x="73291" y="13666"/>
                    <a:pt x="76779" y="13666"/>
                  </a:cubicBezTo>
                  <a:cubicBezTo>
                    <a:pt x="80267" y="13666"/>
                    <a:pt x="83193" y="11032"/>
                    <a:pt x="83584" y="7569"/>
                  </a:cubicBezTo>
                  <a:cubicBezTo>
                    <a:pt x="83949" y="11056"/>
                    <a:pt x="86876" y="13691"/>
                    <a:pt x="90364" y="13691"/>
                  </a:cubicBezTo>
                  <a:cubicBezTo>
                    <a:pt x="93876" y="13691"/>
                    <a:pt x="96803" y="11056"/>
                    <a:pt x="97169" y="7569"/>
                  </a:cubicBezTo>
                  <a:cubicBezTo>
                    <a:pt x="97535" y="11032"/>
                    <a:pt x="100486" y="13666"/>
                    <a:pt x="103973" y="13666"/>
                  </a:cubicBezTo>
                  <a:cubicBezTo>
                    <a:pt x="107461" y="13666"/>
                    <a:pt x="110388" y="11032"/>
                    <a:pt x="110754" y="7569"/>
                  </a:cubicBezTo>
                  <a:cubicBezTo>
                    <a:pt x="111144" y="11032"/>
                    <a:pt x="114071" y="13666"/>
                    <a:pt x="117559" y="13666"/>
                  </a:cubicBezTo>
                  <a:cubicBezTo>
                    <a:pt x="121046" y="13666"/>
                    <a:pt x="123973" y="11032"/>
                    <a:pt x="124339" y="7569"/>
                  </a:cubicBezTo>
                  <a:cubicBezTo>
                    <a:pt x="124729" y="11032"/>
                    <a:pt x="127656" y="13666"/>
                    <a:pt x="131144" y="13666"/>
                  </a:cubicBezTo>
                  <a:cubicBezTo>
                    <a:pt x="134631" y="13666"/>
                    <a:pt x="137558" y="11032"/>
                    <a:pt x="137948" y="7569"/>
                  </a:cubicBezTo>
                  <a:cubicBezTo>
                    <a:pt x="138314" y="11032"/>
                    <a:pt x="141241" y="13666"/>
                    <a:pt x="144729" y="13666"/>
                  </a:cubicBezTo>
                  <a:cubicBezTo>
                    <a:pt x="148216" y="13666"/>
                    <a:pt x="151168" y="11032"/>
                    <a:pt x="151533" y="7569"/>
                  </a:cubicBezTo>
                  <a:cubicBezTo>
                    <a:pt x="151899" y="11032"/>
                    <a:pt x="154850" y="13666"/>
                    <a:pt x="158338" y="13666"/>
                  </a:cubicBezTo>
                  <a:cubicBezTo>
                    <a:pt x="161826" y="13666"/>
                    <a:pt x="164753" y="11032"/>
                    <a:pt x="165118" y="7569"/>
                  </a:cubicBezTo>
                  <a:cubicBezTo>
                    <a:pt x="165509" y="11032"/>
                    <a:pt x="168435" y="13666"/>
                    <a:pt x="171923" y="13666"/>
                  </a:cubicBezTo>
                  <a:cubicBezTo>
                    <a:pt x="175411" y="13666"/>
                    <a:pt x="178338" y="11032"/>
                    <a:pt x="178704" y="7569"/>
                  </a:cubicBezTo>
                  <a:cubicBezTo>
                    <a:pt x="179094" y="11032"/>
                    <a:pt x="182021" y="13666"/>
                    <a:pt x="185508" y="13666"/>
                  </a:cubicBezTo>
                  <a:cubicBezTo>
                    <a:pt x="188996" y="13666"/>
                    <a:pt x="191923" y="11032"/>
                    <a:pt x="192313" y="7569"/>
                  </a:cubicBezTo>
                  <a:cubicBezTo>
                    <a:pt x="192679" y="11056"/>
                    <a:pt x="195606" y="13691"/>
                    <a:pt x="199093" y="13691"/>
                  </a:cubicBezTo>
                  <a:cubicBezTo>
                    <a:pt x="202605" y="13691"/>
                    <a:pt x="205532" y="11056"/>
                    <a:pt x="205898" y="7569"/>
                  </a:cubicBezTo>
                  <a:cubicBezTo>
                    <a:pt x="206288" y="11032"/>
                    <a:pt x="209215" y="13666"/>
                    <a:pt x="212703" y="13666"/>
                  </a:cubicBezTo>
                  <a:cubicBezTo>
                    <a:pt x="216191" y="13666"/>
                    <a:pt x="219117" y="11032"/>
                    <a:pt x="219483" y="7569"/>
                  </a:cubicBezTo>
                  <a:cubicBezTo>
                    <a:pt x="219873" y="11032"/>
                    <a:pt x="222800" y="13666"/>
                    <a:pt x="226288" y="13666"/>
                  </a:cubicBezTo>
                  <a:cubicBezTo>
                    <a:pt x="229776" y="13666"/>
                    <a:pt x="232702" y="11032"/>
                    <a:pt x="233093" y="7569"/>
                  </a:cubicBezTo>
                  <a:cubicBezTo>
                    <a:pt x="233458" y="11032"/>
                    <a:pt x="236385" y="13666"/>
                    <a:pt x="239873" y="13666"/>
                  </a:cubicBezTo>
                  <a:cubicBezTo>
                    <a:pt x="243361" y="13666"/>
                    <a:pt x="246287" y="11032"/>
                    <a:pt x="246678" y="7569"/>
                  </a:cubicBezTo>
                  <a:cubicBezTo>
                    <a:pt x="247044" y="11032"/>
                    <a:pt x="249970" y="13666"/>
                    <a:pt x="253482" y="13666"/>
                  </a:cubicBezTo>
                  <a:cubicBezTo>
                    <a:pt x="256970" y="13666"/>
                    <a:pt x="259897" y="11032"/>
                    <a:pt x="260263" y="7569"/>
                  </a:cubicBezTo>
                  <a:cubicBezTo>
                    <a:pt x="260653" y="11032"/>
                    <a:pt x="263580" y="13666"/>
                    <a:pt x="267068" y="13666"/>
                  </a:cubicBezTo>
                  <a:cubicBezTo>
                    <a:pt x="270555" y="13666"/>
                    <a:pt x="273482" y="11032"/>
                    <a:pt x="273848" y="7569"/>
                  </a:cubicBezTo>
                  <a:cubicBezTo>
                    <a:pt x="274257" y="11359"/>
                    <a:pt x="277434" y="13689"/>
                    <a:pt x="280699" y="13689"/>
                  </a:cubicBezTo>
                  <a:cubicBezTo>
                    <a:pt x="282497" y="13689"/>
                    <a:pt x="284322" y="12982"/>
                    <a:pt x="285726" y="11422"/>
                  </a:cubicBezTo>
                  <a:cubicBezTo>
                    <a:pt x="289701" y="7008"/>
                    <a:pt x="286579" y="8"/>
                    <a:pt x="280653" y="8"/>
                  </a:cubicBezTo>
                  <a:cubicBezTo>
                    <a:pt x="277165" y="8"/>
                    <a:pt x="274238" y="2642"/>
                    <a:pt x="273848" y="6130"/>
                  </a:cubicBezTo>
                  <a:cubicBezTo>
                    <a:pt x="273482" y="2642"/>
                    <a:pt x="270555" y="32"/>
                    <a:pt x="267068" y="32"/>
                  </a:cubicBezTo>
                  <a:cubicBezTo>
                    <a:pt x="263580" y="32"/>
                    <a:pt x="260653" y="2642"/>
                    <a:pt x="260263" y="6130"/>
                  </a:cubicBezTo>
                  <a:cubicBezTo>
                    <a:pt x="259897" y="2642"/>
                    <a:pt x="256970" y="32"/>
                    <a:pt x="253458" y="32"/>
                  </a:cubicBezTo>
                  <a:cubicBezTo>
                    <a:pt x="249970" y="32"/>
                    <a:pt x="247044" y="2642"/>
                    <a:pt x="246678" y="6130"/>
                  </a:cubicBezTo>
                  <a:cubicBezTo>
                    <a:pt x="246287" y="2642"/>
                    <a:pt x="243361" y="32"/>
                    <a:pt x="239873" y="32"/>
                  </a:cubicBezTo>
                  <a:cubicBezTo>
                    <a:pt x="236385" y="32"/>
                    <a:pt x="233458" y="2642"/>
                    <a:pt x="233093" y="6130"/>
                  </a:cubicBezTo>
                  <a:cubicBezTo>
                    <a:pt x="232702" y="2642"/>
                    <a:pt x="229776" y="32"/>
                    <a:pt x="226288" y="32"/>
                  </a:cubicBezTo>
                  <a:cubicBezTo>
                    <a:pt x="222800" y="32"/>
                    <a:pt x="219873" y="2642"/>
                    <a:pt x="219483" y="6130"/>
                  </a:cubicBezTo>
                  <a:cubicBezTo>
                    <a:pt x="219117" y="2642"/>
                    <a:pt x="216191" y="32"/>
                    <a:pt x="212703" y="32"/>
                  </a:cubicBezTo>
                  <a:cubicBezTo>
                    <a:pt x="209215" y="32"/>
                    <a:pt x="206288" y="2642"/>
                    <a:pt x="205898" y="6130"/>
                  </a:cubicBezTo>
                  <a:cubicBezTo>
                    <a:pt x="205532" y="2642"/>
                    <a:pt x="202605" y="8"/>
                    <a:pt x="199093" y="8"/>
                  </a:cubicBezTo>
                  <a:cubicBezTo>
                    <a:pt x="195606" y="8"/>
                    <a:pt x="192679" y="2642"/>
                    <a:pt x="192313" y="6130"/>
                  </a:cubicBezTo>
                  <a:cubicBezTo>
                    <a:pt x="191923" y="2642"/>
                    <a:pt x="188996" y="32"/>
                    <a:pt x="185508" y="32"/>
                  </a:cubicBezTo>
                  <a:cubicBezTo>
                    <a:pt x="182021" y="32"/>
                    <a:pt x="179094" y="2642"/>
                    <a:pt x="178704" y="6130"/>
                  </a:cubicBezTo>
                  <a:cubicBezTo>
                    <a:pt x="178338" y="2642"/>
                    <a:pt x="175411" y="32"/>
                    <a:pt x="171923" y="32"/>
                  </a:cubicBezTo>
                  <a:cubicBezTo>
                    <a:pt x="168435" y="32"/>
                    <a:pt x="165509" y="2642"/>
                    <a:pt x="165118" y="6130"/>
                  </a:cubicBezTo>
                  <a:cubicBezTo>
                    <a:pt x="164753" y="2642"/>
                    <a:pt x="161826" y="32"/>
                    <a:pt x="158338" y="32"/>
                  </a:cubicBezTo>
                  <a:cubicBezTo>
                    <a:pt x="154850" y="32"/>
                    <a:pt x="151899" y="2642"/>
                    <a:pt x="151533" y="6130"/>
                  </a:cubicBezTo>
                  <a:cubicBezTo>
                    <a:pt x="151168" y="2642"/>
                    <a:pt x="148216" y="32"/>
                    <a:pt x="144729" y="32"/>
                  </a:cubicBezTo>
                  <a:cubicBezTo>
                    <a:pt x="141241" y="32"/>
                    <a:pt x="138314" y="2642"/>
                    <a:pt x="137948" y="6130"/>
                  </a:cubicBezTo>
                  <a:cubicBezTo>
                    <a:pt x="137558" y="2642"/>
                    <a:pt x="134631" y="32"/>
                    <a:pt x="131144" y="32"/>
                  </a:cubicBezTo>
                  <a:cubicBezTo>
                    <a:pt x="127656" y="32"/>
                    <a:pt x="124729" y="2642"/>
                    <a:pt x="124339" y="6130"/>
                  </a:cubicBezTo>
                  <a:cubicBezTo>
                    <a:pt x="123973" y="2642"/>
                    <a:pt x="121046" y="32"/>
                    <a:pt x="117559" y="32"/>
                  </a:cubicBezTo>
                  <a:cubicBezTo>
                    <a:pt x="114071" y="32"/>
                    <a:pt x="111144" y="2642"/>
                    <a:pt x="110754" y="6130"/>
                  </a:cubicBezTo>
                  <a:cubicBezTo>
                    <a:pt x="110388" y="2642"/>
                    <a:pt x="107461" y="32"/>
                    <a:pt x="103973" y="32"/>
                  </a:cubicBezTo>
                  <a:cubicBezTo>
                    <a:pt x="100486" y="32"/>
                    <a:pt x="97535" y="2642"/>
                    <a:pt x="97169" y="6130"/>
                  </a:cubicBezTo>
                  <a:cubicBezTo>
                    <a:pt x="96803" y="2642"/>
                    <a:pt x="93876" y="8"/>
                    <a:pt x="90364" y="8"/>
                  </a:cubicBezTo>
                  <a:cubicBezTo>
                    <a:pt x="86876" y="8"/>
                    <a:pt x="83949" y="2642"/>
                    <a:pt x="83584" y="6130"/>
                  </a:cubicBezTo>
                  <a:cubicBezTo>
                    <a:pt x="83193" y="2642"/>
                    <a:pt x="80267" y="32"/>
                    <a:pt x="76779" y="32"/>
                  </a:cubicBezTo>
                  <a:cubicBezTo>
                    <a:pt x="73291" y="32"/>
                    <a:pt x="70364" y="2642"/>
                    <a:pt x="69974" y="6130"/>
                  </a:cubicBezTo>
                  <a:cubicBezTo>
                    <a:pt x="69608" y="2642"/>
                    <a:pt x="66682" y="32"/>
                    <a:pt x="63194" y="32"/>
                  </a:cubicBezTo>
                  <a:cubicBezTo>
                    <a:pt x="59706" y="32"/>
                    <a:pt x="56779" y="2642"/>
                    <a:pt x="56389" y="6130"/>
                  </a:cubicBezTo>
                  <a:cubicBezTo>
                    <a:pt x="56023" y="2642"/>
                    <a:pt x="53096" y="32"/>
                    <a:pt x="49584" y="32"/>
                  </a:cubicBezTo>
                  <a:cubicBezTo>
                    <a:pt x="46097" y="32"/>
                    <a:pt x="43170" y="2642"/>
                    <a:pt x="42804" y="6130"/>
                  </a:cubicBezTo>
                  <a:cubicBezTo>
                    <a:pt x="42414" y="2642"/>
                    <a:pt x="39487" y="32"/>
                    <a:pt x="35999" y="32"/>
                  </a:cubicBezTo>
                  <a:cubicBezTo>
                    <a:pt x="32512" y="32"/>
                    <a:pt x="29585" y="2642"/>
                    <a:pt x="29219" y="6130"/>
                  </a:cubicBezTo>
                  <a:cubicBezTo>
                    <a:pt x="28829" y="2642"/>
                    <a:pt x="25902" y="32"/>
                    <a:pt x="22414" y="32"/>
                  </a:cubicBezTo>
                  <a:cubicBezTo>
                    <a:pt x="18926" y="32"/>
                    <a:pt x="16000" y="2642"/>
                    <a:pt x="15609" y="6130"/>
                  </a:cubicBezTo>
                  <a:cubicBezTo>
                    <a:pt x="15255" y="2606"/>
                    <a:pt x="12287" y="0"/>
                    <a:pt x="8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0873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4" y="6806"/>
                  </a:cubicBezTo>
                  <a:cubicBezTo>
                    <a:pt x="1757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1489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8005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747725" y="399890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25"/>
                    <a:pt x="1" y="3806"/>
                    <a:pt x="2220" y="6001"/>
                  </a:cubicBezTo>
                  <a:cubicBezTo>
                    <a:pt x="2936" y="6717"/>
                    <a:pt x="3813" y="7037"/>
                    <a:pt x="4672" y="7037"/>
                  </a:cubicBezTo>
                  <a:cubicBezTo>
                    <a:pt x="6475" y="7037"/>
                    <a:pt x="8204" y="5627"/>
                    <a:pt x="8220" y="3513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8093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1"/>
                    <a:pt x="1195" y="635"/>
                  </a:cubicBezTo>
                  <a:cubicBezTo>
                    <a:pt x="1492" y="346"/>
                    <a:pt x="1851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8965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64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9471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27" y="3774"/>
                    <a:pt x="5854" y="5847"/>
                  </a:cubicBezTo>
                  <a:cubicBezTo>
                    <a:pt x="5182" y="6518"/>
                    <a:pt x="4355" y="6819"/>
                    <a:pt x="3544" y="6819"/>
                  </a:cubicBezTo>
                  <a:cubicBezTo>
                    <a:pt x="1850" y="6819"/>
                    <a:pt x="228" y="5509"/>
                    <a:pt x="244" y="3530"/>
                  </a:cubicBezTo>
                  <a:cubicBezTo>
                    <a:pt x="244" y="1701"/>
                    <a:pt x="1707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219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934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1" y="673"/>
                    <a:pt x="1" y="1683"/>
                  </a:cubicBezTo>
                  <a:cubicBezTo>
                    <a:pt x="1" y="2585"/>
                    <a:pt x="732" y="3341"/>
                    <a:pt x="1659" y="3341"/>
                  </a:cubicBezTo>
                  <a:cubicBezTo>
                    <a:pt x="3147" y="3341"/>
                    <a:pt x="3879" y="1537"/>
                    <a:pt x="2830" y="488"/>
                  </a:cubicBezTo>
                  <a:cubicBezTo>
                    <a:pt x="2493" y="151"/>
                    <a:pt x="208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56875" y="3639175"/>
              <a:ext cx="323200" cy="277450"/>
            </a:xfrm>
            <a:custGeom>
              <a:avLst/>
              <a:gdLst/>
              <a:ahLst/>
              <a:cxnLst/>
              <a:rect l="l" t="t" r="r" b="b"/>
              <a:pathLst>
                <a:path w="12928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1" y="2211"/>
                    <a:pt x="1" y="5561"/>
                  </a:cubicBezTo>
                  <a:cubicBezTo>
                    <a:pt x="1" y="8610"/>
                    <a:pt x="2464" y="11097"/>
                    <a:pt x="5537" y="11097"/>
                  </a:cubicBezTo>
                  <a:cubicBezTo>
                    <a:pt x="10464" y="11097"/>
                    <a:pt x="12927" y="5122"/>
                    <a:pt x="9440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607500" y="3689950"/>
              <a:ext cx="204875" cy="176050"/>
            </a:xfrm>
            <a:custGeom>
              <a:avLst/>
              <a:gdLst/>
              <a:ahLst/>
              <a:cxnLst/>
              <a:rect l="l" t="t" r="r" b="b"/>
              <a:pathLst>
                <a:path w="8195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322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1" y="244"/>
                    <a:pt x="3610" y="1780"/>
                    <a:pt x="2708" y="2707"/>
                  </a:cubicBezTo>
                  <a:cubicBezTo>
                    <a:pt x="2411" y="2996"/>
                    <a:pt x="2051" y="3125"/>
                    <a:pt x="1700" y="3125"/>
                  </a:cubicBezTo>
                  <a:cubicBezTo>
                    <a:pt x="954" y="3125"/>
                    <a:pt x="244" y="2545"/>
                    <a:pt x="244" y="1683"/>
                  </a:cubicBezTo>
                  <a:cubicBezTo>
                    <a:pt x="244" y="878"/>
                    <a:pt x="878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7019850" y="4566575"/>
              <a:ext cx="323025" cy="276850"/>
            </a:xfrm>
            <a:custGeom>
              <a:avLst/>
              <a:gdLst/>
              <a:ahLst/>
              <a:cxnLst/>
              <a:rect l="l" t="t" r="r" b="b"/>
              <a:pathLst>
                <a:path w="12921" h="11074" extrusionOk="0">
                  <a:moveTo>
                    <a:pt x="7341" y="193"/>
                  </a:moveTo>
                  <a:cubicBezTo>
                    <a:pt x="10074" y="193"/>
                    <a:pt x="12701" y="2318"/>
                    <a:pt x="12701" y="5537"/>
                  </a:cubicBezTo>
                  <a:cubicBezTo>
                    <a:pt x="12701" y="8464"/>
                    <a:pt x="10310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4" y="1"/>
                  </a:moveTo>
                  <a:cubicBezTo>
                    <a:pt x="2447" y="1"/>
                    <a:pt x="1" y="5959"/>
                    <a:pt x="3457" y="9439"/>
                  </a:cubicBezTo>
                  <a:cubicBezTo>
                    <a:pt x="4586" y="10569"/>
                    <a:pt x="5976" y="11074"/>
                    <a:pt x="7339" y="11074"/>
                  </a:cubicBezTo>
                  <a:cubicBezTo>
                    <a:pt x="10187" y="11074"/>
                    <a:pt x="12920" y="8869"/>
                    <a:pt x="12920" y="5537"/>
                  </a:cubicBezTo>
                  <a:cubicBezTo>
                    <a:pt x="12920" y="2464"/>
                    <a:pt x="10432" y="1"/>
                    <a:pt x="7384" y="1"/>
                  </a:cubicBezTo>
                  <a:cubicBezTo>
                    <a:pt x="7374" y="1"/>
                    <a:pt x="7364" y="1"/>
                    <a:pt x="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88125" y="4533400"/>
              <a:ext cx="7242550" cy="342300"/>
            </a:xfrm>
            <a:custGeom>
              <a:avLst/>
              <a:gdLst/>
              <a:ahLst/>
              <a:cxnLst/>
              <a:rect l="l" t="t" r="r" b="b"/>
              <a:pathLst>
                <a:path w="289702" h="13692" extrusionOk="0">
                  <a:moveTo>
                    <a:pt x="280626" y="228"/>
                  </a:moveTo>
                  <a:cubicBezTo>
                    <a:pt x="284027" y="228"/>
                    <a:pt x="287287" y="2871"/>
                    <a:pt x="287287" y="6864"/>
                  </a:cubicBezTo>
                  <a:cubicBezTo>
                    <a:pt x="287262" y="10492"/>
                    <a:pt x="284321" y="13464"/>
                    <a:pt x="280671" y="13474"/>
                  </a:cubicBezTo>
                  <a:lnTo>
                    <a:pt x="280671" y="13474"/>
                  </a:lnTo>
                  <a:cubicBezTo>
                    <a:pt x="274773" y="13445"/>
                    <a:pt x="271825" y="6326"/>
                    <a:pt x="275994" y="2181"/>
                  </a:cubicBezTo>
                  <a:cubicBezTo>
                    <a:pt x="277343" y="832"/>
                    <a:pt x="279001" y="228"/>
                    <a:pt x="280626" y="228"/>
                  </a:cubicBezTo>
                  <a:close/>
                  <a:moveTo>
                    <a:pt x="8786" y="228"/>
                  </a:moveTo>
                  <a:cubicBezTo>
                    <a:pt x="12179" y="228"/>
                    <a:pt x="15439" y="2871"/>
                    <a:pt x="15439" y="6864"/>
                  </a:cubicBezTo>
                  <a:cubicBezTo>
                    <a:pt x="15439" y="10498"/>
                    <a:pt x="12488" y="13449"/>
                    <a:pt x="8829" y="13474"/>
                  </a:cubicBezTo>
                  <a:cubicBezTo>
                    <a:pt x="2951" y="13474"/>
                    <a:pt x="0" y="6352"/>
                    <a:pt x="4171" y="2181"/>
                  </a:cubicBezTo>
                  <a:cubicBezTo>
                    <a:pt x="5512" y="832"/>
                    <a:pt x="7164" y="228"/>
                    <a:pt x="8786" y="228"/>
                  </a:cubicBezTo>
                  <a:close/>
                  <a:moveTo>
                    <a:pt x="22388" y="228"/>
                  </a:moveTo>
                  <a:cubicBezTo>
                    <a:pt x="25788" y="228"/>
                    <a:pt x="29048" y="2871"/>
                    <a:pt x="29048" y="6864"/>
                  </a:cubicBezTo>
                  <a:cubicBezTo>
                    <a:pt x="29024" y="10498"/>
                    <a:pt x="26073" y="13449"/>
                    <a:pt x="22439" y="13474"/>
                  </a:cubicBezTo>
                  <a:cubicBezTo>
                    <a:pt x="16536" y="13474"/>
                    <a:pt x="13585" y="6352"/>
                    <a:pt x="17756" y="2181"/>
                  </a:cubicBezTo>
                  <a:cubicBezTo>
                    <a:pt x="19105" y="832"/>
                    <a:pt x="20762" y="228"/>
                    <a:pt x="22388" y="228"/>
                  </a:cubicBezTo>
                  <a:close/>
                  <a:moveTo>
                    <a:pt x="35973" y="228"/>
                  </a:moveTo>
                  <a:cubicBezTo>
                    <a:pt x="39373" y="228"/>
                    <a:pt x="42633" y="2871"/>
                    <a:pt x="42633" y="6864"/>
                  </a:cubicBezTo>
                  <a:cubicBezTo>
                    <a:pt x="42633" y="10498"/>
                    <a:pt x="39658" y="13449"/>
                    <a:pt x="36024" y="13474"/>
                  </a:cubicBezTo>
                  <a:cubicBezTo>
                    <a:pt x="30121" y="13474"/>
                    <a:pt x="27170" y="6352"/>
                    <a:pt x="31341" y="2181"/>
                  </a:cubicBezTo>
                  <a:cubicBezTo>
                    <a:pt x="32690" y="832"/>
                    <a:pt x="34347" y="228"/>
                    <a:pt x="35973" y="228"/>
                  </a:cubicBezTo>
                  <a:close/>
                  <a:moveTo>
                    <a:pt x="49558" y="228"/>
                  </a:moveTo>
                  <a:cubicBezTo>
                    <a:pt x="52958" y="228"/>
                    <a:pt x="56218" y="2871"/>
                    <a:pt x="56218" y="6864"/>
                  </a:cubicBezTo>
                  <a:cubicBezTo>
                    <a:pt x="56218" y="10498"/>
                    <a:pt x="53267" y="13449"/>
                    <a:pt x="49609" y="13474"/>
                  </a:cubicBezTo>
                  <a:cubicBezTo>
                    <a:pt x="43731" y="13474"/>
                    <a:pt x="40780" y="6352"/>
                    <a:pt x="44926" y="2181"/>
                  </a:cubicBezTo>
                  <a:cubicBezTo>
                    <a:pt x="46275" y="832"/>
                    <a:pt x="47933" y="228"/>
                    <a:pt x="49558" y="228"/>
                  </a:cubicBezTo>
                  <a:close/>
                  <a:moveTo>
                    <a:pt x="63162" y="228"/>
                  </a:moveTo>
                  <a:cubicBezTo>
                    <a:pt x="66555" y="228"/>
                    <a:pt x="69803" y="2871"/>
                    <a:pt x="69803" y="6864"/>
                  </a:cubicBezTo>
                  <a:cubicBezTo>
                    <a:pt x="69803" y="10498"/>
                    <a:pt x="66852" y="13449"/>
                    <a:pt x="63194" y="13474"/>
                  </a:cubicBezTo>
                  <a:cubicBezTo>
                    <a:pt x="57316" y="13449"/>
                    <a:pt x="54365" y="6328"/>
                    <a:pt x="58535" y="2181"/>
                  </a:cubicBezTo>
                  <a:cubicBezTo>
                    <a:pt x="59884" y="832"/>
                    <a:pt x="61539" y="228"/>
                    <a:pt x="63162" y="228"/>
                  </a:cubicBezTo>
                  <a:close/>
                  <a:moveTo>
                    <a:pt x="76747" y="228"/>
                  </a:moveTo>
                  <a:cubicBezTo>
                    <a:pt x="80142" y="228"/>
                    <a:pt x="83396" y="2871"/>
                    <a:pt x="83413" y="6864"/>
                  </a:cubicBezTo>
                  <a:cubicBezTo>
                    <a:pt x="83389" y="10498"/>
                    <a:pt x="80437" y="13449"/>
                    <a:pt x="76803" y="13474"/>
                  </a:cubicBezTo>
                  <a:cubicBezTo>
                    <a:pt x="70901" y="13474"/>
                    <a:pt x="67950" y="6352"/>
                    <a:pt x="72120" y="2181"/>
                  </a:cubicBezTo>
                  <a:cubicBezTo>
                    <a:pt x="73469" y="832"/>
                    <a:pt x="75125" y="228"/>
                    <a:pt x="76747" y="228"/>
                  </a:cubicBezTo>
                  <a:close/>
                  <a:moveTo>
                    <a:pt x="90338" y="228"/>
                  </a:moveTo>
                  <a:cubicBezTo>
                    <a:pt x="93738" y="228"/>
                    <a:pt x="96998" y="2871"/>
                    <a:pt x="96998" y="6864"/>
                  </a:cubicBezTo>
                  <a:cubicBezTo>
                    <a:pt x="96998" y="10498"/>
                    <a:pt x="94022" y="13449"/>
                    <a:pt x="90388" y="13474"/>
                  </a:cubicBezTo>
                  <a:cubicBezTo>
                    <a:pt x="84486" y="13449"/>
                    <a:pt x="81559" y="6328"/>
                    <a:pt x="85706" y="2181"/>
                  </a:cubicBezTo>
                  <a:cubicBezTo>
                    <a:pt x="87054" y="832"/>
                    <a:pt x="88712" y="228"/>
                    <a:pt x="90338" y="228"/>
                  </a:cubicBezTo>
                  <a:close/>
                  <a:moveTo>
                    <a:pt x="103930" y="228"/>
                  </a:moveTo>
                  <a:cubicBezTo>
                    <a:pt x="107323" y="228"/>
                    <a:pt x="110583" y="2871"/>
                    <a:pt x="110583" y="6864"/>
                  </a:cubicBezTo>
                  <a:cubicBezTo>
                    <a:pt x="110583" y="10498"/>
                    <a:pt x="107632" y="13449"/>
                    <a:pt x="103973" y="13474"/>
                  </a:cubicBezTo>
                  <a:cubicBezTo>
                    <a:pt x="98096" y="13449"/>
                    <a:pt x="95144" y="6352"/>
                    <a:pt x="99315" y="2181"/>
                  </a:cubicBezTo>
                  <a:cubicBezTo>
                    <a:pt x="100656" y="832"/>
                    <a:pt x="102308" y="228"/>
                    <a:pt x="103930" y="228"/>
                  </a:cubicBezTo>
                  <a:close/>
                  <a:moveTo>
                    <a:pt x="117515" y="228"/>
                  </a:moveTo>
                  <a:cubicBezTo>
                    <a:pt x="120908" y="228"/>
                    <a:pt x="124168" y="2871"/>
                    <a:pt x="124168" y="6864"/>
                  </a:cubicBezTo>
                  <a:cubicBezTo>
                    <a:pt x="124168" y="10498"/>
                    <a:pt x="121217" y="13449"/>
                    <a:pt x="117559" y="13474"/>
                  </a:cubicBezTo>
                  <a:cubicBezTo>
                    <a:pt x="111681" y="13474"/>
                    <a:pt x="108729" y="6352"/>
                    <a:pt x="112900" y="2181"/>
                  </a:cubicBezTo>
                  <a:cubicBezTo>
                    <a:pt x="114241" y="832"/>
                    <a:pt x="115893" y="228"/>
                    <a:pt x="117515" y="228"/>
                  </a:cubicBezTo>
                  <a:close/>
                  <a:moveTo>
                    <a:pt x="131117" y="228"/>
                  </a:moveTo>
                  <a:cubicBezTo>
                    <a:pt x="134518" y="228"/>
                    <a:pt x="137778" y="2871"/>
                    <a:pt x="137778" y="6864"/>
                  </a:cubicBezTo>
                  <a:cubicBezTo>
                    <a:pt x="137753" y="10498"/>
                    <a:pt x="134802" y="13449"/>
                    <a:pt x="131168" y="13474"/>
                  </a:cubicBezTo>
                  <a:cubicBezTo>
                    <a:pt x="125266" y="13449"/>
                    <a:pt x="122315" y="6352"/>
                    <a:pt x="126485" y="2181"/>
                  </a:cubicBezTo>
                  <a:cubicBezTo>
                    <a:pt x="127834" y="832"/>
                    <a:pt x="129492" y="228"/>
                    <a:pt x="131117" y="228"/>
                  </a:cubicBezTo>
                  <a:close/>
                  <a:moveTo>
                    <a:pt x="144702" y="228"/>
                  </a:moveTo>
                  <a:cubicBezTo>
                    <a:pt x="148103" y="228"/>
                    <a:pt x="151363" y="2871"/>
                    <a:pt x="151363" y="6864"/>
                  </a:cubicBezTo>
                  <a:cubicBezTo>
                    <a:pt x="151363" y="10498"/>
                    <a:pt x="148387" y="13449"/>
                    <a:pt x="144753" y="13474"/>
                  </a:cubicBezTo>
                  <a:cubicBezTo>
                    <a:pt x="138851" y="13474"/>
                    <a:pt x="135924" y="6352"/>
                    <a:pt x="140070" y="2181"/>
                  </a:cubicBezTo>
                  <a:cubicBezTo>
                    <a:pt x="141419" y="832"/>
                    <a:pt x="143077" y="228"/>
                    <a:pt x="144702" y="228"/>
                  </a:cubicBezTo>
                  <a:close/>
                  <a:moveTo>
                    <a:pt x="158295" y="228"/>
                  </a:moveTo>
                  <a:cubicBezTo>
                    <a:pt x="161688" y="228"/>
                    <a:pt x="164948" y="2871"/>
                    <a:pt x="164948" y="6864"/>
                  </a:cubicBezTo>
                  <a:cubicBezTo>
                    <a:pt x="164948" y="10498"/>
                    <a:pt x="161997" y="13449"/>
                    <a:pt x="158338" y="13474"/>
                  </a:cubicBezTo>
                  <a:cubicBezTo>
                    <a:pt x="152460" y="13474"/>
                    <a:pt x="149509" y="6352"/>
                    <a:pt x="153680" y="2181"/>
                  </a:cubicBezTo>
                  <a:cubicBezTo>
                    <a:pt x="155021" y="832"/>
                    <a:pt x="156673" y="228"/>
                    <a:pt x="158295" y="228"/>
                  </a:cubicBezTo>
                  <a:close/>
                  <a:moveTo>
                    <a:pt x="171892" y="228"/>
                  </a:moveTo>
                  <a:cubicBezTo>
                    <a:pt x="175287" y="228"/>
                    <a:pt x="178541" y="2871"/>
                    <a:pt x="178557" y="6864"/>
                  </a:cubicBezTo>
                  <a:cubicBezTo>
                    <a:pt x="178533" y="10498"/>
                    <a:pt x="175582" y="13449"/>
                    <a:pt x="171923" y="13474"/>
                  </a:cubicBezTo>
                  <a:cubicBezTo>
                    <a:pt x="166045" y="13449"/>
                    <a:pt x="163094" y="6328"/>
                    <a:pt x="167265" y="2181"/>
                  </a:cubicBezTo>
                  <a:cubicBezTo>
                    <a:pt x="168614" y="832"/>
                    <a:pt x="170269" y="228"/>
                    <a:pt x="171892" y="228"/>
                  </a:cubicBezTo>
                  <a:close/>
                  <a:moveTo>
                    <a:pt x="185482" y="228"/>
                  </a:moveTo>
                  <a:cubicBezTo>
                    <a:pt x="188882" y="228"/>
                    <a:pt x="192142" y="2871"/>
                    <a:pt x="192142" y="6864"/>
                  </a:cubicBezTo>
                  <a:cubicBezTo>
                    <a:pt x="192142" y="10498"/>
                    <a:pt x="189167" y="13449"/>
                    <a:pt x="185533" y="13474"/>
                  </a:cubicBezTo>
                  <a:cubicBezTo>
                    <a:pt x="179630" y="13449"/>
                    <a:pt x="176679" y="6328"/>
                    <a:pt x="180850" y="2181"/>
                  </a:cubicBezTo>
                  <a:cubicBezTo>
                    <a:pt x="182199" y="832"/>
                    <a:pt x="183856" y="228"/>
                    <a:pt x="185482" y="228"/>
                  </a:cubicBezTo>
                  <a:close/>
                  <a:moveTo>
                    <a:pt x="199067" y="228"/>
                  </a:moveTo>
                  <a:cubicBezTo>
                    <a:pt x="202467" y="228"/>
                    <a:pt x="205727" y="2871"/>
                    <a:pt x="205727" y="6864"/>
                  </a:cubicBezTo>
                  <a:cubicBezTo>
                    <a:pt x="205727" y="10498"/>
                    <a:pt x="202776" y="13449"/>
                    <a:pt x="199118" y="13474"/>
                  </a:cubicBezTo>
                  <a:cubicBezTo>
                    <a:pt x="193240" y="13449"/>
                    <a:pt x="190289" y="6352"/>
                    <a:pt x="194435" y="2181"/>
                  </a:cubicBezTo>
                  <a:cubicBezTo>
                    <a:pt x="195784" y="832"/>
                    <a:pt x="197442" y="228"/>
                    <a:pt x="199067" y="228"/>
                  </a:cubicBezTo>
                  <a:close/>
                  <a:moveTo>
                    <a:pt x="212660" y="228"/>
                  </a:moveTo>
                  <a:cubicBezTo>
                    <a:pt x="216053" y="228"/>
                    <a:pt x="219312" y="2871"/>
                    <a:pt x="219312" y="6864"/>
                  </a:cubicBezTo>
                  <a:cubicBezTo>
                    <a:pt x="219312" y="10498"/>
                    <a:pt x="216361" y="13449"/>
                    <a:pt x="212703" y="13474"/>
                  </a:cubicBezTo>
                  <a:cubicBezTo>
                    <a:pt x="206825" y="13474"/>
                    <a:pt x="203874" y="6352"/>
                    <a:pt x="208044" y="2181"/>
                  </a:cubicBezTo>
                  <a:cubicBezTo>
                    <a:pt x="209385" y="832"/>
                    <a:pt x="211038" y="228"/>
                    <a:pt x="212660" y="228"/>
                  </a:cubicBezTo>
                  <a:close/>
                  <a:moveTo>
                    <a:pt x="226262" y="228"/>
                  </a:moveTo>
                  <a:cubicBezTo>
                    <a:pt x="229662" y="228"/>
                    <a:pt x="232922" y="2871"/>
                    <a:pt x="232922" y="6864"/>
                  </a:cubicBezTo>
                  <a:cubicBezTo>
                    <a:pt x="232898" y="10498"/>
                    <a:pt x="229946" y="13449"/>
                    <a:pt x="226312" y="13474"/>
                  </a:cubicBezTo>
                  <a:cubicBezTo>
                    <a:pt x="220410" y="13474"/>
                    <a:pt x="217459" y="6352"/>
                    <a:pt x="221629" y="2181"/>
                  </a:cubicBezTo>
                  <a:cubicBezTo>
                    <a:pt x="222978" y="832"/>
                    <a:pt x="224636" y="228"/>
                    <a:pt x="226262" y="228"/>
                  </a:cubicBezTo>
                  <a:close/>
                  <a:moveTo>
                    <a:pt x="239847" y="228"/>
                  </a:moveTo>
                  <a:cubicBezTo>
                    <a:pt x="243247" y="228"/>
                    <a:pt x="246507" y="2871"/>
                    <a:pt x="246507" y="6864"/>
                  </a:cubicBezTo>
                  <a:cubicBezTo>
                    <a:pt x="246507" y="10498"/>
                    <a:pt x="243531" y="13474"/>
                    <a:pt x="239897" y="13474"/>
                  </a:cubicBezTo>
                  <a:cubicBezTo>
                    <a:pt x="233995" y="13449"/>
                    <a:pt x="231068" y="6328"/>
                    <a:pt x="235215" y="2181"/>
                  </a:cubicBezTo>
                  <a:cubicBezTo>
                    <a:pt x="236563" y="832"/>
                    <a:pt x="238221" y="228"/>
                    <a:pt x="239847" y="228"/>
                  </a:cubicBezTo>
                  <a:close/>
                  <a:moveTo>
                    <a:pt x="253432" y="228"/>
                  </a:moveTo>
                  <a:cubicBezTo>
                    <a:pt x="256832" y="228"/>
                    <a:pt x="260092" y="2871"/>
                    <a:pt x="260092" y="6864"/>
                  </a:cubicBezTo>
                  <a:cubicBezTo>
                    <a:pt x="260092" y="10498"/>
                    <a:pt x="257141" y="13449"/>
                    <a:pt x="253482" y="13474"/>
                  </a:cubicBezTo>
                  <a:cubicBezTo>
                    <a:pt x="247605" y="13449"/>
                    <a:pt x="244653" y="6352"/>
                    <a:pt x="248800" y="2181"/>
                  </a:cubicBezTo>
                  <a:cubicBezTo>
                    <a:pt x="250149" y="832"/>
                    <a:pt x="251806" y="228"/>
                    <a:pt x="253432" y="228"/>
                  </a:cubicBezTo>
                  <a:close/>
                  <a:moveTo>
                    <a:pt x="267024" y="228"/>
                  </a:moveTo>
                  <a:cubicBezTo>
                    <a:pt x="270417" y="228"/>
                    <a:pt x="273677" y="2871"/>
                    <a:pt x="273677" y="6864"/>
                  </a:cubicBezTo>
                  <a:cubicBezTo>
                    <a:pt x="273677" y="10498"/>
                    <a:pt x="270726" y="13449"/>
                    <a:pt x="267068" y="13474"/>
                  </a:cubicBezTo>
                  <a:cubicBezTo>
                    <a:pt x="261190" y="13474"/>
                    <a:pt x="258238" y="6352"/>
                    <a:pt x="262409" y="2181"/>
                  </a:cubicBezTo>
                  <a:cubicBezTo>
                    <a:pt x="263750" y="832"/>
                    <a:pt x="265403" y="228"/>
                    <a:pt x="267024" y="228"/>
                  </a:cubicBezTo>
                  <a:close/>
                  <a:moveTo>
                    <a:pt x="8835" y="1"/>
                  </a:moveTo>
                  <a:cubicBezTo>
                    <a:pt x="8712" y="1"/>
                    <a:pt x="8588" y="4"/>
                    <a:pt x="8463" y="11"/>
                  </a:cubicBezTo>
                  <a:cubicBezTo>
                    <a:pt x="4829" y="206"/>
                    <a:pt x="1976" y="3206"/>
                    <a:pt x="1976" y="6840"/>
                  </a:cubicBezTo>
                  <a:cubicBezTo>
                    <a:pt x="1976" y="10474"/>
                    <a:pt x="4829" y="13474"/>
                    <a:pt x="8463" y="13669"/>
                  </a:cubicBezTo>
                  <a:cubicBezTo>
                    <a:pt x="8588" y="13676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1"/>
                    <a:pt x="277434" y="13691"/>
                    <a:pt x="280699" y="13691"/>
                  </a:cubicBezTo>
                  <a:cubicBezTo>
                    <a:pt x="282497" y="13691"/>
                    <a:pt x="284322" y="12984"/>
                    <a:pt x="285726" y="11425"/>
                  </a:cubicBezTo>
                  <a:cubicBezTo>
                    <a:pt x="289701" y="7035"/>
                    <a:pt x="286579" y="11"/>
                    <a:pt x="280653" y="11"/>
                  </a:cubicBezTo>
                  <a:cubicBezTo>
                    <a:pt x="277165" y="11"/>
                    <a:pt x="274238" y="2645"/>
                    <a:pt x="273848" y="6108"/>
                  </a:cubicBezTo>
                  <a:cubicBezTo>
                    <a:pt x="273482" y="2645"/>
                    <a:pt x="270555" y="11"/>
                    <a:pt x="267068" y="11"/>
                  </a:cubicBezTo>
                  <a:cubicBezTo>
                    <a:pt x="263580" y="11"/>
                    <a:pt x="260653" y="2645"/>
                    <a:pt x="260263" y="6108"/>
                  </a:cubicBezTo>
                  <a:cubicBezTo>
                    <a:pt x="259897" y="2645"/>
                    <a:pt x="256970" y="11"/>
                    <a:pt x="253458" y="11"/>
                  </a:cubicBezTo>
                  <a:cubicBezTo>
                    <a:pt x="249970" y="11"/>
                    <a:pt x="247044" y="2645"/>
                    <a:pt x="246678" y="6108"/>
                  </a:cubicBezTo>
                  <a:cubicBezTo>
                    <a:pt x="246287" y="2645"/>
                    <a:pt x="243361" y="11"/>
                    <a:pt x="239873" y="11"/>
                  </a:cubicBezTo>
                  <a:cubicBezTo>
                    <a:pt x="236385" y="11"/>
                    <a:pt x="233458" y="2645"/>
                    <a:pt x="233093" y="6108"/>
                  </a:cubicBezTo>
                  <a:cubicBezTo>
                    <a:pt x="232702" y="2645"/>
                    <a:pt x="229776" y="11"/>
                    <a:pt x="226288" y="11"/>
                  </a:cubicBezTo>
                  <a:cubicBezTo>
                    <a:pt x="222800" y="11"/>
                    <a:pt x="219873" y="2645"/>
                    <a:pt x="219483" y="6108"/>
                  </a:cubicBezTo>
                  <a:cubicBezTo>
                    <a:pt x="219117" y="2645"/>
                    <a:pt x="216191" y="11"/>
                    <a:pt x="212703" y="11"/>
                  </a:cubicBezTo>
                  <a:cubicBezTo>
                    <a:pt x="209215" y="11"/>
                    <a:pt x="206288" y="2645"/>
                    <a:pt x="205898" y="6108"/>
                  </a:cubicBezTo>
                  <a:cubicBezTo>
                    <a:pt x="205532" y="2645"/>
                    <a:pt x="202605" y="11"/>
                    <a:pt x="199093" y="11"/>
                  </a:cubicBezTo>
                  <a:cubicBezTo>
                    <a:pt x="195606" y="11"/>
                    <a:pt x="192679" y="2645"/>
                    <a:pt x="192313" y="6108"/>
                  </a:cubicBezTo>
                  <a:cubicBezTo>
                    <a:pt x="191923" y="2645"/>
                    <a:pt x="188996" y="11"/>
                    <a:pt x="185508" y="11"/>
                  </a:cubicBezTo>
                  <a:cubicBezTo>
                    <a:pt x="182021" y="11"/>
                    <a:pt x="179094" y="2645"/>
                    <a:pt x="178704" y="6108"/>
                  </a:cubicBezTo>
                  <a:cubicBezTo>
                    <a:pt x="178338" y="2645"/>
                    <a:pt x="175411" y="11"/>
                    <a:pt x="171923" y="11"/>
                  </a:cubicBezTo>
                  <a:cubicBezTo>
                    <a:pt x="168435" y="11"/>
                    <a:pt x="165509" y="2645"/>
                    <a:pt x="165118" y="6108"/>
                  </a:cubicBezTo>
                  <a:cubicBezTo>
                    <a:pt x="164753" y="2645"/>
                    <a:pt x="161826" y="11"/>
                    <a:pt x="158338" y="11"/>
                  </a:cubicBezTo>
                  <a:cubicBezTo>
                    <a:pt x="154850" y="11"/>
                    <a:pt x="151899" y="2645"/>
                    <a:pt x="151533" y="6108"/>
                  </a:cubicBezTo>
                  <a:cubicBezTo>
                    <a:pt x="151168" y="2645"/>
                    <a:pt x="148216" y="11"/>
                    <a:pt x="144729" y="11"/>
                  </a:cubicBezTo>
                  <a:cubicBezTo>
                    <a:pt x="141241" y="11"/>
                    <a:pt x="138314" y="2645"/>
                    <a:pt x="137948" y="6108"/>
                  </a:cubicBezTo>
                  <a:cubicBezTo>
                    <a:pt x="137558" y="2645"/>
                    <a:pt x="134631" y="11"/>
                    <a:pt x="131144" y="11"/>
                  </a:cubicBezTo>
                  <a:cubicBezTo>
                    <a:pt x="127656" y="11"/>
                    <a:pt x="124729" y="2645"/>
                    <a:pt x="124339" y="6108"/>
                  </a:cubicBezTo>
                  <a:cubicBezTo>
                    <a:pt x="123973" y="2645"/>
                    <a:pt x="121046" y="11"/>
                    <a:pt x="117559" y="11"/>
                  </a:cubicBezTo>
                  <a:cubicBezTo>
                    <a:pt x="114071" y="11"/>
                    <a:pt x="111144" y="2645"/>
                    <a:pt x="110754" y="6108"/>
                  </a:cubicBezTo>
                  <a:cubicBezTo>
                    <a:pt x="110388" y="2645"/>
                    <a:pt x="107461" y="11"/>
                    <a:pt x="103973" y="11"/>
                  </a:cubicBezTo>
                  <a:cubicBezTo>
                    <a:pt x="100486" y="11"/>
                    <a:pt x="97535" y="2645"/>
                    <a:pt x="97169" y="6108"/>
                  </a:cubicBezTo>
                  <a:cubicBezTo>
                    <a:pt x="96803" y="2645"/>
                    <a:pt x="93876" y="11"/>
                    <a:pt x="90364" y="11"/>
                  </a:cubicBezTo>
                  <a:cubicBezTo>
                    <a:pt x="86876" y="11"/>
                    <a:pt x="83949" y="2645"/>
                    <a:pt x="83584" y="6108"/>
                  </a:cubicBezTo>
                  <a:cubicBezTo>
                    <a:pt x="83193" y="2645"/>
                    <a:pt x="80267" y="11"/>
                    <a:pt x="76779" y="11"/>
                  </a:cubicBezTo>
                  <a:cubicBezTo>
                    <a:pt x="73291" y="11"/>
                    <a:pt x="70364" y="2645"/>
                    <a:pt x="69974" y="6108"/>
                  </a:cubicBezTo>
                  <a:cubicBezTo>
                    <a:pt x="69608" y="2645"/>
                    <a:pt x="66682" y="11"/>
                    <a:pt x="63194" y="11"/>
                  </a:cubicBezTo>
                  <a:cubicBezTo>
                    <a:pt x="59706" y="11"/>
                    <a:pt x="56779" y="2645"/>
                    <a:pt x="56389" y="6108"/>
                  </a:cubicBezTo>
                  <a:cubicBezTo>
                    <a:pt x="56023" y="2645"/>
                    <a:pt x="53096" y="11"/>
                    <a:pt x="49584" y="11"/>
                  </a:cubicBezTo>
                  <a:cubicBezTo>
                    <a:pt x="46097" y="11"/>
                    <a:pt x="43170" y="2645"/>
                    <a:pt x="42804" y="6108"/>
                  </a:cubicBezTo>
                  <a:cubicBezTo>
                    <a:pt x="42414" y="2645"/>
                    <a:pt x="39487" y="11"/>
                    <a:pt x="35999" y="11"/>
                  </a:cubicBezTo>
                  <a:cubicBezTo>
                    <a:pt x="32512" y="11"/>
                    <a:pt x="29585" y="2645"/>
                    <a:pt x="29219" y="6108"/>
                  </a:cubicBezTo>
                  <a:cubicBezTo>
                    <a:pt x="28829" y="2645"/>
                    <a:pt x="25902" y="11"/>
                    <a:pt x="22414" y="11"/>
                  </a:cubicBezTo>
                  <a:cubicBezTo>
                    <a:pt x="18926" y="11"/>
                    <a:pt x="16000" y="2645"/>
                    <a:pt x="15609" y="6108"/>
                  </a:cubicBezTo>
                  <a:cubicBezTo>
                    <a:pt x="15256" y="2622"/>
                    <a:pt x="12310" y="1"/>
                    <a:pt x="88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70873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cubicBezTo>
                    <a:pt x="1757" y="6780"/>
                    <a:pt x="293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7148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4" y="3122"/>
                    <a:pt x="2220" y="3122"/>
                  </a:cubicBezTo>
                  <a:cubicBezTo>
                    <a:pt x="927" y="3098"/>
                    <a:pt x="293" y="1561"/>
                    <a:pt x="1195" y="659"/>
                  </a:cubicBezTo>
                  <a:cubicBezTo>
                    <a:pt x="1495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0225" y="4566575"/>
              <a:ext cx="323000" cy="276850"/>
            </a:xfrm>
            <a:custGeom>
              <a:avLst/>
              <a:gdLst/>
              <a:ahLst/>
              <a:cxnLst/>
              <a:rect l="l" t="t" r="r" b="b"/>
              <a:pathLst>
                <a:path w="12920" h="11074" extrusionOk="0">
                  <a:moveTo>
                    <a:pt x="7341" y="193"/>
                  </a:moveTo>
                  <a:cubicBezTo>
                    <a:pt x="10074" y="193"/>
                    <a:pt x="12700" y="2318"/>
                    <a:pt x="12700" y="5537"/>
                  </a:cubicBezTo>
                  <a:cubicBezTo>
                    <a:pt x="12700" y="8464"/>
                    <a:pt x="10335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3" y="1"/>
                  </a:moveTo>
                  <a:cubicBezTo>
                    <a:pt x="2447" y="1"/>
                    <a:pt x="1" y="5959"/>
                    <a:pt x="3481" y="9439"/>
                  </a:cubicBezTo>
                  <a:cubicBezTo>
                    <a:pt x="4610" y="10569"/>
                    <a:pt x="5998" y="11074"/>
                    <a:pt x="7358" y="11074"/>
                  </a:cubicBezTo>
                  <a:cubicBezTo>
                    <a:pt x="10198" y="11074"/>
                    <a:pt x="12920" y="8869"/>
                    <a:pt x="12920" y="5537"/>
                  </a:cubicBezTo>
                  <a:cubicBezTo>
                    <a:pt x="12920" y="2464"/>
                    <a:pt x="10457" y="1"/>
                    <a:pt x="7384" y="1"/>
                  </a:cubicBezTo>
                  <a:cubicBezTo>
                    <a:pt x="7374" y="1"/>
                    <a:pt x="7363" y="1"/>
                    <a:pt x="7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47725" y="4617175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4668" y="201"/>
                  </a:moveTo>
                  <a:cubicBezTo>
                    <a:pt x="6357" y="201"/>
                    <a:pt x="7976" y="1516"/>
                    <a:pt x="7976" y="3513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7" y="1172"/>
                  </a:cubicBezTo>
                  <a:cubicBezTo>
                    <a:pt x="3037" y="501"/>
                    <a:pt x="3860" y="201"/>
                    <a:pt x="4668" y="201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40" y="6697"/>
                    <a:pt x="3822" y="7019"/>
                    <a:pt x="4686" y="7019"/>
                  </a:cubicBezTo>
                  <a:cubicBezTo>
                    <a:pt x="6484" y="7019"/>
                    <a:pt x="8204" y="5622"/>
                    <a:pt x="8220" y="3513"/>
                  </a:cubicBezTo>
                  <a:cubicBezTo>
                    <a:pt x="8196" y="1577"/>
                    <a:pt x="6658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8093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5" y="236"/>
                    <a:pt x="3659" y="809"/>
                    <a:pt x="3659" y="1683"/>
                  </a:cubicBezTo>
                  <a:cubicBezTo>
                    <a:pt x="3659" y="2464"/>
                    <a:pt x="3024" y="3098"/>
                    <a:pt x="2220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89650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9471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54" y="5831"/>
                  </a:cubicBezTo>
                  <a:cubicBezTo>
                    <a:pt x="5182" y="6502"/>
                    <a:pt x="4357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6000" y="1026"/>
                  </a:cubicBezTo>
                  <a:cubicBezTo>
                    <a:pt x="5284" y="318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9934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8" y="226"/>
                    <a:pt x="3586" y="1762"/>
                    <a:pt x="2684" y="2689"/>
                  </a:cubicBezTo>
                  <a:cubicBezTo>
                    <a:pt x="2387" y="2978"/>
                    <a:pt x="2027" y="3107"/>
                    <a:pt x="1676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5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56875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05" y="10392"/>
                    <a:pt x="6872" y="10876"/>
                    <a:pt x="5566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607500" y="430802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7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5322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1" y="226"/>
                    <a:pt x="3610" y="1762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8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38675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373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2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837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0471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09775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14347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708" y="2689"/>
                  </a:cubicBezTo>
                  <a:cubicBezTo>
                    <a:pt x="2408" y="2981"/>
                    <a:pt x="2044" y="3113"/>
                    <a:pt x="1689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25" y="2592"/>
                    <a:pt x="757" y="3324"/>
                    <a:pt x="1683" y="3348"/>
                  </a:cubicBezTo>
                  <a:cubicBezTo>
                    <a:pt x="3171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3398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8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40750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4696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0001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06787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2945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1703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4" y="207"/>
                  </a:moveTo>
                  <a:cubicBezTo>
                    <a:pt x="10103" y="207"/>
                    <a:pt x="12724" y="2342"/>
                    <a:pt x="12708" y="5561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2" y="693"/>
                    <a:pt x="6057" y="207"/>
                    <a:pt x="7364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237975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0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489" y="6781"/>
                    <a:pt x="4684" y="6805"/>
                  </a:cubicBezTo>
                  <a:cubicBezTo>
                    <a:pt x="1757" y="6781"/>
                    <a:pt x="294" y="3244"/>
                    <a:pt x="2367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29957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830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098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6" y="11080"/>
                    <a:pt x="7384" y="11080"/>
                  </a:cubicBezTo>
                  <a:cubicBezTo>
                    <a:pt x="10227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8983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7" y="7024"/>
                    <a:pt x="4665" y="7024"/>
                  </a:cubicBezTo>
                  <a:cubicBezTo>
                    <a:pt x="6458" y="7024"/>
                    <a:pt x="8179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9599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340000" y="2095300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8" y="206"/>
                  </a:moveTo>
                  <a:cubicBezTo>
                    <a:pt x="10101" y="206"/>
                    <a:pt x="12724" y="2335"/>
                    <a:pt x="12724" y="5537"/>
                  </a:cubicBezTo>
                  <a:cubicBezTo>
                    <a:pt x="12724" y="8464"/>
                    <a:pt x="10334" y="10854"/>
                    <a:pt x="7407" y="10854"/>
                  </a:cubicBezTo>
                  <a:cubicBezTo>
                    <a:pt x="2676" y="10829"/>
                    <a:pt x="310" y="5122"/>
                    <a:pt x="3651" y="1781"/>
                  </a:cubicBezTo>
                  <a:cubicBezTo>
                    <a:pt x="4732" y="692"/>
                    <a:pt x="6063" y="206"/>
                    <a:pt x="7368" y="206"/>
                  </a:cubicBezTo>
                  <a:close/>
                  <a:moveTo>
                    <a:pt x="7377" y="0"/>
                  </a:moveTo>
                  <a:cubicBezTo>
                    <a:pt x="2471" y="0"/>
                    <a:pt x="0" y="5959"/>
                    <a:pt x="3481" y="9439"/>
                  </a:cubicBezTo>
                  <a:cubicBezTo>
                    <a:pt x="4610" y="10568"/>
                    <a:pt x="5997" y="11074"/>
                    <a:pt x="7358" y="11074"/>
                  </a:cubicBezTo>
                  <a:cubicBezTo>
                    <a:pt x="10201" y="11074"/>
                    <a:pt x="12927" y="8869"/>
                    <a:pt x="12944" y="5537"/>
                  </a:cubicBezTo>
                  <a:cubicBezTo>
                    <a:pt x="12920" y="2488"/>
                    <a:pt x="10456" y="0"/>
                    <a:pt x="7407" y="0"/>
                  </a:cubicBezTo>
                  <a:cubicBezTo>
                    <a:pt x="7397" y="0"/>
                    <a:pt x="7387" y="0"/>
                    <a:pt x="7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4081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8" y="6781"/>
                    <a:pt x="4683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4696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5"/>
                    <a:pt x="2204" y="235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1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00017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067875" y="21459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7" y="200"/>
                  </a:moveTo>
                  <a:cubicBezTo>
                    <a:pt x="6372" y="200"/>
                    <a:pt x="8000" y="1510"/>
                    <a:pt x="8000" y="3489"/>
                  </a:cubicBezTo>
                  <a:cubicBezTo>
                    <a:pt x="8000" y="5318"/>
                    <a:pt x="6512" y="6781"/>
                    <a:pt x="4707" y="6781"/>
                  </a:cubicBezTo>
                  <a:cubicBezTo>
                    <a:pt x="1781" y="6781"/>
                    <a:pt x="317" y="3245"/>
                    <a:pt x="2366" y="1171"/>
                  </a:cubicBezTo>
                  <a:cubicBezTo>
                    <a:pt x="3037" y="500"/>
                    <a:pt x="3865" y="200"/>
                    <a:pt x="4677" y="200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57"/>
                    <a:pt x="2220" y="5976"/>
                  </a:cubicBezTo>
                  <a:cubicBezTo>
                    <a:pt x="2939" y="6695"/>
                    <a:pt x="3822" y="7018"/>
                    <a:pt x="4687" y="7018"/>
                  </a:cubicBezTo>
                  <a:cubicBezTo>
                    <a:pt x="6492" y="7018"/>
                    <a:pt x="8219" y="5615"/>
                    <a:pt x="8219" y="3489"/>
                  </a:cubicBezTo>
                  <a:cubicBezTo>
                    <a:pt x="8219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12945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2166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2" y="10392"/>
                    <a:pt x="6882" y="10875"/>
                    <a:pt x="5577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2678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9" y="232"/>
                  </a:moveTo>
                  <a:cubicBezTo>
                    <a:pt x="6415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489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489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31360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8770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9276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4" y="1720"/>
                    <a:pt x="1708" y="256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97397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2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340000" y="2712975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8" y="216"/>
                  </a:moveTo>
                  <a:cubicBezTo>
                    <a:pt x="10100" y="216"/>
                    <a:pt x="12724" y="2335"/>
                    <a:pt x="12724" y="5537"/>
                  </a:cubicBezTo>
                  <a:cubicBezTo>
                    <a:pt x="12724" y="8463"/>
                    <a:pt x="10334" y="10829"/>
                    <a:pt x="7407" y="10854"/>
                  </a:cubicBezTo>
                  <a:cubicBezTo>
                    <a:pt x="2676" y="10854"/>
                    <a:pt x="310" y="5122"/>
                    <a:pt x="3651" y="1781"/>
                  </a:cubicBezTo>
                  <a:cubicBezTo>
                    <a:pt x="4732" y="700"/>
                    <a:pt x="6062" y="216"/>
                    <a:pt x="7368" y="216"/>
                  </a:cubicBezTo>
                  <a:close/>
                  <a:moveTo>
                    <a:pt x="7377" y="0"/>
                  </a:moveTo>
                  <a:cubicBezTo>
                    <a:pt x="2471" y="0"/>
                    <a:pt x="0" y="5958"/>
                    <a:pt x="3481" y="9439"/>
                  </a:cubicBezTo>
                  <a:cubicBezTo>
                    <a:pt x="4610" y="10568"/>
                    <a:pt x="5997" y="11073"/>
                    <a:pt x="7358" y="11073"/>
                  </a:cubicBezTo>
                  <a:cubicBezTo>
                    <a:pt x="10201" y="11073"/>
                    <a:pt x="12927" y="8868"/>
                    <a:pt x="12944" y="5537"/>
                  </a:cubicBezTo>
                  <a:cubicBezTo>
                    <a:pt x="12920" y="2488"/>
                    <a:pt x="10456" y="0"/>
                    <a:pt x="7407" y="0"/>
                  </a:cubicBezTo>
                  <a:cubicBezTo>
                    <a:pt x="7397" y="0"/>
                    <a:pt x="7387" y="0"/>
                    <a:pt x="7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4081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7" y="6805"/>
                    <a:pt x="293" y="3244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4696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00017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0"/>
                    <a:pt x="6070" y="216"/>
                    <a:pt x="7376" y="21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067875" y="276357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17"/>
                    <a:pt x="6512" y="6781"/>
                    <a:pt x="4707" y="6805"/>
                  </a:cubicBezTo>
                  <a:cubicBezTo>
                    <a:pt x="1781" y="6805"/>
                    <a:pt x="317" y="3244"/>
                    <a:pt x="2366" y="1196"/>
                  </a:cubicBezTo>
                  <a:cubicBezTo>
                    <a:pt x="3037" y="524"/>
                    <a:pt x="3865" y="224"/>
                    <a:pt x="4677" y="224"/>
                  </a:cubicBezTo>
                  <a:close/>
                  <a:moveTo>
                    <a:pt x="4707" y="0"/>
                  </a:moveTo>
                  <a:cubicBezTo>
                    <a:pt x="1585" y="0"/>
                    <a:pt x="0" y="3781"/>
                    <a:pt x="2220" y="6000"/>
                  </a:cubicBezTo>
                  <a:cubicBezTo>
                    <a:pt x="2936" y="6709"/>
                    <a:pt x="3814" y="7026"/>
                    <a:pt x="4676" y="7026"/>
                  </a:cubicBezTo>
                  <a:cubicBezTo>
                    <a:pt x="6485" y="7026"/>
                    <a:pt x="8219" y="5627"/>
                    <a:pt x="8219" y="3513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12945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21665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2678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489" y="238"/>
                  </a:moveTo>
                  <a:cubicBezTo>
                    <a:pt x="6415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7" y="6802"/>
                    <a:pt x="220" y="5491"/>
                    <a:pt x="220" y="3506"/>
                  </a:cubicBezTo>
                  <a:cubicBezTo>
                    <a:pt x="220" y="1701"/>
                    <a:pt x="1684" y="238"/>
                    <a:pt x="3489" y="238"/>
                  </a:cubicBezTo>
                  <a:close/>
                  <a:moveTo>
                    <a:pt x="3512" y="0"/>
                  </a:moveTo>
                  <a:cubicBezTo>
                    <a:pt x="1715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489" y="7018"/>
                  </a:cubicBezTo>
                  <a:cubicBezTo>
                    <a:pt x="6635" y="7018"/>
                    <a:pt x="8196" y="3238"/>
                    <a:pt x="5976" y="1043"/>
                  </a:cubicBezTo>
                  <a:cubicBezTo>
                    <a:pt x="5256" y="323"/>
                    <a:pt x="4375" y="0"/>
                    <a:pt x="3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31360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87702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9276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62" y="6507"/>
                    <a:pt x="4343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5" y="3238"/>
                    <a:pt x="6000" y="1043"/>
                  </a:cubicBezTo>
                  <a:cubicBezTo>
                    <a:pt x="5280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97397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83" y="2981"/>
                    <a:pt x="2019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340000" y="3330625"/>
              <a:ext cx="323600" cy="277450"/>
            </a:xfrm>
            <a:custGeom>
              <a:avLst/>
              <a:gdLst/>
              <a:ahLst/>
              <a:cxnLst/>
              <a:rect l="l" t="t" r="r" b="b"/>
              <a:pathLst>
                <a:path w="12944" h="11098" extrusionOk="0">
                  <a:moveTo>
                    <a:pt x="7368" y="217"/>
                  </a:moveTo>
                  <a:cubicBezTo>
                    <a:pt x="10100" y="217"/>
                    <a:pt x="12724" y="2336"/>
                    <a:pt x="12724" y="5537"/>
                  </a:cubicBezTo>
                  <a:cubicBezTo>
                    <a:pt x="12724" y="8464"/>
                    <a:pt x="10334" y="10854"/>
                    <a:pt x="7407" y="10854"/>
                  </a:cubicBezTo>
                  <a:cubicBezTo>
                    <a:pt x="2676" y="10854"/>
                    <a:pt x="310" y="5123"/>
                    <a:pt x="3651" y="1781"/>
                  </a:cubicBezTo>
                  <a:cubicBezTo>
                    <a:pt x="4732" y="701"/>
                    <a:pt x="6062" y="217"/>
                    <a:pt x="7368" y="217"/>
                  </a:cubicBezTo>
                  <a:close/>
                  <a:moveTo>
                    <a:pt x="7377" y="1"/>
                  </a:moveTo>
                  <a:cubicBezTo>
                    <a:pt x="2446" y="1"/>
                    <a:pt x="0" y="5959"/>
                    <a:pt x="3481" y="9464"/>
                  </a:cubicBezTo>
                  <a:cubicBezTo>
                    <a:pt x="4609" y="10592"/>
                    <a:pt x="5997" y="11098"/>
                    <a:pt x="7360" y="11098"/>
                  </a:cubicBezTo>
                  <a:cubicBezTo>
                    <a:pt x="10209" y="11098"/>
                    <a:pt x="12944" y="8887"/>
                    <a:pt x="12944" y="5537"/>
                  </a:cubicBezTo>
                  <a:cubicBezTo>
                    <a:pt x="12920" y="2489"/>
                    <a:pt x="10456" y="1"/>
                    <a:pt x="7407" y="1"/>
                  </a:cubicBezTo>
                  <a:cubicBezTo>
                    <a:pt x="7397" y="1"/>
                    <a:pt x="7387" y="1"/>
                    <a:pt x="7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40750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4696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4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2"/>
                    <a:pt x="1196" y="635"/>
                  </a:cubicBezTo>
                  <a:cubicBezTo>
                    <a:pt x="1488" y="343"/>
                    <a:pt x="1849" y="212"/>
                    <a:pt x="2204" y="212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0001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4" y="10854"/>
                    <a:pt x="294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0678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12945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62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4" y="3171"/>
                    <a:pt x="1832" y="3324"/>
                    <a:pt x="2241" y="3324"/>
                  </a:cubicBezTo>
                  <a:cubicBezTo>
                    <a:pt x="3091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21665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59" y="5952"/>
                    <a:pt x="9293" y="9318"/>
                  </a:cubicBezTo>
                  <a:cubicBezTo>
                    <a:pt x="8213" y="10398"/>
                    <a:pt x="6887" y="10881"/>
                    <a:pt x="5586" y="10881"/>
                  </a:cubicBezTo>
                  <a:cubicBezTo>
                    <a:pt x="2859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25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267450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05" y="238"/>
                  </a:moveTo>
                  <a:cubicBezTo>
                    <a:pt x="6431" y="238"/>
                    <a:pt x="7919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05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05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31360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1" y="220"/>
                    <a:pt x="3610" y="1781"/>
                    <a:pt x="2683" y="2683"/>
                  </a:cubicBezTo>
                  <a:cubicBezTo>
                    <a:pt x="2390" y="2984"/>
                    <a:pt x="2027" y="3118"/>
                    <a:pt x="1672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59" y="3342"/>
                  </a:cubicBezTo>
                  <a:cubicBezTo>
                    <a:pt x="3146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877025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3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9276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97397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90" y="2984"/>
                    <a:pt x="2027" y="3118"/>
                    <a:pt x="1671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5" y="1"/>
                  </a:moveTo>
                  <a:cubicBezTo>
                    <a:pt x="820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6" y="3342"/>
                    <a:pt x="3878" y="1537"/>
                    <a:pt x="2829" y="488"/>
                  </a:cubicBezTo>
                  <a:cubicBezTo>
                    <a:pt x="2492" y="151"/>
                    <a:pt x="2080" y="1"/>
                    <a:pt x="1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39800" y="3948300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52"/>
                    <a:pt x="3489" y="9464"/>
                  </a:cubicBezTo>
                  <a:cubicBezTo>
                    <a:pt x="4617" y="10592"/>
                    <a:pt x="6003" y="11097"/>
                    <a:pt x="7363" y="11097"/>
                  </a:cubicBezTo>
                  <a:cubicBezTo>
                    <a:pt x="10206" y="11097"/>
                    <a:pt x="12935" y="8887"/>
                    <a:pt x="12952" y="5537"/>
                  </a:cubicBezTo>
                  <a:cubicBezTo>
                    <a:pt x="12928" y="2488"/>
                    <a:pt x="10464" y="25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4081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469675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1"/>
                    <a:pt x="1196" y="635"/>
                  </a:cubicBezTo>
                  <a:cubicBezTo>
                    <a:pt x="1485" y="346"/>
                    <a:pt x="1842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805"/>
                    <a:pt x="1050" y="2854"/>
                  </a:cubicBezTo>
                  <a:cubicBezTo>
                    <a:pt x="1387" y="3191"/>
                    <a:pt x="1799" y="3342"/>
                    <a:pt x="2204" y="3342"/>
                  </a:cubicBezTo>
                  <a:cubicBezTo>
                    <a:pt x="3059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0001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067875" y="399890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81" y="6806"/>
                    <a:pt x="317" y="3269"/>
                    <a:pt x="2366" y="1196"/>
                  </a:cubicBezTo>
                  <a:cubicBezTo>
                    <a:pt x="3037" y="525"/>
                    <a:pt x="3865" y="224"/>
                    <a:pt x="4677" y="224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5" y="7037"/>
                    <a:pt x="8219" y="5627"/>
                    <a:pt x="8219" y="3513"/>
                  </a:cubicBezTo>
                  <a:cubicBezTo>
                    <a:pt x="8219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12945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9" y="219"/>
                  </a:moveTo>
                  <a:cubicBezTo>
                    <a:pt x="2968" y="219"/>
                    <a:pt x="3667" y="790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2234" y="3098"/>
                    <a:pt x="2224" y="3098"/>
                    <a:pt x="2214" y="3098"/>
                  </a:cubicBezTo>
                  <a:cubicBezTo>
                    <a:pt x="942" y="3098"/>
                    <a:pt x="300" y="1554"/>
                    <a:pt x="1196" y="659"/>
                  </a:cubicBezTo>
                  <a:cubicBezTo>
                    <a:pt x="1500" y="355"/>
                    <a:pt x="1869" y="219"/>
                    <a:pt x="2229" y="219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21665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93" y="244"/>
                    <a:pt x="12659" y="5975"/>
                    <a:pt x="9293" y="9317"/>
                  </a:cubicBezTo>
                  <a:cubicBezTo>
                    <a:pt x="8212" y="10397"/>
                    <a:pt x="6882" y="10881"/>
                    <a:pt x="5577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25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2678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489" y="237"/>
                  </a:moveTo>
                  <a:cubicBezTo>
                    <a:pt x="6415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489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489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31360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1" y="244"/>
                    <a:pt x="3610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59" y="3341"/>
                  </a:cubicBezTo>
                  <a:cubicBezTo>
                    <a:pt x="3146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8770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3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9276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97397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29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5" y="0"/>
                  </a:moveTo>
                  <a:cubicBezTo>
                    <a:pt x="820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6" y="3341"/>
                    <a:pt x="3878" y="1537"/>
                    <a:pt x="2829" y="488"/>
                  </a:cubicBezTo>
                  <a:cubicBezTo>
                    <a:pt x="2492" y="151"/>
                    <a:pt x="2080" y="0"/>
                    <a:pt x="1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340000" y="4566575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4" y="193"/>
                  </a:moveTo>
                  <a:cubicBezTo>
                    <a:pt x="10098" y="193"/>
                    <a:pt x="12724" y="2318"/>
                    <a:pt x="12724" y="5537"/>
                  </a:cubicBezTo>
                  <a:cubicBezTo>
                    <a:pt x="12724" y="8464"/>
                    <a:pt x="10334" y="10830"/>
                    <a:pt x="7407" y="10830"/>
                  </a:cubicBezTo>
                  <a:cubicBezTo>
                    <a:pt x="2676" y="10830"/>
                    <a:pt x="310" y="5122"/>
                    <a:pt x="3651" y="1757"/>
                  </a:cubicBezTo>
                  <a:cubicBezTo>
                    <a:pt x="4731" y="677"/>
                    <a:pt x="6060" y="193"/>
                    <a:pt x="7364" y="193"/>
                  </a:cubicBezTo>
                  <a:close/>
                  <a:moveTo>
                    <a:pt x="7377" y="1"/>
                  </a:moveTo>
                  <a:cubicBezTo>
                    <a:pt x="2471" y="1"/>
                    <a:pt x="0" y="5959"/>
                    <a:pt x="3481" y="9439"/>
                  </a:cubicBezTo>
                  <a:cubicBezTo>
                    <a:pt x="4610" y="10569"/>
                    <a:pt x="5997" y="11074"/>
                    <a:pt x="7358" y="11074"/>
                  </a:cubicBezTo>
                  <a:cubicBezTo>
                    <a:pt x="10201" y="11074"/>
                    <a:pt x="12927" y="8869"/>
                    <a:pt x="12944" y="5537"/>
                  </a:cubicBezTo>
                  <a:cubicBezTo>
                    <a:pt x="12920" y="2464"/>
                    <a:pt x="10456" y="1"/>
                    <a:pt x="7407" y="1"/>
                  </a:cubicBezTo>
                  <a:cubicBezTo>
                    <a:pt x="7397" y="1"/>
                    <a:pt x="7387" y="1"/>
                    <a:pt x="7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4081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4696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4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6"/>
                    <a:pt x="2204" y="236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2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000350" y="4566575"/>
              <a:ext cx="323625" cy="276850"/>
            </a:xfrm>
            <a:custGeom>
              <a:avLst/>
              <a:gdLst/>
              <a:ahLst/>
              <a:cxnLst/>
              <a:rect l="l" t="t" r="r" b="b"/>
              <a:pathLst>
                <a:path w="12945" h="11074" extrusionOk="0">
                  <a:moveTo>
                    <a:pt x="7365" y="193"/>
                  </a:moveTo>
                  <a:cubicBezTo>
                    <a:pt x="10099" y="193"/>
                    <a:pt x="12725" y="2318"/>
                    <a:pt x="12725" y="5537"/>
                  </a:cubicBezTo>
                  <a:cubicBezTo>
                    <a:pt x="12701" y="8464"/>
                    <a:pt x="10335" y="10830"/>
                    <a:pt x="7408" y="10830"/>
                  </a:cubicBezTo>
                  <a:cubicBezTo>
                    <a:pt x="2677" y="10830"/>
                    <a:pt x="287" y="5122"/>
                    <a:pt x="3652" y="1757"/>
                  </a:cubicBezTo>
                  <a:cubicBezTo>
                    <a:pt x="4732" y="677"/>
                    <a:pt x="6061" y="193"/>
                    <a:pt x="7365" y="193"/>
                  </a:cubicBezTo>
                  <a:close/>
                  <a:moveTo>
                    <a:pt x="7378" y="1"/>
                  </a:moveTo>
                  <a:cubicBezTo>
                    <a:pt x="2472" y="1"/>
                    <a:pt x="1" y="5959"/>
                    <a:pt x="3482" y="9439"/>
                  </a:cubicBezTo>
                  <a:cubicBezTo>
                    <a:pt x="4611" y="10569"/>
                    <a:pt x="6001" y="11074"/>
                    <a:pt x="7364" y="11074"/>
                  </a:cubicBezTo>
                  <a:cubicBezTo>
                    <a:pt x="10212" y="11074"/>
                    <a:pt x="12945" y="8869"/>
                    <a:pt x="12945" y="5537"/>
                  </a:cubicBezTo>
                  <a:cubicBezTo>
                    <a:pt x="12945" y="2464"/>
                    <a:pt x="10457" y="1"/>
                    <a:pt x="7408" y="1"/>
                  </a:cubicBezTo>
                  <a:cubicBezTo>
                    <a:pt x="7398" y="1"/>
                    <a:pt x="7388" y="1"/>
                    <a:pt x="7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067875" y="46172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3" y="200"/>
                  </a:moveTo>
                  <a:cubicBezTo>
                    <a:pt x="6370" y="200"/>
                    <a:pt x="8000" y="1515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81" y="6780"/>
                    <a:pt x="317" y="3244"/>
                    <a:pt x="2366" y="1171"/>
                  </a:cubicBezTo>
                  <a:cubicBezTo>
                    <a:pt x="3036" y="500"/>
                    <a:pt x="3862" y="200"/>
                    <a:pt x="4673" y="200"/>
                  </a:cubicBezTo>
                  <a:close/>
                  <a:moveTo>
                    <a:pt x="4707" y="0"/>
                  </a:moveTo>
                  <a:cubicBezTo>
                    <a:pt x="1585" y="0"/>
                    <a:pt x="0" y="3780"/>
                    <a:pt x="2220" y="5975"/>
                  </a:cubicBezTo>
                  <a:cubicBezTo>
                    <a:pt x="2940" y="6696"/>
                    <a:pt x="3824" y="7018"/>
                    <a:pt x="4690" y="7018"/>
                  </a:cubicBezTo>
                  <a:cubicBezTo>
                    <a:pt x="6494" y="7018"/>
                    <a:pt x="8219" y="5621"/>
                    <a:pt x="8219" y="3512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12945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21665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8" y="239"/>
                    <a:pt x="12659" y="5970"/>
                    <a:pt x="9293" y="9312"/>
                  </a:cubicBezTo>
                  <a:cubicBezTo>
                    <a:pt x="8212" y="10392"/>
                    <a:pt x="6885" y="10876"/>
                    <a:pt x="5582" y="10876"/>
                  </a:cubicBezTo>
                  <a:cubicBezTo>
                    <a:pt x="2857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2678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489" y="221"/>
                  </a:moveTo>
                  <a:cubicBezTo>
                    <a:pt x="6415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4" y="221"/>
                    <a:pt x="3489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489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31360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1" y="226"/>
                    <a:pt x="3586" y="1762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87702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27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9276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5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97397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86" y="2978"/>
                    <a:pt x="2027" y="3107"/>
                    <a:pt x="1675" y="3107"/>
                  </a:cubicBezTo>
                  <a:cubicBezTo>
                    <a:pt x="929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3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57075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5757700" y="9099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529" y="246"/>
                  </a:moveTo>
                  <a:cubicBezTo>
                    <a:pt x="6456" y="246"/>
                    <a:pt x="7919" y="3782"/>
                    <a:pt x="5846" y="5856"/>
                  </a:cubicBezTo>
                  <a:cubicBezTo>
                    <a:pt x="5179" y="6515"/>
                    <a:pt x="4360" y="6811"/>
                    <a:pt x="3556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09"/>
                    <a:pt x="1700" y="246"/>
                    <a:pt x="3529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4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58038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536787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13" y="220"/>
                  </a:moveTo>
                  <a:cubicBezTo>
                    <a:pt x="10244" y="220"/>
                    <a:pt x="12635" y="5952"/>
                    <a:pt x="9269" y="9293"/>
                  </a:cubicBezTo>
                  <a:cubicBezTo>
                    <a:pt x="8188" y="10382"/>
                    <a:pt x="6858" y="10868"/>
                    <a:pt x="5552" y="10868"/>
                  </a:cubicBezTo>
                  <a:cubicBezTo>
                    <a:pt x="2820" y="10868"/>
                    <a:pt x="196" y="8739"/>
                    <a:pt x="196" y="5537"/>
                  </a:cubicBezTo>
                  <a:cubicBezTo>
                    <a:pt x="220" y="2610"/>
                    <a:pt x="2586" y="245"/>
                    <a:pt x="5513" y="245"/>
                  </a:cubicBezTo>
                  <a:lnTo>
                    <a:pt x="5513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586"/>
                    <a:pt x="2464" y="11074"/>
                    <a:pt x="5513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417875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469" y="246"/>
                  </a:moveTo>
                  <a:cubicBezTo>
                    <a:pt x="3484" y="246"/>
                    <a:pt x="3498" y="246"/>
                    <a:pt x="3513" y="246"/>
                  </a:cubicBezTo>
                  <a:cubicBezTo>
                    <a:pt x="6440" y="246"/>
                    <a:pt x="7903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5" y="5499"/>
                    <a:pt x="245" y="3514"/>
                  </a:cubicBezTo>
                  <a:cubicBezTo>
                    <a:pt x="245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54642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56605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572825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57898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11"/>
                  </a:moveTo>
                  <a:cubicBezTo>
                    <a:pt x="2958" y="211"/>
                    <a:pt x="3667" y="784"/>
                    <a:pt x="3683" y="1659"/>
                  </a:cubicBezTo>
                  <a:cubicBezTo>
                    <a:pt x="3683" y="2464"/>
                    <a:pt x="3025" y="3098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0" y="211"/>
                    <a:pt x="2222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53203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5388625" y="15282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488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545020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4904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55812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6" y="5342"/>
                    <a:pt x="6512" y="6781"/>
                    <a:pt x="4708" y="6805"/>
                  </a:cubicBezTo>
                  <a:cubicBezTo>
                    <a:pt x="1781" y="6805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3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62032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4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150825" y="1168500"/>
              <a:ext cx="323775" cy="277000"/>
            </a:xfrm>
            <a:custGeom>
              <a:avLst/>
              <a:gdLst/>
              <a:ahLst/>
              <a:cxnLst/>
              <a:rect l="l" t="t" r="r" b="b"/>
              <a:pathLst>
                <a:path w="12951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63"/>
                    <a:pt x="10341" y="10829"/>
                    <a:pt x="7414" y="10854"/>
                  </a:cubicBezTo>
                  <a:cubicBezTo>
                    <a:pt x="2658" y="10854"/>
                    <a:pt x="293" y="5122"/>
                    <a:pt x="3658" y="1756"/>
                  </a:cubicBezTo>
                  <a:cubicBezTo>
                    <a:pt x="4734" y="681"/>
                    <a:pt x="6057" y="199"/>
                    <a:pt x="7357" y="199"/>
                  </a:cubicBezTo>
                  <a:close/>
                  <a:moveTo>
                    <a:pt x="7414" y="0"/>
                  </a:moveTo>
                  <a:cubicBezTo>
                    <a:pt x="2463" y="0"/>
                    <a:pt x="0" y="5951"/>
                    <a:pt x="3463" y="9439"/>
                  </a:cubicBezTo>
                  <a:cubicBezTo>
                    <a:pt x="4596" y="10572"/>
                    <a:pt x="5992" y="11080"/>
                    <a:pt x="7361" y="11080"/>
                  </a:cubicBezTo>
                  <a:cubicBezTo>
                    <a:pt x="10205" y="11080"/>
                    <a:pt x="12934" y="8887"/>
                    <a:pt x="12951" y="5561"/>
                  </a:cubicBezTo>
                  <a:cubicBezTo>
                    <a:pt x="12951" y="2488"/>
                    <a:pt x="10463" y="0"/>
                    <a:pt x="7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521850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0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512" y="6781"/>
                    <a:pt x="4707" y="6805"/>
                  </a:cubicBezTo>
                  <a:cubicBezTo>
                    <a:pt x="1756" y="6805"/>
                    <a:pt x="293" y="3244"/>
                    <a:pt x="2366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1" y="7024"/>
                  </a:cubicBezTo>
                  <a:cubicBezTo>
                    <a:pt x="6481" y="7024"/>
                    <a:pt x="8203" y="5641"/>
                    <a:pt x="8220" y="3537"/>
                  </a:cubicBezTo>
                  <a:cubicBezTo>
                    <a:pt x="8220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28007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6605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3" y="201"/>
                  </a:moveTo>
                  <a:cubicBezTo>
                    <a:pt x="10102" y="201"/>
                    <a:pt x="12708" y="2323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6" y="689"/>
                    <a:pt x="6064" y="201"/>
                    <a:pt x="7373" y="201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7282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7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7898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35"/>
                  </a:moveTo>
                  <a:cubicBezTo>
                    <a:pt x="2958" y="235"/>
                    <a:pt x="3667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0" y="235"/>
                    <a:pt x="2222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532092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62" y="201"/>
                  </a:moveTo>
                  <a:cubicBezTo>
                    <a:pt x="10091" y="201"/>
                    <a:pt x="12708" y="2323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8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5388625" y="2145900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4671" y="200"/>
                  </a:moveTo>
                  <a:cubicBezTo>
                    <a:pt x="6359" y="200"/>
                    <a:pt x="7975" y="1510"/>
                    <a:pt x="7975" y="3489"/>
                  </a:cubicBezTo>
                  <a:cubicBezTo>
                    <a:pt x="7975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219" y="5976"/>
                  </a:cubicBezTo>
                  <a:cubicBezTo>
                    <a:pt x="2931" y="6695"/>
                    <a:pt x="3808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45020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55374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7" y="11092"/>
                  </a:cubicBezTo>
                  <a:cubicBezTo>
                    <a:pt x="10463" y="11092"/>
                    <a:pt x="12951" y="5116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558800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3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5634350" y="1882975"/>
              <a:ext cx="97400" cy="83100"/>
            </a:xfrm>
            <a:custGeom>
              <a:avLst/>
              <a:gdLst/>
              <a:ahLst/>
              <a:cxnLst/>
              <a:rect l="l" t="t" r="r" b="b"/>
              <a:pathLst>
                <a:path w="3896" h="3324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4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1669" y="3323"/>
                    <a:pt x="1678" y="3323"/>
                    <a:pt x="1688" y="3323"/>
                  </a:cubicBezTo>
                  <a:cubicBezTo>
                    <a:pt x="3156" y="3323"/>
                    <a:pt x="3895" y="1535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1971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61" y="238"/>
                  </a:moveTo>
                  <a:cubicBezTo>
                    <a:pt x="10293" y="238"/>
                    <a:pt x="12659" y="5970"/>
                    <a:pt x="9318" y="9311"/>
                  </a:cubicBezTo>
                  <a:cubicBezTo>
                    <a:pt x="8229" y="10392"/>
                    <a:pt x="6896" y="10875"/>
                    <a:pt x="5590" y="10875"/>
                  </a:cubicBezTo>
                  <a:cubicBezTo>
                    <a:pt x="2858" y="10875"/>
                    <a:pt x="245" y="8757"/>
                    <a:pt x="245" y="5555"/>
                  </a:cubicBezTo>
                  <a:cubicBezTo>
                    <a:pt x="245" y="2629"/>
                    <a:pt x="2610" y="238"/>
                    <a:pt x="5561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25" y="8604"/>
                    <a:pt x="2488" y="11092"/>
                    <a:pt x="5561" y="11092"/>
                  </a:cubicBezTo>
                  <a:cubicBezTo>
                    <a:pt x="10488" y="11092"/>
                    <a:pt x="12952" y="5116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24837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29410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4" y="1664"/>
                  </a:cubicBezTo>
                  <a:cubicBezTo>
                    <a:pt x="244" y="859"/>
                    <a:pt x="879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6605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16"/>
                  </a:moveTo>
                  <a:cubicBezTo>
                    <a:pt x="10095" y="216"/>
                    <a:pt x="12708" y="2335"/>
                    <a:pt x="12708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0"/>
                    <a:pt x="6056" y="216"/>
                    <a:pt x="7362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27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7282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0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7898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59" y="2439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32092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6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8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388625" y="276357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4671" y="224"/>
                  </a:moveTo>
                  <a:cubicBezTo>
                    <a:pt x="6359" y="224"/>
                    <a:pt x="7975" y="1534"/>
                    <a:pt x="7975" y="3513"/>
                  </a:cubicBezTo>
                  <a:cubicBezTo>
                    <a:pt x="7975" y="5317"/>
                    <a:pt x="6512" y="6781"/>
                    <a:pt x="4683" y="6805"/>
                  </a:cubicBezTo>
                  <a:cubicBezTo>
                    <a:pt x="1756" y="6805"/>
                    <a:pt x="293" y="3269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19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0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45020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53740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1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20"/>
                    <a:pt x="5537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588000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5"/>
                  </a:cubicBezTo>
                  <a:cubicBezTo>
                    <a:pt x="5162" y="6515"/>
                    <a:pt x="4343" y="6810"/>
                    <a:pt x="3540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6343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5" y="1787"/>
                    <a:pt x="2659" y="2689"/>
                  </a:cubicBezTo>
                  <a:cubicBezTo>
                    <a:pt x="2367" y="2981"/>
                    <a:pt x="2008" y="3113"/>
                    <a:pt x="1657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1977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6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20"/>
                    <a:pt x="5536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6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248375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30" y="5855"/>
                  </a:cubicBezTo>
                  <a:cubicBezTo>
                    <a:pt x="5162" y="6515"/>
                    <a:pt x="4343" y="6810"/>
                    <a:pt x="3539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9410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8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48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6605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6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3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72825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7898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2" y="212"/>
                  </a:moveTo>
                  <a:cubicBezTo>
                    <a:pt x="2958" y="212"/>
                    <a:pt x="3667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2"/>
                    <a:pt x="1220" y="635"/>
                  </a:cubicBezTo>
                  <a:cubicBezTo>
                    <a:pt x="1512" y="343"/>
                    <a:pt x="1870" y="212"/>
                    <a:pt x="2222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3203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8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388625" y="33812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45020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537400" y="3021475"/>
              <a:ext cx="323800" cy="276875"/>
            </a:xfrm>
            <a:custGeom>
              <a:avLst/>
              <a:gdLst/>
              <a:ahLst/>
              <a:cxnLst/>
              <a:rect l="l" t="t" r="r" b="b"/>
              <a:pathLst>
                <a:path w="12952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2" y="10399"/>
                    <a:pt x="6882" y="10882"/>
                    <a:pt x="5576" y="10882"/>
                  </a:cubicBezTo>
                  <a:cubicBezTo>
                    <a:pt x="2844" y="10882"/>
                    <a:pt x="220" y="8764"/>
                    <a:pt x="220" y="5562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62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10463" y="11074"/>
                    <a:pt x="12951" y="5123"/>
                    <a:pt x="9439" y="1635"/>
                  </a:cubicBezTo>
                  <a:cubicBezTo>
                    <a:pt x="8310" y="506"/>
                    <a:pt x="6922" y="1"/>
                    <a:pt x="5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588000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6343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82" y="2984"/>
                    <a:pt x="2017" y="3118"/>
                    <a:pt x="1661" y="3118"/>
                  </a:cubicBezTo>
                  <a:cubicBezTo>
                    <a:pt x="920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5" y="1"/>
                  </a:moveTo>
                  <a:cubicBezTo>
                    <a:pt x="820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6" y="3342"/>
                    <a:pt x="3878" y="1537"/>
                    <a:pt x="2829" y="488"/>
                  </a:cubicBezTo>
                  <a:cubicBezTo>
                    <a:pt x="2492" y="151"/>
                    <a:pt x="2080" y="1"/>
                    <a:pt x="1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197350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53" y="245"/>
                  </a:moveTo>
                  <a:cubicBezTo>
                    <a:pt x="10285" y="245"/>
                    <a:pt x="12651" y="5952"/>
                    <a:pt x="9310" y="9318"/>
                  </a:cubicBezTo>
                  <a:cubicBezTo>
                    <a:pt x="8222" y="10398"/>
                    <a:pt x="6890" y="10881"/>
                    <a:pt x="5586" y="10881"/>
                  </a:cubicBezTo>
                  <a:cubicBezTo>
                    <a:pt x="2852" y="10881"/>
                    <a:pt x="237" y="8757"/>
                    <a:pt x="237" y="5538"/>
                  </a:cubicBezTo>
                  <a:cubicBezTo>
                    <a:pt x="237" y="2611"/>
                    <a:pt x="2602" y="245"/>
                    <a:pt x="5553" y="245"/>
                  </a:cubicBezTo>
                  <a:close/>
                  <a:moveTo>
                    <a:pt x="5574" y="1"/>
                  </a:moveTo>
                  <a:cubicBezTo>
                    <a:pt x="2728" y="1"/>
                    <a:pt x="1" y="2206"/>
                    <a:pt x="17" y="5538"/>
                  </a:cubicBezTo>
                  <a:cubicBezTo>
                    <a:pt x="17" y="8611"/>
                    <a:pt x="2480" y="11074"/>
                    <a:pt x="5553" y="11074"/>
                  </a:cubicBezTo>
                  <a:cubicBezTo>
                    <a:pt x="10480" y="11074"/>
                    <a:pt x="12944" y="5123"/>
                    <a:pt x="9456" y="1635"/>
                  </a:cubicBezTo>
                  <a:cubicBezTo>
                    <a:pt x="8327" y="506"/>
                    <a:pt x="6937" y="1"/>
                    <a:pt x="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2483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2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29410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2" y="220"/>
                    <a:pt x="3610" y="1781"/>
                    <a:pt x="2683" y="2683"/>
                  </a:cubicBezTo>
                  <a:cubicBezTo>
                    <a:pt x="2390" y="2984"/>
                    <a:pt x="2030" y="3118"/>
                    <a:pt x="1678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9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6605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7282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1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7898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532092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8" y="10854"/>
                    <a:pt x="7391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15" y="701"/>
                    <a:pt x="6046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388625" y="399890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4"/>
                  </a:moveTo>
                  <a:cubicBezTo>
                    <a:pt x="6359" y="224"/>
                    <a:pt x="7975" y="1534"/>
                    <a:pt x="7975" y="3513"/>
                  </a:cubicBezTo>
                  <a:cubicBezTo>
                    <a:pt x="7975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19" y="6001"/>
                  </a:cubicBezTo>
                  <a:cubicBezTo>
                    <a:pt x="2928" y="6717"/>
                    <a:pt x="3801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450200" y="4045250"/>
              <a:ext cx="96975" cy="83375"/>
            </a:xfrm>
            <a:custGeom>
              <a:avLst/>
              <a:gdLst/>
              <a:ahLst/>
              <a:cxnLst/>
              <a:rect l="l" t="t" r="r" b="b"/>
              <a:pathLst>
                <a:path w="3879" h="3335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5" y="635"/>
                  </a:cubicBezTo>
                  <a:cubicBezTo>
                    <a:pt x="1492" y="346"/>
                    <a:pt x="1852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9"/>
                    <a:pt x="1808" y="3334"/>
                    <a:pt x="2217" y="3334"/>
                  </a:cubicBezTo>
                  <a:cubicBezTo>
                    <a:pt x="3067" y="3334"/>
                    <a:pt x="3878" y="2663"/>
                    <a:pt x="3878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5374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7" y="11097"/>
                  </a:cubicBezTo>
                  <a:cubicBezTo>
                    <a:pt x="10463" y="11097"/>
                    <a:pt x="12951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58800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3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6343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29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5" y="0"/>
                  </a:moveTo>
                  <a:cubicBezTo>
                    <a:pt x="820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6" y="3341"/>
                    <a:pt x="3878" y="1537"/>
                    <a:pt x="2829" y="488"/>
                  </a:cubicBezTo>
                  <a:cubicBezTo>
                    <a:pt x="2492" y="151"/>
                    <a:pt x="2080" y="0"/>
                    <a:pt x="1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197775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6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4" y="10397"/>
                    <a:pt x="6871" y="10881"/>
                    <a:pt x="5565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5" y="244"/>
                    <a:pt x="5536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6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2483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2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2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29410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2" y="244"/>
                    <a:pt x="3610" y="1780"/>
                    <a:pt x="2683" y="2707"/>
                  </a:cubicBezTo>
                  <a:cubicBezTo>
                    <a:pt x="2394" y="2996"/>
                    <a:pt x="2038" y="3125"/>
                    <a:pt x="1687" y="3125"/>
                  </a:cubicBezTo>
                  <a:cubicBezTo>
                    <a:pt x="944" y="3125"/>
                    <a:pt x="228" y="2545"/>
                    <a:pt x="244" y="1683"/>
                  </a:cubicBezTo>
                  <a:cubicBezTo>
                    <a:pt x="244" y="878"/>
                    <a:pt x="879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660725" y="4566575"/>
              <a:ext cx="323625" cy="276850"/>
            </a:xfrm>
            <a:custGeom>
              <a:avLst/>
              <a:gdLst/>
              <a:ahLst/>
              <a:cxnLst/>
              <a:rect l="l" t="t" r="r" b="b"/>
              <a:pathLst>
                <a:path w="12945" h="11074" extrusionOk="0">
                  <a:moveTo>
                    <a:pt x="7352" y="193"/>
                  </a:moveTo>
                  <a:cubicBezTo>
                    <a:pt x="10086" y="193"/>
                    <a:pt x="12701" y="2318"/>
                    <a:pt x="12701" y="5537"/>
                  </a:cubicBezTo>
                  <a:cubicBezTo>
                    <a:pt x="12701" y="8464"/>
                    <a:pt x="10335" y="10830"/>
                    <a:pt x="7408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15" y="677"/>
                    <a:pt x="6047" y="193"/>
                    <a:pt x="7352" y="193"/>
                  </a:cubicBezTo>
                  <a:close/>
                  <a:moveTo>
                    <a:pt x="7378" y="1"/>
                  </a:moveTo>
                  <a:cubicBezTo>
                    <a:pt x="2447" y="1"/>
                    <a:pt x="1" y="5959"/>
                    <a:pt x="3482" y="9439"/>
                  </a:cubicBezTo>
                  <a:cubicBezTo>
                    <a:pt x="4611" y="10569"/>
                    <a:pt x="6001" y="11074"/>
                    <a:pt x="7364" y="11074"/>
                  </a:cubicBezTo>
                  <a:cubicBezTo>
                    <a:pt x="10212" y="11074"/>
                    <a:pt x="12945" y="8869"/>
                    <a:pt x="12945" y="5537"/>
                  </a:cubicBezTo>
                  <a:cubicBezTo>
                    <a:pt x="12920" y="2464"/>
                    <a:pt x="10457" y="1"/>
                    <a:pt x="7408" y="1"/>
                  </a:cubicBezTo>
                  <a:cubicBezTo>
                    <a:pt x="7398" y="1"/>
                    <a:pt x="7388" y="1"/>
                    <a:pt x="7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7282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7898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59" y="2464"/>
                    <a:pt x="3025" y="3098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32092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8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8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388625" y="4617200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4667" y="200"/>
                  </a:moveTo>
                  <a:cubicBezTo>
                    <a:pt x="6356" y="200"/>
                    <a:pt x="7975" y="1515"/>
                    <a:pt x="7975" y="3512"/>
                  </a:cubicBezTo>
                  <a:cubicBezTo>
                    <a:pt x="7975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19" y="5975"/>
                  </a:cubicBezTo>
                  <a:cubicBezTo>
                    <a:pt x="2932" y="6696"/>
                    <a:pt x="3811" y="7018"/>
                    <a:pt x="4673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45020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21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53740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55880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3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56343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5" y="1787"/>
                    <a:pt x="2659" y="2689"/>
                  </a:cubicBezTo>
                  <a:cubicBezTo>
                    <a:pt x="2369" y="2978"/>
                    <a:pt x="2015" y="3107"/>
                    <a:pt x="1667" y="3107"/>
                  </a:cubicBezTo>
                  <a:cubicBezTo>
                    <a:pt x="929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3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51977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6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04" y="10392"/>
                    <a:pt x="6871" y="10876"/>
                    <a:pt x="5565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6" y="239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52483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529410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9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5027650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077850" y="9099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85" y="246"/>
                  </a:moveTo>
                  <a:cubicBezTo>
                    <a:pt x="3500" y="246"/>
                    <a:pt x="3514" y="246"/>
                    <a:pt x="3529" y="246"/>
                  </a:cubicBezTo>
                  <a:cubicBezTo>
                    <a:pt x="6456" y="246"/>
                    <a:pt x="7919" y="3782"/>
                    <a:pt x="5846" y="5856"/>
                  </a:cubicBezTo>
                  <a:cubicBezTo>
                    <a:pt x="5178" y="6515"/>
                    <a:pt x="4360" y="6811"/>
                    <a:pt x="3556" y="6811"/>
                  </a:cubicBezTo>
                  <a:cubicBezTo>
                    <a:pt x="1862" y="6811"/>
                    <a:pt x="236" y="5499"/>
                    <a:pt x="236" y="3514"/>
                  </a:cubicBezTo>
                  <a:cubicBezTo>
                    <a:pt x="236" y="1724"/>
                    <a:pt x="1700" y="246"/>
                    <a:pt x="3485" y="246"/>
                  </a:cubicBezTo>
                  <a:close/>
                  <a:moveTo>
                    <a:pt x="3537" y="1"/>
                  </a:moveTo>
                  <a:cubicBezTo>
                    <a:pt x="1729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76" y="318"/>
                    <a:pt x="4398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1246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48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6880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47386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60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7849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49807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22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04837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85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68"/>
                    <a:pt x="2391" y="1195"/>
                  </a:cubicBezTo>
                  <a:cubicBezTo>
                    <a:pt x="3054" y="524"/>
                    <a:pt x="3876" y="223"/>
                    <a:pt x="468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1105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641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24" y="10592"/>
                    <a:pt x="6015" y="11097"/>
                    <a:pt x="7378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47087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4770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48111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0" y="199"/>
                  </a:moveTo>
                  <a:cubicBezTo>
                    <a:pt x="10094" y="199"/>
                    <a:pt x="12725" y="2336"/>
                    <a:pt x="12708" y="5561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4" y="5122"/>
                    <a:pt x="3635" y="1756"/>
                  </a:cubicBezTo>
                  <a:cubicBezTo>
                    <a:pt x="4719" y="681"/>
                    <a:pt x="6047" y="199"/>
                    <a:pt x="7350" y="199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1" y="11080"/>
                  </a:cubicBezTo>
                  <a:cubicBezTo>
                    <a:pt x="10204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87887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68" y="3244"/>
                    <a:pt x="2366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9404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6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44709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45392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3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42"/>
                    <a:pt x="6488" y="6805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0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46008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800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4981300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29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0489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1" y="200"/>
                  </a:moveTo>
                  <a:cubicBezTo>
                    <a:pt x="6348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0" y="500"/>
                    <a:pt x="3852" y="200"/>
                    <a:pt x="466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1105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6416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47093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4770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4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48575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59" y="5970"/>
                    <a:pt x="9293" y="9311"/>
                  </a:cubicBezTo>
                  <a:cubicBezTo>
                    <a:pt x="8213" y="10392"/>
                    <a:pt x="6882" y="10875"/>
                    <a:pt x="5578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908125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28" y="3768"/>
                    <a:pt x="5854" y="5841"/>
                  </a:cubicBezTo>
                  <a:cubicBezTo>
                    <a:pt x="5183" y="6513"/>
                    <a:pt x="4358" y="6813"/>
                    <a:pt x="3550" y="6813"/>
                  </a:cubicBezTo>
                  <a:cubicBezTo>
                    <a:pt x="1862" y="6813"/>
                    <a:pt x="245" y="5503"/>
                    <a:pt x="245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55" y="0"/>
                  </a:moveTo>
                  <a:cubicBezTo>
                    <a:pt x="1746" y="0"/>
                    <a:pt x="1" y="1410"/>
                    <a:pt x="1" y="3524"/>
                  </a:cubicBezTo>
                  <a:cubicBezTo>
                    <a:pt x="25" y="5451"/>
                    <a:pt x="1586" y="7036"/>
                    <a:pt x="3513" y="7036"/>
                  </a:cubicBezTo>
                  <a:cubicBezTo>
                    <a:pt x="6659" y="7036"/>
                    <a:pt x="8220" y="3256"/>
                    <a:pt x="6001" y="1037"/>
                  </a:cubicBezTo>
                  <a:cubicBezTo>
                    <a:pt x="5292" y="320"/>
                    <a:pt x="4416" y="0"/>
                    <a:pt x="3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495447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45179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4568500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68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61485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89" y="225"/>
                  </a:moveTo>
                  <a:cubicBezTo>
                    <a:pt x="2962" y="225"/>
                    <a:pt x="3603" y="1769"/>
                    <a:pt x="2708" y="2689"/>
                  </a:cubicBezTo>
                  <a:cubicBezTo>
                    <a:pt x="2408" y="2981"/>
                    <a:pt x="2042" y="3112"/>
                    <a:pt x="1684" y="3112"/>
                  </a:cubicBezTo>
                  <a:cubicBezTo>
                    <a:pt x="937" y="3112"/>
                    <a:pt x="228" y="2539"/>
                    <a:pt x="244" y="1664"/>
                  </a:cubicBezTo>
                  <a:cubicBezTo>
                    <a:pt x="244" y="884"/>
                    <a:pt x="878" y="225"/>
                    <a:pt x="1659" y="225"/>
                  </a:cubicBezTo>
                  <a:cubicBezTo>
                    <a:pt x="1669" y="225"/>
                    <a:pt x="1679" y="225"/>
                    <a:pt x="168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4981300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0489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61" y="224"/>
                  </a:moveTo>
                  <a:cubicBezTo>
                    <a:pt x="6348" y="224"/>
                    <a:pt x="7976" y="1534"/>
                    <a:pt x="7976" y="3513"/>
                  </a:cubicBezTo>
                  <a:cubicBezTo>
                    <a:pt x="7976" y="5317"/>
                    <a:pt x="6489" y="6781"/>
                    <a:pt x="4684" y="6805"/>
                  </a:cubicBezTo>
                  <a:cubicBezTo>
                    <a:pt x="1757" y="6805"/>
                    <a:pt x="294" y="3269"/>
                    <a:pt x="2367" y="1196"/>
                  </a:cubicBezTo>
                  <a:cubicBezTo>
                    <a:pt x="3030" y="524"/>
                    <a:pt x="3852" y="224"/>
                    <a:pt x="466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1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1105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46416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47093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9" y="6805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4770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485752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4908125" y="2454600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3543" y="238"/>
                  </a:moveTo>
                  <a:cubicBezTo>
                    <a:pt x="6450" y="238"/>
                    <a:pt x="7920" y="3781"/>
                    <a:pt x="5854" y="5823"/>
                  </a:cubicBezTo>
                  <a:cubicBezTo>
                    <a:pt x="5183" y="6494"/>
                    <a:pt x="4358" y="6795"/>
                    <a:pt x="3550" y="6795"/>
                  </a:cubicBezTo>
                  <a:cubicBezTo>
                    <a:pt x="1862" y="6795"/>
                    <a:pt x="245" y="5485"/>
                    <a:pt x="245" y="3506"/>
                  </a:cubicBezTo>
                  <a:cubicBezTo>
                    <a:pt x="245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25" y="5457"/>
                    <a:pt x="1586" y="7018"/>
                    <a:pt x="3513" y="7018"/>
                  </a:cubicBezTo>
                  <a:cubicBezTo>
                    <a:pt x="6635" y="7018"/>
                    <a:pt x="8220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49544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451790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45685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3" y="238"/>
                  </a:moveTo>
                  <a:cubicBezTo>
                    <a:pt x="6450" y="238"/>
                    <a:pt x="7896" y="3781"/>
                    <a:pt x="5830" y="5823"/>
                  </a:cubicBezTo>
                  <a:cubicBezTo>
                    <a:pt x="5166" y="6494"/>
                    <a:pt x="4344" y="6795"/>
                    <a:pt x="3536" y="6795"/>
                  </a:cubicBezTo>
                  <a:cubicBezTo>
                    <a:pt x="1848" y="6795"/>
                    <a:pt x="220" y="5485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46148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498070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0483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85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54" y="524"/>
                    <a:pt x="3876" y="223"/>
                    <a:pt x="468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1105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641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21" y="10589"/>
                    <a:pt x="6008" y="11093"/>
                    <a:pt x="7367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7087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4770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4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485752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7" y="10881"/>
                    <a:pt x="5586" y="10881"/>
                  </a:cubicBezTo>
                  <a:cubicBezTo>
                    <a:pt x="2860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1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4908125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28" y="3774"/>
                    <a:pt x="5854" y="5847"/>
                  </a:cubicBezTo>
                  <a:cubicBezTo>
                    <a:pt x="5184" y="6518"/>
                    <a:pt x="4360" y="6818"/>
                    <a:pt x="3553" y="6818"/>
                  </a:cubicBezTo>
                  <a:cubicBezTo>
                    <a:pt x="1864" y="6818"/>
                    <a:pt x="245" y="5503"/>
                    <a:pt x="245" y="3506"/>
                  </a:cubicBezTo>
                  <a:cubicBezTo>
                    <a:pt x="245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25" y="5457"/>
                    <a:pt x="1586" y="7018"/>
                    <a:pt x="3513" y="7018"/>
                  </a:cubicBezTo>
                  <a:cubicBezTo>
                    <a:pt x="6659" y="7018"/>
                    <a:pt x="8220" y="3237"/>
                    <a:pt x="6001" y="1042"/>
                  </a:cubicBezTo>
                  <a:cubicBezTo>
                    <a:pt x="5282" y="323"/>
                    <a:pt x="4399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9544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5179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4" y="5952"/>
                    <a:pt x="9293" y="9318"/>
                  </a:cubicBezTo>
                  <a:cubicBezTo>
                    <a:pt x="8213" y="10398"/>
                    <a:pt x="6885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568500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7" y="6518"/>
                    <a:pt x="4347" y="6818"/>
                    <a:pt x="3539" y="6818"/>
                  </a:cubicBezTo>
                  <a:cubicBezTo>
                    <a:pt x="1850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6148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981300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64" y="9464"/>
                  </a:cubicBezTo>
                  <a:cubicBezTo>
                    <a:pt x="4589" y="10589"/>
                    <a:pt x="5974" y="11092"/>
                    <a:pt x="7333" y="11092"/>
                  </a:cubicBezTo>
                  <a:cubicBezTo>
                    <a:pt x="1018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0489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61" y="224"/>
                  </a:moveTo>
                  <a:cubicBezTo>
                    <a:pt x="6348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0" y="525"/>
                    <a:pt x="3852" y="224"/>
                    <a:pt x="466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1" y="25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109950" y="4045250"/>
              <a:ext cx="97600" cy="83375"/>
            </a:xfrm>
            <a:custGeom>
              <a:avLst/>
              <a:gdLst/>
              <a:ahLst/>
              <a:cxnLst/>
              <a:rect l="l" t="t" r="r" b="b"/>
              <a:pathLst>
                <a:path w="3904" h="3335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50" y="3098"/>
                    <a:pt x="2245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1" y="3179"/>
                    <a:pt x="1811" y="3334"/>
                    <a:pt x="2224" y="3334"/>
                  </a:cubicBezTo>
                  <a:cubicBezTo>
                    <a:pt x="3081" y="3334"/>
                    <a:pt x="3903" y="2663"/>
                    <a:pt x="3903" y="1659"/>
                  </a:cubicBezTo>
                  <a:cubicBezTo>
                    <a:pt x="3903" y="757"/>
                    <a:pt x="3172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64167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38" y="217"/>
                  </a:moveTo>
                  <a:cubicBezTo>
                    <a:pt x="10073" y="217"/>
                    <a:pt x="12691" y="2335"/>
                    <a:pt x="12708" y="5537"/>
                  </a:cubicBezTo>
                  <a:cubicBezTo>
                    <a:pt x="12683" y="8464"/>
                    <a:pt x="10317" y="10854"/>
                    <a:pt x="7391" y="10854"/>
                  </a:cubicBezTo>
                  <a:cubicBezTo>
                    <a:pt x="2659" y="10854"/>
                    <a:pt x="269" y="5147"/>
                    <a:pt x="3610" y="1781"/>
                  </a:cubicBezTo>
                  <a:cubicBezTo>
                    <a:pt x="4699" y="701"/>
                    <a:pt x="6032" y="217"/>
                    <a:pt x="7338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7093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47709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8575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59" y="5975"/>
                    <a:pt x="9293" y="9317"/>
                  </a:cubicBezTo>
                  <a:cubicBezTo>
                    <a:pt x="8213" y="10397"/>
                    <a:pt x="6882" y="10881"/>
                    <a:pt x="5578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1" y="2211"/>
                    <a:pt x="1" y="5561"/>
                  </a:cubicBezTo>
                  <a:cubicBezTo>
                    <a:pt x="1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908125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28" y="3774"/>
                    <a:pt x="5854" y="5847"/>
                  </a:cubicBezTo>
                  <a:cubicBezTo>
                    <a:pt x="5183" y="6518"/>
                    <a:pt x="4358" y="6819"/>
                    <a:pt x="3550" y="6819"/>
                  </a:cubicBezTo>
                  <a:cubicBezTo>
                    <a:pt x="1862" y="6819"/>
                    <a:pt x="245" y="5509"/>
                    <a:pt x="245" y="3530"/>
                  </a:cubicBezTo>
                  <a:cubicBezTo>
                    <a:pt x="245" y="1701"/>
                    <a:pt x="1708" y="237"/>
                    <a:pt x="3513" y="237"/>
                  </a:cubicBezTo>
                  <a:close/>
                  <a:moveTo>
                    <a:pt x="3544" y="1"/>
                  </a:moveTo>
                  <a:cubicBezTo>
                    <a:pt x="1739" y="1"/>
                    <a:pt x="1" y="1403"/>
                    <a:pt x="1" y="3530"/>
                  </a:cubicBezTo>
                  <a:cubicBezTo>
                    <a:pt x="25" y="5457"/>
                    <a:pt x="1586" y="7018"/>
                    <a:pt x="3513" y="7042"/>
                  </a:cubicBezTo>
                  <a:cubicBezTo>
                    <a:pt x="6659" y="7042"/>
                    <a:pt x="8220" y="3262"/>
                    <a:pt x="6001" y="1042"/>
                  </a:cubicBezTo>
                  <a:cubicBezTo>
                    <a:pt x="5289" y="323"/>
                    <a:pt x="4409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9544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5179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4" y="5975"/>
                    <a:pt x="9293" y="9317"/>
                  </a:cubicBezTo>
                  <a:cubicBezTo>
                    <a:pt x="8213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568500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6148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981475" y="4566575"/>
              <a:ext cx="323025" cy="276850"/>
            </a:xfrm>
            <a:custGeom>
              <a:avLst/>
              <a:gdLst/>
              <a:ahLst/>
              <a:cxnLst/>
              <a:rect l="l" t="t" r="r" b="b"/>
              <a:pathLst>
                <a:path w="12921" h="11074" extrusionOk="0">
                  <a:moveTo>
                    <a:pt x="7341" y="193"/>
                  </a:moveTo>
                  <a:cubicBezTo>
                    <a:pt x="10074" y="193"/>
                    <a:pt x="12701" y="2318"/>
                    <a:pt x="12701" y="5537"/>
                  </a:cubicBezTo>
                  <a:cubicBezTo>
                    <a:pt x="12701" y="8464"/>
                    <a:pt x="10311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4" y="1"/>
                  </a:moveTo>
                  <a:cubicBezTo>
                    <a:pt x="2447" y="1"/>
                    <a:pt x="1" y="5959"/>
                    <a:pt x="3457" y="9439"/>
                  </a:cubicBezTo>
                  <a:cubicBezTo>
                    <a:pt x="4586" y="10569"/>
                    <a:pt x="5976" y="11074"/>
                    <a:pt x="7339" y="11074"/>
                  </a:cubicBezTo>
                  <a:cubicBezTo>
                    <a:pt x="10188" y="11074"/>
                    <a:pt x="12920" y="8869"/>
                    <a:pt x="12920" y="5537"/>
                  </a:cubicBezTo>
                  <a:cubicBezTo>
                    <a:pt x="12920" y="2464"/>
                    <a:pt x="10432" y="1"/>
                    <a:pt x="7384" y="1"/>
                  </a:cubicBezTo>
                  <a:cubicBezTo>
                    <a:pt x="7374" y="1"/>
                    <a:pt x="7364" y="1"/>
                    <a:pt x="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0489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57" y="200"/>
                  </a:moveTo>
                  <a:cubicBezTo>
                    <a:pt x="6346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29" y="500"/>
                    <a:pt x="3850" y="200"/>
                    <a:pt x="4657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1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1105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64167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7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7093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770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27" y="3098"/>
                    <a:pt x="293" y="1561"/>
                    <a:pt x="1195" y="659"/>
                  </a:cubicBezTo>
                  <a:cubicBezTo>
                    <a:pt x="1495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85752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5" y="10876"/>
                    <a:pt x="5583" y="10876"/>
                  </a:cubicBezTo>
                  <a:cubicBezTo>
                    <a:pt x="2858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64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908125" y="430802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3513" y="221"/>
                  </a:moveTo>
                  <a:cubicBezTo>
                    <a:pt x="6440" y="221"/>
                    <a:pt x="7928" y="3757"/>
                    <a:pt x="5854" y="5831"/>
                  </a:cubicBezTo>
                  <a:cubicBezTo>
                    <a:pt x="5183" y="6502"/>
                    <a:pt x="4358" y="6802"/>
                    <a:pt x="3550" y="6802"/>
                  </a:cubicBezTo>
                  <a:cubicBezTo>
                    <a:pt x="1862" y="6802"/>
                    <a:pt x="245" y="5493"/>
                    <a:pt x="245" y="3514"/>
                  </a:cubicBezTo>
                  <a:cubicBezTo>
                    <a:pt x="245" y="1709"/>
                    <a:pt x="1708" y="221"/>
                    <a:pt x="3513" y="221"/>
                  </a:cubicBezTo>
                  <a:close/>
                  <a:moveTo>
                    <a:pt x="3545" y="0"/>
                  </a:moveTo>
                  <a:cubicBezTo>
                    <a:pt x="1736" y="0"/>
                    <a:pt x="1" y="1399"/>
                    <a:pt x="1" y="3514"/>
                  </a:cubicBezTo>
                  <a:cubicBezTo>
                    <a:pt x="25" y="5440"/>
                    <a:pt x="1586" y="7026"/>
                    <a:pt x="3513" y="7026"/>
                  </a:cubicBezTo>
                  <a:cubicBezTo>
                    <a:pt x="6635" y="7026"/>
                    <a:pt x="8220" y="3245"/>
                    <a:pt x="6001" y="1026"/>
                  </a:cubicBezTo>
                  <a:cubicBezTo>
                    <a:pt x="5285" y="318"/>
                    <a:pt x="4406" y="0"/>
                    <a:pt x="3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9544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67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451790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4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27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5685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66" y="6502"/>
                    <a:pt x="4344" y="6802"/>
                    <a:pt x="3536" y="6802"/>
                  </a:cubicBezTo>
                  <a:cubicBezTo>
                    <a:pt x="1848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5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46148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4347775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37" y="10382"/>
                    <a:pt x="6906" y="10868"/>
                    <a:pt x="5601" y="10868"/>
                  </a:cubicBezTo>
                  <a:cubicBezTo>
                    <a:pt x="2869" y="10868"/>
                    <a:pt x="245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398575" y="9099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461" y="246"/>
                  </a:moveTo>
                  <a:cubicBezTo>
                    <a:pt x="3476" y="246"/>
                    <a:pt x="3491" y="246"/>
                    <a:pt x="3505" y="246"/>
                  </a:cubicBezTo>
                  <a:cubicBezTo>
                    <a:pt x="6432" y="246"/>
                    <a:pt x="7920" y="3782"/>
                    <a:pt x="5847" y="5856"/>
                  </a:cubicBezTo>
                  <a:cubicBezTo>
                    <a:pt x="5179" y="6515"/>
                    <a:pt x="4360" y="6811"/>
                    <a:pt x="3557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24"/>
                    <a:pt x="1677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05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5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444725" y="9561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008150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0587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2" y="246"/>
                  </a:cubicBezTo>
                  <a:cubicBezTo>
                    <a:pt x="6439" y="246"/>
                    <a:pt x="7902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3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34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51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301450" y="147702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2" y="11097"/>
                    <a:pt x="7361" y="11097"/>
                  </a:cubicBezTo>
                  <a:cubicBezTo>
                    <a:pt x="10203" y="11097"/>
                    <a:pt x="12927" y="8886"/>
                    <a:pt x="12927" y="5537"/>
                  </a:cubicBezTo>
                  <a:cubicBezTo>
                    <a:pt x="12927" y="2488"/>
                    <a:pt x="10463" y="25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36912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43070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3961825" y="14770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0"/>
                    <a:pt x="6045" y="217"/>
                    <a:pt x="7350" y="217"/>
                  </a:cubicBezTo>
                  <a:close/>
                  <a:moveTo>
                    <a:pt x="7390" y="0"/>
                  </a:moveTo>
                  <a:cubicBezTo>
                    <a:pt x="2463" y="25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28875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96" y="223"/>
                  </a:moveTo>
                  <a:cubicBezTo>
                    <a:pt x="6384" y="223"/>
                    <a:pt x="8001" y="1533"/>
                    <a:pt x="8001" y="3512"/>
                  </a:cubicBezTo>
                  <a:cubicBezTo>
                    <a:pt x="8001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6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59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910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799" y="3341"/>
                    <a:pt x="2203" y="3341"/>
                  </a:cubicBezTo>
                  <a:cubicBezTo>
                    <a:pt x="3058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313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419900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261200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37917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81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59" y="10829"/>
                    <a:pt x="317" y="5098"/>
                    <a:pt x="3683" y="1756"/>
                  </a:cubicBezTo>
                  <a:cubicBezTo>
                    <a:pt x="4759" y="681"/>
                    <a:pt x="6082" y="199"/>
                    <a:pt x="7381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3" y="10572"/>
                    <a:pt x="6003" y="11080"/>
                    <a:pt x="7368" y="11080"/>
                  </a:cubicBezTo>
                  <a:cubicBezTo>
                    <a:pt x="10206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3858950" y="1219100"/>
              <a:ext cx="205325" cy="175625"/>
            </a:xfrm>
            <a:custGeom>
              <a:avLst/>
              <a:gdLst/>
              <a:ahLst/>
              <a:cxnLst/>
              <a:rect l="l" t="t" r="r" b="b"/>
              <a:pathLst>
                <a:path w="8213" h="7025" extrusionOk="0">
                  <a:moveTo>
                    <a:pt x="4687" y="206"/>
                  </a:moveTo>
                  <a:cubicBezTo>
                    <a:pt x="6387" y="206"/>
                    <a:pt x="8010" y="1535"/>
                    <a:pt x="7993" y="3537"/>
                  </a:cubicBezTo>
                  <a:cubicBezTo>
                    <a:pt x="7993" y="5342"/>
                    <a:pt x="6530" y="6781"/>
                    <a:pt x="4725" y="6805"/>
                  </a:cubicBezTo>
                  <a:cubicBezTo>
                    <a:pt x="1774" y="6781"/>
                    <a:pt x="310" y="3244"/>
                    <a:pt x="2383" y="1171"/>
                  </a:cubicBezTo>
                  <a:cubicBezTo>
                    <a:pt x="3058" y="505"/>
                    <a:pt x="3881" y="206"/>
                    <a:pt x="4687" y="206"/>
                  </a:cubicBezTo>
                  <a:close/>
                  <a:moveTo>
                    <a:pt x="4695" y="0"/>
                  </a:moveTo>
                  <a:cubicBezTo>
                    <a:pt x="1568" y="0"/>
                    <a:pt x="0" y="3764"/>
                    <a:pt x="2213" y="5976"/>
                  </a:cubicBezTo>
                  <a:cubicBezTo>
                    <a:pt x="2929" y="6700"/>
                    <a:pt x="3813" y="7024"/>
                    <a:pt x="4681" y="7024"/>
                  </a:cubicBezTo>
                  <a:cubicBezTo>
                    <a:pt x="6474" y="7024"/>
                    <a:pt x="8196" y="5641"/>
                    <a:pt x="8213" y="3537"/>
                  </a:cubicBezTo>
                  <a:cubicBezTo>
                    <a:pt x="8213" y="1586"/>
                    <a:pt x="6652" y="1"/>
                    <a:pt x="4725" y="1"/>
                  </a:cubicBezTo>
                  <a:cubicBezTo>
                    <a:pt x="4715" y="0"/>
                    <a:pt x="4705" y="0"/>
                    <a:pt x="4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39215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189" y="217"/>
                  </a:moveTo>
                  <a:cubicBezTo>
                    <a:pt x="2936" y="217"/>
                    <a:pt x="3659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69" y="1537"/>
                    <a:pt x="1195" y="634"/>
                  </a:cubicBezTo>
                  <a:cubicBezTo>
                    <a:pt x="1484" y="346"/>
                    <a:pt x="1839" y="217"/>
                    <a:pt x="2189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30145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6"/>
                  </a:moveTo>
                  <a:cubicBezTo>
                    <a:pt x="10094" y="206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29"/>
                    <a:pt x="293" y="5122"/>
                    <a:pt x="3634" y="1781"/>
                  </a:cubicBezTo>
                  <a:cubicBezTo>
                    <a:pt x="4723" y="692"/>
                    <a:pt x="6056" y="206"/>
                    <a:pt x="7362" y="20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36912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8" y="500"/>
                    <a:pt x="3862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3" y="1"/>
                  </a:cubicBezTo>
                  <a:cubicBezTo>
                    <a:pt x="1561" y="1"/>
                    <a:pt x="0" y="3781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76"/>
                    <a:pt x="6658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43070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35"/>
                  </a:moveTo>
                  <a:cubicBezTo>
                    <a:pt x="2969" y="235"/>
                    <a:pt x="3684" y="809"/>
                    <a:pt x="3684" y="1683"/>
                  </a:cubicBezTo>
                  <a:cubicBezTo>
                    <a:pt x="3684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1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961825" y="209530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7351" y="206"/>
                  </a:moveTo>
                  <a:cubicBezTo>
                    <a:pt x="10083" y="206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692"/>
                    <a:pt x="6045" y="206"/>
                    <a:pt x="7351" y="20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5" y="11074"/>
                  </a:cubicBezTo>
                  <a:cubicBezTo>
                    <a:pt x="10208" y="11074"/>
                    <a:pt x="12934" y="8869"/>
                    <a:pt x="12951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40295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195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0910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1" y="3342"/>
                    <a:pt x="2207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782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84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0" y="503"/>
                    <a:pt x="6943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22887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2752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7" y="225"/>
                    <a:pt x="3586" y="1786"/>
                    <a:pt x="2683" y="2689"/>
                  </a:cubicBezTo>
                  <a:cubicBezTo>
                    <a:pt x="2383" y="2981"/>
                    <a:pt x="2020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3838650" y="17857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05" y="10392"/>
                    <a:pt x="6871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38892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8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76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3934975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84" y="225"/>
                  </a:moveTo>
                  <a:cubicBezTo>
                    <a:pt x="2952" y="225"/>
                    <a:pt x="3611" y="1786"/>
                    <a:pt x="2684" y="2689"/>
                  </a:cubicBezTo>
                  <a:cubicBezTo>
                    <a:pt x="2392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5" y="1664"/>
                  </a:cubicBezTo>
                  <a:cubicBezTo>
                    <a:pt x="245" y="859"/>
                    <a:pt x="879" y="225"/>
                    <a:pt x="1684" y="225"/>
                  </a:cubicBezTo>
                  <a:close/>
                  <a:moveTo>
                    <a:pt x="1681" y="0"/>
                  </a:moveTo>
                  <a:cubicBezTo>
                    <a:pt x="824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30145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1" y="216"/>
                  </a:moveTo>
                  <a:cubicBezTo>
                    <a:pt x="10094" y="216"/>
                    <a:pt x="12707" y="2335"/>
                    <a:pt x="12707" y="5537"/>
                  </a:cubicBezTo>
                  <a:cubicBezTo>
                    <a:pt x="12707" y="8463"/>
                    <a:pt x="10341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0"/>
                    <a:pt x="6056" y="216"/>
                    <a:pt x="7361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4" y="11073"/>
                    <a:pt x="7364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36912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781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8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43070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3961825" y="2712975"/>
              <a:ext cx="323775" cy="277050"/>
            </a:xfrm>
            <a:custGeom>
              <a:avLst/>
              <a:gdLst/>
              <a:ahLst/>
              <a:cxnLst/>
              <a:rect l="l" t="t" r="r" b="b"/>
              <a:pathLst>
                <a:path w="12951" h="11082" extrusionOk="0">
                  <a:moveTo>
                    <a:pt x="7350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0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76"/>
                    <a:pt x="3488" y="9463"/>
                  </a:cubicBezTo>
                  <a:cubicBezTo>
                    <a:pt x="4613" y="10581"/>
                    <a:pt x="5994" y="11081"/>
                    <a:pt x="7350" y="11081"/>
                  </a:cubicBezTo>
                  <a:cubicBezTo>
                    <a:pt x="10198" y="11081"/>
                    <a:pt x="12934" y="8874"/>
                    <a:pt x="12951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295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910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1782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586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2288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2752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6" y="1787"/>
                    <a:pt x="2659" y="2689"/>
                  </a:cubicBezTo>
                  <a:cubicBezTo>
                    <a:pt x="2367" y="2981"/>
                    <a:pt x="2008" y="3113"/>
                    <a:pt x="1657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83802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2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29" y="10382"/>
                    <a:pt x="6896" y="10868"/>
                    <a:pt x="5590" y="10868"/>
                  </a:cubicBezTo>
                  <a:cubicBezTo>
                    <a:pt x="2858" y="10868"/>
                    <a:pt x="245" y="8738"/>
                    <a:pt x="245" y="5537"/>
                  </a:cubicBezTo>
                  <a:cubicBezTo>
                    <a:pt x="245" y="2610"/>
                    <a:pt x="2611" y="245"/>
                    <a:pt x="5562" y="220"/>
                  </a:cubicBez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25" y="8610"/>
                    <a:pt x="2489" y="11074"/>
                    <a:pt x="5562" y="11074"/>
                  </a:cubicBezTo>
                  <a:cubicBezTo>
                    <a:pt x="10489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3889250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5"/>
                  </a:cubicBezTo>
                  <a:cubicBezTo>
                    <a:pt x="5163" y="6515"/>
                    <a:pt x="4344" y="6810"/>
                    <a:pt x="3540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26" y="1"/>
                  </a:moveTo>
                  <a:cubicBezTo>
                    <a:pt x="1724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5976" y="1026"/>
                  </a:cubicBezTo>
                  <a:cubicBezTo>
                    <a:pt x="5260" y="318"/>
                    <a:pt x="4384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3934975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4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301450" y="333062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61" y="217"/>
                  </a:moveTo>
                  <a:cubicBezTo>
                    <a:pt x="10094" y="217"/>
                    <a:pt x="12707" y="2336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3"/>
                    <a:pt x="7350" y="11093"/>
                  </a:cubicBezTo>
                  <a:cubicBezTo>
                    <a:pt x="10196" y="11093"/>
                    <a:pt x="12927" y="8874"/>
                    <a:pt x="12927" y="5537"/>
                  </a:cubicBezTo>
                  <a:cubicBezTo>
                    <a:pt x="12927" y="2489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36912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43070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8" y="212"/>
                  </a:moveTo>
                  <a:cubicBezTo>
                    <a:pt x="2969" y="212"/>
                    <a:pt x="3684" y="785"/>
                    <a:pt x="3684" y="1659"/>
                  </a:cubicBezTo>
                  <a:cubicBezTo>
                    <a:pt x="3684" y="2464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20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3961825" y="3330625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50" y="217"/>
                  </a:moveTo>
                  <a:cubicBezTo>
                    <a:pt x="10083" y="217"/>
                    <a:pt x="12707" y="2336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27" y="2489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2887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96" y="223"/>
                  </a:moveTo>
                  <a:cubicBezTo>
                    <a:pt x="6384" y="223"/>
                    <a:pt x="8001" y="1533"/>
                    <a:pt x="8001" y="3512"/>
                  </a:cubicBezTo>
                  <a:cubicBezTo>
                    <a:pt x="8001" y="5317"/>
                    <a:pt x="6537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6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59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910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6" y="635"/>
                  </a:cubicBezTo>
                  <a:cubicBezTo>
                    <a:pt x="1488" y="343"/>
                    <a:pt x="1849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1782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586" y="245"/>
                    <a:pt x="5537" y="245"/>
                  </a:cubicBezTo>
                  <a:close/>
                  <a:moveTo>
                    <a:pt x="5563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64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39" y="1635"/>
                  </a:cubicBezTo>
                  <a:cubicBezTo>
                    <a:pt x="8310" y="506"/>
                    <a:pt x="6923" y="1"/>
                    <a:pt x="5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2288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9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7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2752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27" y="220"/>
                    <a:pt x="3586" y="1781"/>
                    <a:pt x="2683" y="2683"/>
                  </a:cubicBezTo>
                  <a:cubicBezTo>
                    <a:pt x="2382" y="2984"/>
                    <a:pt x="2017" y="3118"/>
                    <a:pt x="1661" y="3118"/>
                  </a:cubicBezTo>
                  <a:cubicBezTo>
                    <a:pt x="920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383802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62" y="245"/>
                  </a:moveTo>
                  <a:cubicBezTo>
                    <a:pt x="10293" y="245"/>
                    <a:pt x="12659" y="5952"/>
                    <a:pt x="9318" y="9318"/>
                  </a:cubicBezTo>
                  <a:cubicBezTo>
                    <a:pt x="8230" y="10398"/>
                    <a:pt x="6899" y="10881"/>
                    <a:pt x="5594" y="10881"/>
                  </a:cubicBezTo>
                  <a:cubicBezTo>
                    <a:pt x="2860" y="10881"/>
                    <a:pt x="245" y="8757"/>
                    <a:pt x="245" y="5538"/>
                  </a:cubicBezTo>
                  <a:cubicBezTo>
                    <a:pt x="245" y="2611"/>
                    <a:pt x="2611" y="245"/>
                    <a:pt x="5562" y="245"/>
                  </a:cubicBezTo>
                  <a:close/>
                  <a:moveTo>
                    <a:pt x="5582" y="1"/>
                  </a:moveTo>
                  <a:cubicBezTo>
                    <a:pt x="2734" y="1"/>
                    <a:pt x="1" y="2206"/>
                    <a:pt x="1" y="5538"/>
                  </a:cubicBezTo>
                  <a:cubicBezTo>
                    <a:pt x="25" y="8611"/>
                    <a:pt x="2489" y="11074"/>
                    <a:pt x="5562" y="11074"/>
                  </a:cubicBezTo>
                  <a:cubicBezTo>
                    <a:pt x="5572" y="11074"/>
                    <a:pt x="5582" y="11074"/>
                    <a:pt x="5592" y="11074"/>
                  </a:cubicBezTo>
                  <a:cubicBezTo>
                    <a:pt x="10499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3888850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29" y="238"/>
                  </a:moveTo>
                  <a:cubicBezTo>
                    <a:pt x="6456" y="238"/>
                    <a:pt x="7919" y="3774"/>
                    <a:pt x="5846" y="5847"/>
                  </a:cubicBezTo>
                  <a:cubicBezTo>
                    <a:pt x="5175" y="6518"/>
                    <a:pt x="4352" y="6818"/>
                    <a:pt x="3544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29" y="238"/>
                  </a:cubicBezTo>
                  <a:close/>
                  <a:moveTo>
                    <a:pt x="3536" y="1"/>
                  </a:moveTo>
                  <a:cubicBezTo>
                    <a:pt x="1733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29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3934975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20"/>
                  </a:moveTo>
                  <a:cubicBezTo>
                    <a:pt x="2952" y="220"/>
                    <a:pt x="3611" y="1781"/>
                    <a:pt x="2684" y="2683"/>
                  </a:cubicBezTo>
                  <a:cubicBezTo>
                    <a:pt x="2391" y="2984"/>
                    <a:pt x="2031" y="3118"/>
                    <a:pt x="1677" y="3118"/>
                  </a:cubicBezTo>
                  <a:cubicBezTo>
                    <a:pt x="943" y="3118"/>
                    <a:pt x="237" y="2540"/>
                    <a:pt x="220" y="1683"/>
                  </a:cubicBezTo>
                  <a:cubicBezTo>
                    <a:pt x="220" y="878"/>
                    <a:pt x="879" y="220"/>
                    <a:pt x="1684" y="220"/>
                  </a:cubicBezTo>
                  <a:close/>
                  <a:moveTo>
                    <a:pt x="1695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4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8" y="151"/>
                    <a:pt x="2103" y="1"/>
                    <a:pt x="1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30145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0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36912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8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430700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20" y="1"/>
                  </a:moveTo>
                  <a:cubicBezTo>
                    <a:pt x="757" y="1"/>
                    <a:pt x="1" y="1805"/>
                    <a:pt x="1050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2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3961825" y="3948300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25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9" y="11092"/>
                    <a:pt x="12934" y="8874"/>
                    <a:pt x="12951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295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6001"/>
                  </a:cubicBezTo>
                  <a:cubicBezTo>
                    <a:pt x="2912" y="6717"/>
                    <a:pt x="3790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91075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6" y="635"/>
                  </a:cubicBezTo>
                  <a:cubicBezTo>
                    <a:pt x="1485" y="346"/>
                    <a:pt x="1841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799" y="3342"/>
                    <a:pt x="2203" y="3342"/>
                  </a:cubicBezTo>
                  <a:cubicBezTo>
                    <a:pt x="3058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41782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74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4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28" y="506"/>
                    <a:pt x="6936" y="0"/>
                    <a:pt x="5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42288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42"/>
                  </a:cubicBezTo>
                  <a:cubicBezTo>
                    <a:pt x="6635" y="7042"/>
                    <a:pt x="8196" y="3262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2752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27" y="244"/>
                    <a:pt x="3586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30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380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62" y="244"/>
                  </a:moveTo>
                  <a:cubicBezTo>
                    <a:pt x="10293" y="244"/>
                    <a:pt x="12659" y="5975"/>
                    <a:pt x="9318" y="9317"/>
                  </a:cubicBezTo>
                  <a:cubicBezTo>
                    <a:pt x="8230" y="10397"/>
                    <a:pt x="6896" y="10881"/>
                    <a:pt x="5591" y="10881"/>
                  </a:cubicBezTo>
                  <a:cubicBezTo>
                    <a:pt x="2858" y="10881"/>
                    <a:pt x="245" y="8763"/>
                    <a:pt x="245" y="5561"/>
                  </a:cubicBezTo>
                  <a:cubicBezTo>
                    <a:pt x="245" y="2610"/>
                    <a:pt x="2611" y="244"/>
                    <a:pt x="5562" y="244"/>
                  </a:cubicBezTo>
                  <a:close/>
                  <a:moveTo>
                    <a:pt x="5590" y="0"/>
                  </a:moveTo>
                  <a:cubicBezTo>
                    <a:pt x="2746" y="0"/>
                    <a:pt x="17" y="2211"/>
                    <a:pt x="1" y="5561"/>
                  </a:cubicBezTo>
                  <a:cubicBezTo>
                    <a:pt x="25" y="8610"/>
                    <a:pt x="2489" y="11097"/>
                    <a:pt x="5562" y="11097"/>
                  </a:cubicBezTo>
                  <a:cubicBezTo>
                    <a:pt x="10489" y="11097"/>
                    <a:pt x="12952" y="5122"/>
                    <a:pt x="9464" y="1634"/>
                  </a:cubicBezTo>
                  <a:cubicBezTo>
                    <a:pt x="8336" y="506"/>
                    <a:pt x="6950" y="0"/>
                    <a:pt x="5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892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8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42"/>
                    <a:pt x="3513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934975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44"/>
                  </a:moveTo>
                  <a:cubicBezTo>
                    <a:pt x="2952" y="244"/>
                    <a:pt x="3611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84" y="244"/>
                  </a:cubicBezTo>
                  <a:close/>
                  <a:moveTo>
                    <a:pt x="1695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4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8" y="151"/>
                    <a:pt x="2103" y="0"/>
                    <a:pt x="1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430145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8" y="193"/>
                  </a:moveTo>
                  <a:cubicBezTo>
                    <a:pt x="10092" y="193"/>
                    <a:pt x="12707" y="2318"/>
                    <a:pt x="12707" y="5537"/>
                  </a:cubicBezTo>
                  <a:cubicBezTo>
                    <a:pt x="12707" y="8464"/>
                    <a:pt x="10341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22" y="677"/>
                    <a:pt x="6053" y="193"/>
                    <a:pt x="7358" y="193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436912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443070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3" y="236"/>
                  </a:moveTo>
                  <a:cubicBezTo>
                    <a:pt x="2959" y="236"/>
                    <a:pt x="3667" y="809"/>
                    <a:pt x="3684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52" y="3098"/>
                    <a:pt x="318" y="1561"/>
                    <a:pt x="1220" y="659"/>
                  </a:cubicBezTo>
                  <a:cubicBezTo>
                    <a:pt x="1512" y="367"/>
                    <a:pt x="1871" y="236"/>
                    <a:pt x="2223" y="236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2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961825" y="4566575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435" y="0"/>
                  </a:moveTo>
                  <a:cubicBezTo>
                    <a:pt x="7420" y="0"/>
                    <a:pt x="7405" y="1"/>
                    <a:pt x="7390" y="1"/>
                  </a:cubicBez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5" y="11074"/>
                  </a:cubicBezTo>
                  <a:cubicBezTo>
                    <a:pt x="10208" y="11074"/>
                    <a:pt x="12934" y="8869"/>
                    <a:pt x="12951" y="5537"/>
                  </a:cubicBezTo>
                  <a:cubicBezTo>
                    <a:pt x="12927" y="2479"/>
                    <a:pt x="10487" y="0"/>
                    <a:pt x="74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40295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5975"/>
                  </a:cubicBezTo>
                  <a:cubicBezTo>
                    <a:pt x="2915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40910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196" y="659"/>
                  </a:cubicBezTo>
                  <a:cubicBezTo>
                    <a:pt x="1496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1" y="3342"/>
                    <a:pt x="2207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41782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42288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4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2752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6" y="1762"/>
                    <a:pt x="2659" y="2689"/>
                  </a:cubicBezTo>
                  <a:cubicBezTo>
                    <a:pt x="2370" y="2978"/>
                    <a:pt x="2016" y="3107"/>
                    <a:pt x="1668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83802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62" y="239"/>
                  </a:moveTo>
                  <a:cubicBezTo>
                    <a:pt x="10293" y="239"/>
                    <a:pt x="12659" y="5970"/>
                    <a:pt x="9318" y="9312"/>
                  </a:cubicBezTo>
                  <a:cubicBezTo>
                    <a:pt x="8230" y="10392"/>
                    <a:pt x="6896" y="10876"/>
                    <a:pt x="5591" y="10876"/>
                  </a:cubicBezTo>
                  <a:cubicBezTo>
                    <a:pt x="2858" y="10876"/>
                    <a:pt x="245" y="8757"/>
                    <a:pt x="245" y="5556"/>
                  </a:cubicBezTo>
                  <a:cubicBezTo>
                    <a:pt x="245" y="2629"/>
                    <a:pt x="2611" y="239"/>
                    <a:pt x="5562" y="239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6"/>
                  </a:cubicBezTo>
                  <a:cubicBezTo>
                    <a:pt x="25" y="8604"/>
                    <a:pt x="2489" y="11092"/>
                    <a:pt x="5562" y="11092"/>
                  </a:cubicBezTo>
                  <a:cubicBezTo>
                    <a:pt x="10489" y="11092"/>
                    <a:pt x="12952" y="5117"/>
                    <a:pt x="9464" y="1629"/>
                  </a:cubicBezTo>
                  <a:cubicBezTo>
                    <a:pt x="8339" y="504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8892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8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4" y="221"/>
                    <a:pt x="3513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934975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84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5" y="2978"/>
                    <a:pt x="2038" y="3107"/>
                    <a:pt x="1687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84" y="226"/>
                  </a:cubicBezTo>
                  <a:close/>
                  <a:moveTo>
                    <a:pt x="1681" y="0"/>
                  </a:moveTo>
                  <a:cubicBezTo>
                    <a:pt x="824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6685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719125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6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7654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3289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3795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34252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707" y="2689"/>
                  </a:cubicBezTo>
                  <a:cubicBezTo>
                    <a:pt x="2407" y="2981"/>
                    <a:pt x="2044" y="3113"/>
                    <a:pt x="1689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6" y="3324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6215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8" y="9464"/>
                  </a:cubicBezTo>
                  <a:cubicBezTo>
                    <a:pt x="4617" y="10592"/>
                    <a:pt x="6005" y="11097"/>
                    <a:pt x="7367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3689250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86" y="217"/>
                  </a:moveTo>
                  <a:cubicBezTo>
                    <a:pt x="6371" y="217"/>
                    <a:pt x="7984" y="1514"/>
                    <a:pt x="8001" y="3488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68"/>
                    <a:pt x="2367" y="1195"/>
                  </a:cubicBezTo>
                  <a:cubicBezTo>
                    <a:pt x="3042" y="520"/>
                    <a:pt x="3872" y="217"/>
                    <a:pt x="4686" y="217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37514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799" y="3341"/>
                    <a:pt x="2203" y="3341"/>
                  </a:cubicBezTo>
                  <a:cubicBezTo>
                    <a:pt x="3058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32819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7" y="11097"/>
                    <a:pt x="12951" y="8886"/>
                    <a:pt x="12951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49625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0"/>
                    <a:pt x="2220" y="6000"/>
                  </a:cubicBezTo>
                  <a:cubicBezTo>
                    <a:pt x="2929" y="6716"/>
                    <a:pt x="3805" y="7036"/>
                    <a:pt x="4666" y="7036"/>
                  </a:cubicBezTo>
                  <a:cubicBezTo>
                    <a:pt x="6475" y="7036"/>
                    <a:pt x="8220" y="5627"/>
                    <a:pt x="8220" y="3512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34112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7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4" y="3122"/>
                    <a:pt x="2244" y="3122"/>
                  </a:cubicBezTo>
                  <a:lnTo>
                    <a:pt x="2244" y="3098"/>
                  </a:lnTo>
                  <a:cubicBezTo>
                    <a:pt x="951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7" y="211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902" y="732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3452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49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56"/>
                  </a:cubicBezTo>
                  <a:cubicBezTo>
                    <a:pt x="4718" y="681"/>
                    <a:pt x="6046" y="199"/>
                    <a:pt x="7349" y="199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1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5197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7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5" y="5641"/>
                    <a:pt x="8195" y="3537"/>
                  </a:cubicBezTo>
                  <a:cubicBezTo>
                    <a:pt x="8195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581325" y="12654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220" y="634"/>
                  </a:cubicBezTo>
                  <a:cubicBezTo>
                    <a:pt x="1509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1" y="3324"/>
                  </a:cubicBezTo>
                  <a:cubicBezTo>
                    <a:pt x="3061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1118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9" y="199"/>
                    <a:pt x="12749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56"/>
                  </a:cubicBezTo>
                  <a:cubicBezTo>
                    <a:pt x="4743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17952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19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3241700" y="12654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362157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29"/>
                    <a:pt x="318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2"/>
                    <a:pt x="3488" y="9439"/>
                  </a:cubicBezTo>
                  <a:cubicBezTo>
                    <a:pt x="4617" y="10568"/>
                    <a:pt x="6007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36898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6"/>
                    <a:pt x="7976" y="3513"/>
                  </a:cubicBezTo>
                  <a:cubicBezTo>
                    <a:pt x="7951" y="5318"/>
                    <a:pt x="6488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6" y="501"/>
                    <a:pt x="3860" y="200"/>
                    <a:pt x="4667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195" y="5976"/>
                  </a:cubicBezTo>
                  <a:cubicBezTo>
                    <a:pt x="2914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37514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01" y="3122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32819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7" y="10568"/>
                    <a:pt x="6007" y="11074"/>
                    <a:pt x="7371" y="11074"/>
                  </a:cubicBezTo>
                  <a:cubicBezTo>
                    <a:pt x="10219" y="11074"/>
                    <a:pt x="12951" y="8869"/>
                    <a:pt x="12951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3349625" y="2145900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708" y="6781"/>
                  </a:cubicBezTo>
                  <a:cubicBezTo>
                    <a:pt x="1781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57"/>
                    <a:pt x="2220" y="5976"/>
                  </a:cubicBezTo>
                  <a:cubicBezTo>
                    <a:pt x="2939" y="6695"/>
                    <a:pt x="3822" y="7018"/>
                    <a:pt x="4688" y="7018"/>
                  </a:cubicBezTo>
                  <a:cubicBezTo>
                    <a:pt x="6493" y="7018"/>
                    <a:pt x="8220" y="5615"/>
                    <a:pt x="8220" y="3489"/>
                  </a:cubicBezTo>
                  <a:cubicBezTo>
                    <a:pt x="8196" y="1562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34112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7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4" y="3122"/>
                    <a:pt x="2244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7" y="235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34984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59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45" y="2629"/>
                    <a:pt x="2611" y="238"/>
                    <a:pt x="5537" y="238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88" y="11092"/>
                    <a:pt x="12952" y="5141"/>
                    <a:pt x="9464" y="1629"/>
                  </a:cubicBezTo>
                  <a:cubicBezTo>
                    <a:pt x="8339" y="503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35490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66" y="6513"/>
                    <a:pt x="4344" y="6813"/>
                    <a:pt x="3536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32"/>
                    <a:pt x="3512" y="232"/>
                  </a:cubicBezTo>
                  <a:close/>
                  <a:moveTo>
                    <a:pt x="3554" y="0"/>
                  </a:moveTo>
                  <a:cubicBezTo>
                    <a:pt x="1746" y="0"/>
                    <a:pt x="0" y="1410"/>
                    <a:pt x="0" y="3524"/>
                  </a:cubicBezTo>
                  <a:cubicBezTo>
                    <a:pt x="0" y="5451"/>
                    <a:pt x="1586" y="7036"/>
                    <a:pt x="3512" y="7036"/>
                  </a:cubicBezTo>
                  <a:cubicBezTo>
                    <a:pt x="6659" y="7036"/>
                    <a:pt x="8220" y="3256"/>
                    <a:pt x="6000" y="1037"/>
                  </a:cubicBezTo>
                  <a:cubicBezTo>
                    <a:pt x="5292" y="320"/>
                    <a:pt x="4416" y="0"/>
                    <a:pt x="3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595350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4" y="2689"/>
                  </a:cubicBezTo>
                  <a:cubicBezTo>
                    <a:pt x="2392" y="2981"/>
                    <a:pt x="2031" y="3112"/>
                    <a:pt x="1676" y="3112"/>
                  </a:cubicBezTo>
                  <a:cubicBezTo>
                    <a:pt x="935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1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1587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209400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707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85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2557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62157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5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3" y="10854"/>
                    <a:pt x="318" y="5122"/>
                    <a:pt x="3659" y="1781"/>
                  </a:cubicBezTo>
                  <a:cubicBezTo>
                    <a:pt x="4739" y="700"/>
                    <a:pt x="6070" y="216"/>
                    <a:pt x="7375" y="216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17" y="10568"/>
                    <a:pt x="6007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6898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47" y="224"/>
                  </a:moveTo>
                  <a:cubicBezTo>
                    <a:pt x="6337" y="224"/>
                    <a:pt x="7959" y="1534"/>
                    <a:pt x="7976" y="3513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93" y="3269"/>
                    <a:pt x="2342" y="1196"/>
                  </a:cubicBezTo>
                  <a:cubicBezTo>
                    <a:pt x="3013" y="524"/>
                    <a:pt x="3838" y="224"/>
                    <a:pt x="4647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7514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01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2819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5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0"/>
                    <a:pt x="6070" y="216"/>
                    <a:pt x="7375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7" y="10568"/>
                    <a:pt x="6007" y="11073"/>
                    <a:pt x="7371" y="11073"/>
                  </a:cubicBezTo>
                  <a:cubicBezTo>
                    <a:pt x="10219" y="11073"/>
                    <a:pt x="12951" y="8868"/>
                    <a:pt x="12951" y="5537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349625" y="276357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708" y="6805"/>
                  </a:cubicBezTo>
                  <a:cubicBezTo>
                    <a:pt x="1781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36" y="6709"/>
                    <a:pt x="3815" y="7026"/>
                    <a:pt x="4676" y="7026"/>
                  </a:cubicBezTo>
                  <a:cubicBezTo>
                    <a:pt x="6485" y="7026"/>
                    <a:pt x="8220" y="5627"/>
                    <a:pt x="8220" y="3513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4112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7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4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7" y="211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902" y="732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4984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45" y="2610"/>
                    <a:pt x="2611" y="245"/>
                    <a:pt x="5537" y="220"/>
                  </a:cubicBez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3549025" y="2454600"/>
              <a:ext cx="205500" cy="175475"/>
            </a:xfrm>
            <a:custGeom>
              <a:avLst/>
              <a:gdLst/>
              <a:ahLst/>
              <a:cxnLst/>
              <a:rect l="l" t="t" r="r" b="b"/>
              <a:pathLst>
                <a:path w="8220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54" y="5847"/>
                  </a:cubicBezTo>
                  <a:cubicBezTo>
                    <a:pt x="5186" y="6507"/>
                    <a:pt x="4367" y="6802"/>
                    <a:pt x="3564" y="6802"/>
                  </a:cubicBezTo>
                  <a:cubicBezTo>
                    <a:pt x="1870" y="6802"/>
                    <a:pt x="244" y="5491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86" y="7018"/>
                    <a:pt x="3512" y="7018"/>
                  </a:cubicBezTo>
                  <a:cubicBezTo>
                    <a:pt x="6634" y="7018"/>
                    <a:pt x="8220" y="3238"/>
                    <a:pt x="6000" y="1043"/>
                  </a:cubicBezTo>
                  <a:cubicBezTo>
                    <a:pt x="5280" y="323"/>
                    <a:pt x="4396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595350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3158775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2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7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2094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7" y="238"/>
                    <a:pt x="351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85" y="7018"/>
                    <a:pt x="3512" y="7018"/>
                  </a:cubicBezTo>
                  <a:cubicBezTo>
                    <a:pt x="6634" y="7018"/>
                    <a:pt x="8195" y="3238"/>
                    <a:pt x="6000" y="1043"/>
                  </a:cubicBezTo>
                  <a:cubicBezTo>
                    <a:pt x="5280" y="323"/>
                    <a:pt x="439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2557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24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36215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8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3689250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2" y="223"/>
                  </a:moveTo>
                  <a:cubicBezTo>
                    <a:pt x="6362" y="223"/>
                    <a:pt x="7984" y="1533"/>
                    <a:pt x="8001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67" y="1195"/>
                  </a:cubicBezTo>
                  <a:cubicBezTo>
                    <a:pt x="3038" y="524"/>
                    <a:pt x="3863" y="223"/>
                    <a:pt x="4672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37514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7" y="3098"/>
                    <a:pt x="293" y="1562"/>
                    <a:pt x="1196" y="635"/>
                  </a:cubicBezTo>
                  <a:cubicBezTo>
                    <a:pt x="1488" y="343"/>
                    <a:pt x="1849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32819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3" y="10854"/>
                    <a:pt x="293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334962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293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9" y="6716"/>
                    <a:pt x="3805" y="7036"/>
                    <a:pt x="4666" y="7036"/>
                  </a:cubicBezTo>
                  <a:cubicBezTo>
                    <a:pt x="6475" y="7036"/>
                    <a:pt x="8220" y="5627"/>
                    <a:pt x="8220" y="3512"/>
                  </a:cubicBezTo>
                  <a:cubicBezTo>
                    <a:pt x="8196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4112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7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4" y="3098"/>
                    <a:pt x="2244" y="3098"/>
                  </a:cubicBezTo>
                  <a:cubicBezTo>
                    <a:pt x="951" y="3098"/>
                    <a:pt x="293" y="1562"/>
                    <a:pt x="1220" y="635"/>
                  </a:cubicBezTo>
                  <a:cubicBezTo>
                    <a:pt x="1512" y="343"/>
                    <a:pt x="1873" y="212"/>
                    <a:pt x="2227" y="212"/>
                  </a:cubicBezTo>
                  <a:close/>
                  <a:moveTo>
                    <a:pt x="2244" y="1"/>
                  </a:moveTo>
                  <a:cubicBezTo>
                    <a:pt x="756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902" y="733"/>
                    <a:pt x="3146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34984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45" y="2611"/>
                    <a:pt x="2611" y="245"/>
                    <a:pt x="5537" y="245"/>
                  </a:cubicBezTo>
                  <a:close/>
                  <a:moveTo>
                    <a:pt x="5582" y="1"/>
                  </a:moveTo>
                  <a:cubicBezTo>
                    <a:pt x="2734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8" y="11074"/>
                  </a:cubicBezTo>
                  <a:cubicBezTo>
                    <a:pt x="10498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35490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54" y="5847"/>
                  </a:cubicBezTo>
                  <a:cubicBezTo>
                    <a:pt x="5183" y="6518"/>
                    <a:pt x="4360" y="6818"/>
                    <a:pt x="3552" y="6818"/>
                  </a:cubicBezTo>
                  <a:cubicBezTo>
                    <a:pt x="1863" y="6818"/>
                    <a:pt x="244" y="5503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25" y="5457"/>
                    <a:pt x="1586" y="7018"/>
                    <a:pt x="3512" y="7018"/>
                  </a:cubicBezTo>
                  <a:cubicBezTo>
                    <a:pt x="6659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3595350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5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8" y="151"/>
                    <a:pt x="2103" y="1"/>
                    <a:pt x="1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31587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2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3209400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9" y="6518"/>
                    <a:pt x="4335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707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85" y="7018"/>
                    <a:pt x="3512" y="7018"/>
                  </a:cubicBezTo>
                  <a:cubicBezTo>
                    <a:pt x="6634" y="7018"/>
                    <a:pt x="8219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32557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1" y="673"/>
                    <a:pt x="1" y="1683"/>
                  </a:cubicBezTo>
                  <a:cubicBezTo>
                    <a:pt x="1" y="2586"/>
                    <a:pt x="732" y="3342"/>
                    <a:pt x="1659" y="3342"/>
                  </a:cubicBezTo>
                  <a:cubicBezTo>
                    <a:pt x="3147" y="3342"/>
                    <a:pt x="3879" y="1537"/>
                    <a:pt x="2830" y="488"/>
                  </a:cubicBezTo>
                  <a:cubicBezTo>
                    <a:pt x="2493" y="151"/>
                    <a:pt x="2081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36215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76"/>
                    <a:pt x="3488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36898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47" y="224"/>
                  </a:moveTo>
                  <a:cubicBezTo>
                    <a:pt x="6337" y="224"/>
                    <a:pt x="7959" y="1534"/>
                    <a:pt x="7976" y="3513"/>
                  </a:cubicBezTo>
                  <a:cubicBezTo>
                    <a:pt x="7951" y="5342"/>
                    <a:pt x="6488" y="6806"/>
                    <a:pt x="4683" y="6806"/>
                  </a:cubicBezTo>
                  <a:cubicBezTo>
                    <a:pt x="1756" y="6806"/>
                    <a:pt x="293" y="3269"/>
                    <a:pt x="2342" y="1196"/>
                  </a:cubicBezTo>
                  <a:cubicBezTo>
                    <a:pt x="3013" y="525"/>
                    <a:pt x="3838" y="224"/>
                    <a:pt x="4647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6001"/>
                  </a:cubicBezTo>
                  <a:cubicBezTo>
                    <a:pt x="2912" y="6717"/>
                    <a:pt x="3790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7514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3" y="1659"/>
                  </a:cubicBezTo>
                  <a:cubicBezTo>
                    <a:pt x="3683" y="2449"/>
                    <a:pt x="3048" y="3099"/>
                    <a:pt x="2263" y="3099"/>
                  </a:cubicBezTo>
                  <a:cubicBezTo>
                    <a:pt x="2249" y="3099"/>
                    <a:pt x="2235" y="3098"/>
                    <a:pt x="2220" y="3098"/>
                  </a:cubicBezTo>
                  <a:cubicBezTo>
                    <a:pt x="927" y="3098"/>
                    <a:pt x="293" y="1537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799" y="3342"/>
                    <a:pt x="2203" y="3342"/>
                  </a:cubicBezTo>
                  <a:cubicBezTo>
                    <a:pt x="3058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32819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1" y="8874"/>
                    <a:pt x="12951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3349625" y="399890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708" y="6806"/>
                  </a:cubicBezTo>
                  <a:cubicBezTo>
                    <a:pt x="1781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6" y="7037"/>
                    <a:pt x="8220" y="5627"/>
                    <a:pt x="8220" y="3513"/>
                  </a:cubicBezTo>
                  <a:cubicBezTo>
                    <a:pt x="8196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34112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4" y="3098"/>
                    <a:pt x="2244" y="3098"/>
                  </a:cubicBezTo>
                  <a:cubicBezTo>
                    <a:pt x="951" y="3098"/>
                    <a:pt x="293" y="1561"/>
                    <a:pt x="1220" y="635"/>
                  </a:cubicBezTo>
                  <a:cubicBezTo>
                    <a:pt x="1509" y="346"/>
                    <a:pt x="1865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6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902" y="757"/>
                    <a:pt x="3146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4984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59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45" y="2610"/>
                    <a:pt x="2611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88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35490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66" y="6518"/>
                    <a:pt x="4344" y="6819"/>
                    <a:pt x="3536" y="6819"/>
                  </a:cubicBezTo>
                  <a:cubicBezTo>
                    <a:pt x="1850" y="6819"/>
                    <a:pt x="228" y="5509"/>
                    <a:pt x="244" y="3530"/>
                  </a:cubicBezTo>
                  <a:cubicBezTo>
                    <a:pt x="244" y="1701"/>
                    <a:pt x="1707" y="237"/>
                    <a:pt x="3512" y="237"/>
                  </a:cubicBezTo>
                  <a:close/>
                  <a:moveTo>
                    <a:pt x="3543" y="1"/>
                  </a:moveTo>
                  <a:cubicBezTo>
                    <a:pt x="1739" y="1"/>
                    <a:pt x="0" y="1403"/>
                    <a:pt x="0" y="3530"/>
                  </a:cubicBezTo>
                  <a:cubicBezTo>
                    <a:pt x="0" y="5457"/>
                    <a:pt x="1586" y="7018"/>
                    <a:pt x="3512" y="7042"/>
                  </a:cubicBezTo>
                  <a:cubicBezTo>
                    <a:pt x="6659" y="7042"/>
                    <a:pt x="8220" y="3262"/>
                    <a:pt x="6000" y="1042"/>
                  </a:cubicBezTo>
                  <a:cubicBezTo>
                    <a:pt x="5289" y="323"/>
                    <a:pt x="4409" y="1"/>
                    <a:pt x="3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3595350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5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8" y="151"/>
                    <a:pt x="2103" y="0"/>
                    <a:pt x="1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31587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64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3209400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707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85" y="7018"/>
                    <a:pt x="3512" y="7042"/>
                  </a:cubicBezTo>
                  <a:cubicBezTo>
                    <a:pt x="6634" y="7042"/>
                    <a:pt x="8219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32557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87" y="2996"/>
                    <a:pt x="2027" y="3125"/>
                    <a:pt x="1676" y="3125"/>
                  </a:cubicBezTo>
                  <a:cubicBezTo>
                    <a:pt x="930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1" y="673"/>
                    <a:pt x="1" y="1683"/>
                  </a:cubicBezTo>
                  <a:cubicBezTo>
                    <a:pt x="1" y="2585"/>
                    <a:pt x="732" y="3341"/>
                    <a:pt x="1659" y="3341"/>
                  </a:cubicBezTo>
                  <a:cubicBezTo>
                    <a:pt x="3147" y="3341"/>
                    <a:pt x="3879" y="1537"/>
                    <a:pt x="2830" y="488"/>
                  </a:cubicBezTo>
                  <a:cubicBezTo>
                    <a:pt x="2493" y="151"/>
                    <a:pt x="208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362157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6" y="193"/>
                    <a:pt x="12732" y="2318"/>
                    <a:pt x="12732" y="5537"/>
                  </a:cubicBezTo>
                  <a:cubicBezTo>
                    <a:pt x="12732" y="8464"/>
                    <a:pt x="10342" y="10830"/>
                    <a:pt x="7415" y="10830"/>
                  </a:cubicBezTo>
                  <a:cubicBezTo>
                    <a:pt x="2683" y="10830"/>
                    <a:pt x="318" y="5122"/>
                    <a:pt x="3659" y="1757"/>
                  </a:cubicBezTo>
                  <a:cubicBezTo>
                    <a:pt x="4739" y="677"/>
                    <a:pt x="6067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52"/>
                    <a:pt x="3488" y="9439"/>
                  </a:cubicBezTo>
                  <a:cubicBezTo>
                    <a:pt x="4617" y="10569"/>
                    <a:pt x="6007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36898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4" y="200"/>
                  </a:moveTo>
                  <a:cubicBezTo>
                    <a:pt x="6335" y="200"/>
                    <a:pt x="7959" y="1515"/>
                    <a:pt x="7976" y="3512"/>
                  </a:cubicBezTo>
                  <a:cubicBezTo>
                    <a:pt x="7951" y="5317"/>
                    <a:pt x="6488" y="6780"/>
                    <a:pt x="4683" y="6780"/>
                  </a:cubicBezTo>
                  <a:cubicBezTo>
                    <a:pt x="1756" y="6780"/>
                    <a:pt x="293" y="3244"/>
                    <a:pt x="2342" y="1171"/>
                  </a:cubicBezTo>
                  <a:cubicBezTo>
                    <a:pt x="3012" y="500"/>
                    <a:pt x="3836" y="200"/>
                    <a:pt x="4644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5975"/>
                  </a:cubicBezTo>
                  <a:cubicBezTo>
                    <a:pt x="2915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37514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01" y="3098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32819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5" y="193"/>
                    <a:pt x="12732" y="2318"/>
                    <a:pt x="12732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83" y="10830"/>
                    <a:pt x="293" y="5122"/>
                    <a:pt x="3659" y="1757"/>
                  </a:cubicBezTo>
                  <a:cubicBezTo>
                    <a:pt x="4738" y="677"/>
                    <a:pt x="6067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7" y="10569"/>
                    <a:pt x="6007" y="11074"/>
                    <a:pt x="7371" y="11074"/>
                  </a:cubicBezTo>
                  <a:cubicBezTo>
                    <a:pt x="10219" y="11074"/>
                    <a:pt x="12951" y="8869"/>
                    <a:pt x="12951" y="5537"/>
                  </a:cubicBezTo>
                  <a:cubicBezTo>
                    <a:pt x="12951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3349625" y="4617200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708" y="6780"/>
                  </a:cubicBezTo>
                  <a:cubicBezTo>
                    <a:pt x="1781" y="6780"/>
                    <a:pt x="293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40" y="6696"/>
                    <a:pt x="3825" y="7018"/>
                    <a:pt x="4691" y="7018"/>
                  </a:cubicBezTo>
                  <a:cubicBezTo>
                    <a:pt x="6495" y="7018"/>
                    <a:pt x="8220" y="5621"/>
                    <a:pt x="8220" y="3512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34112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7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4" y="3122"/>
                    <a:pt x="2244" y="3122"/>
                  </a:cubicBezTo>
                  <a:cubicBezTo>
                    <a:pt x="951" y="3122"/>
                    <a:pt x="317" y="1561"/>
                    <a:pt x="1220" y="659"/>
                  </a:cubicBezTo>
                  <a:cubicBezTo>
                    <a:pt x="1512" y="367"/>
                    <a:pt x="1873" y="236"/>
                    <a:pt x="2227" y="236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34984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45" y="2629"/>
                    <a:pt x="2611" y="239"/>
                    <a:pt x="5537" y="239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17"/>
                    <a:pt x="9464" y="1629"/>
                  </a:cubicBezTo>
                  <a:cubicBezTo>
                    <a:pt x="8339" y="504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3549025" y="430802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54" y="5831"/>
                  </a:cubicBezTo>
                  <a:cubicBezTo>
                    <a:pt x="5182" y="6502"/>
                    <a:pt x="4358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86" y="7026"/>
                    <a:pt x="3512" y="7026"/>
                  </a:cubicBezTo>
                  <a:cubicBezTo>
                    <a:pt x="6634" y="7026"/>
                    <a:pt x="8220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595350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5" y="2978"/>
                    <a:pt x="2038" y="3107"/>
                    <a:pt x="1687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1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3158775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27" y="5117"/>
                    <a:pt x="9464" y="1629"/>
                  </a:cubicBezTo>
                  <a:cubicBezTo>
                    <a:pt x="8339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32094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85" y="7026"/>
                    <a:pt x="3512" y="7026"/>
                  </a:cubicBezTo>
                  <a:cubicBezTo>
                    <a:pt x="6634" y="7026"/>
                    <a:pt x="8195" y="3245"/>
                    <a:pt x="6000" y="1026"/>
                  </a:cubicBezTo>
                  <a:cubicBezTo>
                    <a:pt x="5284" y="318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32557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87" y="2978"/>
                    <a:pt x="2027" y="3107"/>
                    <a:pt x="1676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5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988675" y="8593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4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30392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39" y="246"/>
                    <a:pt x="7927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4" y="5499"/>
                    <a:pt x="244" y="3514"/>
                  </a:cubicBezTo>
                  <a:cubicBezTo>
                    <a:pt x="244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0856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26490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2699850" y="9099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61" y="246"/>
                  </a:moveTo>
                  <a:cubicBezTo>
                    <a:pt x="3475" y="246"/>
                    <a:pt x="3490" y="246"/>
                    <a:pt x="3504" y="246"/>
                  </a:cubicBezTo>
                  <a:cubicBezTo>
                    <a:pt x="6431" y="246"/>
                    <a:pt x="7895" y="3782"/>
                    <a:pt x="5821" y="5856"/>
                  </a:cubicBezTo>
                  <a:cubicBezTo>
                    <a:pt x="5162" y="6515"/>
                    <a:pt x="4346" y="6811"/>
                    <a:pt x="3542" y="6811"/>
                  </a:cubicBezTo>
                  <a:cubicBezTo>
                    <a:pt x="1849" y="6811"/>
                    <a:pt x="212" y="5499"/>
                    <a:pt x="212" y="3514"/>
                  </a:cubicBezTo>
                  <a:cubicBezTo>
                    <a:pt x="212" y="1724"/>
                    <a:pt x="1676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04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84" y="318"/>
                    <a:pt x="4408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745375" y="95630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76" y="220"/>
                    <a:pt x="3610" y="1781"/>
                    <a:pt x="2708" y="2683"/>
                  </a:cubicBezTo>
                  <a:cubicBezTo>
                    <a:pt x="2416" y="2975"/>
                    <a:pt x="2055" y="3107"/>
                    <a:pt x="1700" y="3107"/>
                  </a:cubicBezTo>
                  <a:cubicBezTo>
                    <a:pt x="959" y="3107"/>
                    <a:pt x="244" y="2533"/>
                    <a:pt x="244" y="1659"/>
                  </a:cubicBezTo>
                  <a:cubicBezTo>
                    <a:pt x="244" y="879"/>
                    <a:pt x="879" y="220"/>
                    <a:pt x="1683" y="220"/>
                  </a:cubicBezTo>
                  <a:close/>
                  <a:moveTo>
                    <a:pt x="1697" y="0"/>
                  </a:moveTo>
                  <a:cubicBezTo>
                    <a:pt x="843" y="0"/>
                    <a:pt x="25" y="667"/>
                    <a:pt x="25" y="1659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71" y="3318"/>
                    <a:pt x="3903" y="1537"/>
                    <a:pt x="2854" y="488"/>
                  </a:cubicBezTo>
                  <a:cubicBezTo>
                    <a:pt x="2516" y="151"/>
                    <a:pt x="2103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942325" y="147702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42" y="10854"/>
                    <a:pt x="7391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2" y="11097"/>
                    <a:pt x="7361" y="11097"/>
                  </a:cubicBezTo>
                  <a:cubicBezTo>
                    <a:pt x="10203" y="11097"/>
                    <a:pt x="12927" y="8886"/>
                    <a:pt x="12927" y="5537"/>
                  </a:cubicBezTo>
                  <a:cubicBezTo>
                    <a:pt x="12927" y="2488"/>
                    <a:pt x="10464" y="25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301000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6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1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307160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83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902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602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76"/>
                    <a:pt x="3489" y="9464"/>
                  </a:cubicBezTo>
                  <a:cubicBezTo>
                    <a:pt x="4625" y="10592"/>
                    <a:pt x="6016" y="11097"/>
                    <a:pt x="7379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669775" y="1528250"/>
              <a:ext cx="205925" cy="175900"/>
            </a:xfrm>
            <a:custGeom>
              <a:avLst/>
              <a:gdLst/>
              <a:ahLst/>
              <a:cxnLst/>
              <a:rect l="l" t="t" r="r" b="b"/>
              <a:pathLst>
                <a:path w="8237" h="7036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5" y="6715"/>
                    <a:pt x="3815" y="7035"/>
                    <a:pt x="4678" y="7035"/>
                  </a:cubicBezTo>
                  <a:cubicBezTo>
                    <a:pt x="6494" y="7035"/>
                    <a:pt x="8236" y="5620"/>
                    <a:pt x="8220" y="3488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731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7722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21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2839875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8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57" y="6805"/>
                    <a:pt x="294" y="3244"/>
                    <a:pt x="2391" y="1171"/>
                  </a:cubicBezTo>
                  <a:cubicBezTo>
                    <a:pt x="3058" y="505"/>
                    <a:pt x="3876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29020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0" y="217"/>
                  </a:moveTo>
                  <a:cubicBezTo>
                    <a:pt x="2947" y="217"/>
                    <a:pt x="3659" y="803"/>
                    <a:pt x="3659" y="1683"/>
                  </a:cubicBezTo>
                  <a:cubicBezTo>
                    <a:pt x="3635" y="2464"/>
                    <a:pt x="3001" y="3098"/>
                    <a:pt x="2220" y="3098"/>
                  </a:cubicBezTo>
                  <a:cubicBezTo>
                    <a:pt x="928" y="3098"/>
                    <a:pt x="269" y="1537"/>
                    <a:pt x="1196" y="634"/>
                  </a:cubicBezTo>
                  <a:cubicBezTo>
                    <a:pt x="1492" y="346"/>
                    <a:pt x="1850" y="217"/>
                    <a:pt x="2200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6" y="3324"/>
                    <a:pt x="2197" y="3324"/>
                  </a:cubicBezTo>
                  <a:cubicBezTo>
                    <a:pt x="3048" y="3324"/>
                    <a:pt x="3862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4325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8" y="5561"/>
                  </a:cubicBezTo>
                  <a:cubicBezTo>
                    <a:pt x="12708" y="8463"/>
                    <a:pt x="10317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7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3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500250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9" y="206"/>
                  </a:moveTo>
                  <a:cubicBezTo>
                    <a:pt x="6373" y="206"/>
                    <a:pt x="8001" y="1535"/>
                    <a:pt x="8001" y="3537"/>
                  </a:cubicBezTo>
                  <a:cubicBezTo>
                    <a:pt x="7976" y="5342"/>
                    <a:pt x="6513" y="6805"/>
                    <a:pt x="4708" y="6805"/>
                  </a:cubicBezTo>
                  <a:cubicBezTo>
                    <a:pt x="1757" y="6781"/>
                    <a:pt x="318" y="3244"/>
                    <a:pt x="2391" y="1171"/>
                  </a:cubicBezTo>
                  <a:cubicBezTo>
                    <a:pt x="3058" y="505"/>
                    <a:pt x="3876" y="206"/>
                    <a:pt x="4679" y="206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25618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60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2942325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30100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220" y="5976"/>
                  </a:cubicBezTo>
                  <a:cubicBezTo>
                    <a:pt x="2931" y="6695"/>
                    <a:pt x="3809" y="7018"/>
                    <a:pt x="4671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307160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5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51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260270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2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2670375" y="21459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3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6" y="6696"/>
                    <a:pt x="3800" y="7019"/>
                    <a:pt x="4667" y="7019"/>
                  </a:cubicBezTo>
                  <a:cubicBezTo>
                    <a:pt x="6470" y="7019"/>
                    <a:pt x="8196" y="5622"/>
                    <a:pt x="8196" y="3513"/>
                  </a:cubicBezTo>
                  <a:cubicBezTo>
                    <a:pt x="8196" y="1562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2731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5"/>
                    <a:pt x="2204" y="235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1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2819150" y="17857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869775" y="18364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4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2915700" y="1882975"/>
              <a:ext cx="97375" cy="83075"/>
            </a:xfrm>
            <a:custGeom>
              <a:avLst/>
              <a:gdLst/>
              <a:ahLst/>
              <a:cxnLst/>
              <a:rect l="l" t="t" r="r" b="b"/>
              <a:pathLst>
                <a:path w="3895" h="3323" extrusionOk="0">
                  <a:moveTo>
                    <a:pt x="1675" y="225"/>
                  </a:moveTo>
                  <a:cubicBezTo>
                    <a:pt x="2943" y="225"/>
                    <a:pt x="3602" y="1786"/>
                    <a:pt x="2700" y="2689"/>
                  </a:cubicBezTo>
                  <a:cubicBezTo>
                    <a:pt x="2400" y="2981"/>
                    <a:pt x="2036" y="3112"/>
                    <a:pt x="1681" y="3112"/>
                  </a:cubicBezTo>
                  <a:cubicBezTo>
                    <a:pt x="939" y="3112"/>
                    <a:pt x="236" y="2539"/>
                    <a:pt x="236" y="1664"/>
                  </a:cubicBezTo>
                  <a:cubicBezTo>
                    <a:pt x="236" y="859"/>
                    <a:pt x="870" y="225"/>
                    <a:pt x="1675" y="225"/>
                  </a:cubicBezTo>
                  <a:close/>
                  <a:moveTo>
                    <a:pt x="1673" y="0"/>
                  </a:moveTo>
                  <a:cubicBezTo>
                    <a:pt x="817" y="0"/>
                    <a:pt x="0" y="660"/>
                    <a:pt x="17" y="1664"/>
                  </a:cubicBezTo>
                  <a:cubicBezTo>
                    <a:pt x="17" y="2591"/>
                    <a:pt x="748" y="3323"/>
                    <a:pt x="1675" y="3323"/>
                  </a:cubicBezTo>
                  <a:cubicBezTo>
                    <a:pt x="3163" y="3323"/>
                    <a:pt x="3895" y="1542"/>
                    <a:pt x="2846" y="494"/>
                  </a:cubicBezTo>
                  <a:cubicBezTo>
                    <a:pt x="2505" y="153"/>
                    <a:pt x="2085" y="0"/>
                    <a:pt x="1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24789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61" y="238"/>
                  </a:moveTo>
                  <a:cubicBezTo>
                    <a:pt x="10293" y="238"/>
                    <a:pt x="12659" y="5970"/>
                    <a:pt x="9317" y="9311"/>
                  </a:cubicBezTo>
                  <a:cubicBezTo>
                    <a:pt x="8229" y="10392"/>
                    <a:pt x="6896" y="10875"/>
                    <a:pt x="5590" y="10875"/>
                  </a:cubicBezTo>
                  <a:cubicBezTo>
                    <a:pt x="2857" y="10875"/>
                    <a:pt x="244" y="8757"/>
                    <a:pt x="244" y="5555"/>
                  </a:cubicBezTo>
                  <a:cubicBezTo>
                    <a:pt x="244" y="2629"/>
                    <a:pt x="2610" y="238"/>
                    <a:pt x="5561" y="238"/>
                  </a:cubicBezTo>
                  <a:close/>
                  <a:moveTo>
                    <a:pt x="5584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28"/>
                    <a:pt x="2488" y="11092"/>
                    <a:pt x="5561" y="11092"/>
                  </a:cubicBezTo>
                  <a:cubicBezTo>
                    <a:pt x="10488" y="11092"/>
                    <a:pt x="12951" y="5116"/>
                    <a:pt x="9463" y="1629"/>
                  </a:cubicBezTo>
                  <a:cubicBezTo>
                    <a:pt x="8330" y="503"/>
                    <a:pt x="6943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53012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76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57587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2942325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42" y="10829"/>
                    <a:pt x="7391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30100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44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8" y="6709"/>
                    <a:pt x="3802" y="7026"/>
                    <a:pt x="4660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307160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51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902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60270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26703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7" y="6805"/>
                    <a:pt x="293" y="3269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2731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281915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586" y="220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2869775" y="2454400"/>
              <a:ext cx="204875" cy="175675"/>
            </a:xfrm>
            <a:custGeom>
              <a:avLst/>
              <a:gdLst/>
              <a:ahLst/>
              <a:cxnLst/>
              <a:rect l="l" t="t" r="r" b="b"/>
              <a:pathLst>
                <a:path w="8195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29" y="5855"/>
                  </a:cubicBezTo>
                  <a:cubicBezTo>
                    <a:pt x="5162" y="6515"/>
                    <a:pt x="4343" y="6810"/>
                    <a:pt x="3539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2915700" y="2500625"/>
              <a:ext cx="97375" cy="83700"/>
            </a:xfrm>
            <a:custGeom>
              <a:avLst/>
              <a:gdLst/>
              <a:ahLst/>
              <a:cxnLst/>
              <a:rect l="l" t="t" r="r" b="b"/>
              <a:pathLst>
                <a:path w="3895" h="3348" extrusionOk="0">
                  <a:moveTo>
                    <a:pt x="1675" y="226"/>
                  </a:moveTo>
                  <a:cubicBezTo>
                    <a:pt x="2943" y="226"/>
                    <a:pt x="3578" y="1787"/>
                    <a:pt x="2675" y="2689"/>
                  </a:cubicBezTo>
                  <a:cubicBezTo>
                    <a:pt x="2383" y="2981"/>
                    <a:pt x="2025" y="3113"/>
                    <a:pt x="1674" y="3113"/>
                  </a:cubicBezTo>
                  <a:cubicBezTo>
                    <a:pt x="939" y="3113"/>
                    <a:pt x="236" y="2539"/>
                    <a:pt x="236" y="1665"/>
                  </a:cubicBezTo>
                  <a:cubicBezTo>
                    <a:pt x="236" y="885"/>
                    <a:pt x="870" y="226"/>
                    <a:pt x="1675" y="226"/>
                  </a:cubicBezTo>
                  <a:close/>
                  <a:moveTo>
                    <a:pt x="1673" y="1"/>
                  </a:moveTo>
                  <a:cubicBezTo>
                    <a:pt x="817" y="1"/>
                    <a:pt x="0" y="661"/>
                    <a:pt x="17" y="1665"/>
                  </a:cubicBezTo>
                  <a:cubicBezTo>
                    <a:pt x="17" y="2592"/>
                    <a:pt x="748" y="3324"/>
                    <a:pt x="1675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5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247892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1" y="220"/>
                  </a:moveTo>
                  <a:cubicBezTo>
                    <a:pt x="10293" y="220"/>
                    <a:pt x="12659" y="5952"/>
                    <a:pt x="9317" y="9293"/>
                  </a:cubicBezTo>
                  <a:cubicBezTo>
                    <a:pt x="8229" y="10382"/>
                    <a:pt x="6895" y="10868"/>
                    <a:pt x="5589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20"/>
                    <a:pt x="5561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61" y="11074"/>
                  </a:cubicBezTo>
                  <a:cubicBezTo>
                    <a:pt x="10488" y="11074"/>
                    <a:pt x="12927" y="5098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2530125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5"/>
                  </a:cubicBezTo>
                  <a:cubicBezTo>
                    <a:pt x="5163" y="6515"/>
                    <a:pt x="4344" y="6810"/>
                    <a:pt x="3540" y="6810"/>
                  </a:cubicBezTo>
                  <a:cubicBezTo>
                    <a:pt x="1847" y="6810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26" y="1"/>
                  </a:moveTo>
                  <a:cubicBezTo>
                    <a:pt x="1724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5976" y="1026"/>
                  </a:cubicBezTo>
                  <a:cubicBezTo>
                    <a:pt x="5260" y="318"/>
                    <a:pt x="4384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25758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83" y="3348"/>
                  </a:cubicBezTo>
                  <a:cubicBezTo>
                    <a:pt x="3146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2942325" y="333062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6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3"/>
                    <a:pt x="7351" y="11093"/>
                  </a:cubicBezTo>
                  <a:cubicBezTo>
                    <a:pt x="10197" y="11093"/>
                    <a:pt x="12927" y="8874"/>
                    <a:pt x="12927" y="5537"/>
                  </a:cubicBezTo>
                  <a:cubicBezTo>
                    <a:pt x="12927" y="2489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301000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68"/>
                    <a:pt x="2366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1" y="7036"/>
                    <a:pt x="8196" y="5627"/>
                    <a:pt x="8196" y="3512"/>
                  </a:cubicBezTo>
                  <a:cubicBezTo>
                    <a:pt x="8196" y="1586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307160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5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56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902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2602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318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22" y="10589"/>
                    <a:pt x="6009" y="11093"/>
                    <a:pt x="7368" y="11093"/>
                  </a:cubicBezTo>
                  <a:cubicBezTo>
                    <a:pt x="10221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26697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86"/>
                    <a:pt x="6659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2731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4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2"/>
                    <a:pt x="1196" y="635"/>
                  </a:cubicBezTo>
                  <a:cubicBezTo>
                    <a:pt x="1488" y="343"/>
                    <a:pt x="1849" y="212"/>
                    <a:pt x="2204" y="212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2819150" y="3021475"/>
              <a:ext cx="323200" cy="276875"/>
            </a:xfrm>
            <a:custGeom>
              <a:avLst/>
              <a:gdLst/>
              <a:ahLst/>
              <a:cxnLst/>
              <a:rect l="l" t="t" r="r" b="b"/>
              <a:pathLst>
                <a:path w="12928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586" y="245"/>
                    <a:pt x="5537" y="245"/>
                  </a:cubicBezTo>
                  <a:close/>
                  <a:moveTo>
                    <a:pt x="5563" y="1"/>
                  </a:moveTo>
                  <a:cubicBezTo>
                    <a:pt x="2722" y="1"/>
                    <a:pt x="1" y="2206"/>
                    <a:pt x="1" y="5538"/>
                  </a:cubicBezTo>
                  <a:cubicBezTo>
                    <a:pt x="1" y="8611"/>
                    <a:pt x="2464" y="11074"/>
                    <a:pt x="5537" y="11074"/>
                  </a:cubicBezTo>
                  <a:cubicBezTo>
                    <a:pt x="10464" y="11074"/>
                    <a:pt x="12927" y="5123"/>
                    <a:pt x="9440" y="1635"/>
                  </a:cubicBezTo>
                  <a:cubicBezTo>
                    <a:pt x="8310" y="506"/>
                    <a:pt x="6923" y="1"/>
                    <a:pt x="5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2869775" y="3072275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8" y="6519"/>
                    <a:pt x="4333" y="6819"/>
                    <a:pt x="3524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915700" y="3118450"/>
              <a:ext cx="97375" cy="83550"/>
            </a:xfrm>
            <a:custGeom>
              <a:avLst/>
              <a:gdLst/>
              <a:ahLst/>
              <a:cxnLst/>
              <a:rect l="l" t="t" r="r" b="b"/>
              <a:pathLst>
                <a:path w="3895" h="3342" extrusionOk="0">
                  <a:moveTo>
                    <a:pt x="1675" y="220"/>
                  </a:moveTo>
                  <a:cubicBezTo>
                    <a:pt x="2943" y="220"/>
                    <a:pt x="3602" y="1781"/>
                    <a:pt x="2700" y="2683"/>
                  </a:cubicBezTo>
                  <a:cubicBezTo>
                    <a:pt x="2399" y="2984"/>
                    <a:pt x="2033" y="3118"/>
                    <a:pt x="1677" y="3118"/>
                  </a:cubicBezTo>
                  <a:cubicBezTo>
                    <a:pt x="937" y="3118"/>
                    <a:pt x="236" y="2540"/>
                    <a:pt x="236" y="1683"/>
                  </a:cubicBezTo>
                  <a:cubicBezTo>
                    <a:pt x="236" y="878"/>
                    <a:pt x="870" y="220"/>
                    <a:pt x="1675" y="220"/>
                  </a:cubicBezTo>
                  <a:close/>
                  <a:moveTo>
                    <a:pt x="1687" y="1"/>
                  </a:moveTo>
                  <a:cubicBezTo>
                    <a:pt x="826" y="1"/>
                    <a:pt x="0" y="673"/>
                    <a:pt x="17" y="1683"/>
                  </a:cubicBezTo>
                  <a:cubicBezTo>
                    <a:pt x="17" y="2586"/>
                    <a:pt x="748" y="3342"/>
                    <a:pt x="1675" y="3342"/>
                  </a:cubicBezTo>
                  <a:cubicBezTo>
                    <a:pt x="3163" y="3342"/>
                    <a:pt x="3895" y="1537"/>
                    <a:pt x="2846" y="488"/>
                  </a:cubicBezTo>
                  <a:cubicBezTo>
                    <a:pt x="2509" y="151"/>
                    <a:pt x="2094" y="1"/>
                    <a:pt x="1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2478925" y="30215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1" y="244"/>
                  </a:moveTo>
                  <a:cubicBezTo>
                    <a:pt x="10293" y="244"/>
                    <a:pt x="12659" y="5951"/>
                    <a:pt x="9317" y="9317"/>
                  </a:cubicBezTo>
                  <a:cubicBezTo>
                    <a:pt x="8230" y="10397"/>
                    <a:pt x="6898" y="10880"/>
                    <a:pt x="5593" y="10880"/>
                  </a:cubicBezTo>
                  <a:cubicBezTo>
                    <a:pt x="2859" y="10880"/>
                    <a:pt x="244" y="8756"/>
                    <a:pt x="244" y="5537"/>
                  </a:cubicBezTo>
                  <a:cubicBezTo>
                    <a:pt x="244" y="2610"/>
                    <a:pt x="2610" y="244"/>
                    <a:pt x="5561" y="244"/>
                  </a:cubicBezTo>
                  <a:close/>
                  <a:moveTo>
                    <a:pt x="5573" y="1"/>
                  </a:moveTo>
                  <a:cubicBezTo>
                    <a:pt x="2724" y="1"/>
                    <a:pt x="0" y="2212"/>
                    <a:pt x="0" y="5561"/>
                  </a:cubicBezTo>
                  <a:cubicBezTo>
                    <a:pt x="0" y="8595"/>
                    <a:pt x="2464" y="11073"/>
                    <a:pt x="5516" y="11073"/>
                  </a:cubicBezTo>
                  <a:cubicBezTo>
                    <a:pt x="5531" y="11073"/>
                    <a:pt x="5546" y="11073"/>
                    <a:pt x="5561" y="11073"/>
                  </a:cubicBezTo>
                  <a:cubicBezTo>
                    <a:pt x="10488" y="11073"/>
                    <a:pt x="12951" y="5098"/>
                    <a:pt x="9463" y="1634"/>
                  </a:cubicBezTo>
                  <a:cubicBezTo>
                    <a:pt x="8327" y="506"/>
                    <a:pt x="693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2529725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29" y="238"/>
                  </a:moveTo>
                  <a:cubicBezTo>
                    <a:pt x="6456" y="238"/>
                    <a:pt x="7919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29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29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25758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1" y="220"/>
                    <a:pt x="3610" y="1781"/>
                    <a:pt x="2683" y="2683"/>
                  </a:cubicBezTo>
                  <a:cubicBezTo>
                    <a:pt x="2390" y="2984"/>
                    <a:pt x="2027" y="3118"/>
                    <a:pt x="1672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83" y="3342"/>
                  </a:cubicBezTo>
                  <a:cubicBezTo>
                    <a:pt x="3146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2942325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0100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29" y="6717"/>
                    <a:pt x="3802" y="7037"/>
                    <a:pt x="4660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35" y="25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07160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1"/>
                    <a:pt x="1195" y="635"/>
                  </a:cubicBezTo>
                  <a:cubicBezTo>
                    <a:pt x="1492" y="346"/>
                    <a:pt x="1851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56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902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260270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0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26703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35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731950" y="4045250"/>
              <a:ext cx="96975" cy="83375"/>
            </a:xfrm>
            <a:custGeom>
              <a:avLst/>
              <a:gdLst/>
              <a:ahLst/>
              <a:cxnLst/>
              <a:rect l="l" t="t" r="r" b="b"/>
              <a:pathLst>
                <a:path w="3879" h="3335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1"/>
                    <a:pt x="1196" y="635"/>
                  </a:cubicBezTo>
                  <a:cubicBezTo>
                    <a:pt x="1485" y="346"/>
                    <a:pt x="1842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1" y="3179"/>
                    <a:pt x="1809" y="3334"/>
                    <a:pt x="2218" y="3334"/>
                  </a:cubicBezTo>
                  <a:cubicBezTo>
                    <a:pt x="3068" y="3334"/>
                    <a:pt x="3879" y="2663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819150" y="3639175"/>
              <a:ext cx="323200" cy="277450"/>
            </a:xfrm>
            <a:custGeom>
              <a:avLst/>
              <a:gdLst/>
              <a:ahLst/>
              <a:cxnLst/>
              <a:rect l="l" t="t" r="r" b="b"/>
              <a:pathLst>
                <a:path w="12928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1" y="2211"/>
                    <a:pt x="1" y="5561"/>
                  </a:cubicBezTo>
                  <a:cubicBezTo>
                    <a:pt x="1" y="8610"/>
                    <a:pt x="2464" y="11097"/>
                    <a:pt x="5537" y="11097"/>
                  </a:cubicBezTo>
                  <a:cubicBezTo>
                    <a:pt x="10464" y="11097"/>
                    <a:pt x="12927" y="5122"/>
                    <a:pt x="9440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2869775" y="3689950"/>
              <a:ext cx="204875" cy="176050"/>
            </a:xfrm>
            <a:custGeom>
              <a:avLst/>
              <a:gdLst/>
              <a:ahLst/>
              <a:cxnLst/>
              <a:rect l="l" t="t" r="r" b="b"/>
              <a:pathLst>
                <a:path w="8195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4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2915700" y="3736125"/>
              <a:ext cx="97375" cy="83550"/>
            </a:xfrm>
            <a:custGeom>
              <a:avLst/>
              <a:gdLst/>
              <a:ahLst/>
              <a:cxnLst/>
              <a:rect l="l" t="t" r="r" b="b"/>
              <a:pathLst>
                <a:path w="3895" h="3342" extrusionOk="0">
                  <a:moveTo>
                    <a:pt x="1675" y="244"/>
                  </a:moveTo>
                  <a:cubicBezTo>
                    <a:pt x="2943" y="244"/>
                    <a:pt x="3602" y="1780"/>
                    <a:pt x="2700" y="2707"/>
                  </a:cubicBezTo>
                  <a:cubicBezTo>
                    <a:pt x="2403" y="2996"/>
                    <a:pt x="2043" y="3125"/>
                    <a:pt x="1692" y="3125"/>
                  </a:cubicBezTo>
                  <a:cubicBezTo>
                    <a:pt x="946" y="3125"/>
                    <a:pt x="236" y="2545"/>
                    <a:pt x="236" y="1683"/>
                  </a:cubicBezTo>
                  <a:cubicBezTo>
                    <a:pt x="236" y="878"/>
                    <a:pt x="870" y="244"/>
                    <a:pt x="1675" y="244"/>
                  </a:cubicBezTo>
                  <a:close/>
                  <a:moveTo>
                    <a:pt x="1687" y="0"/>
                  </a:moveTo>
                  <a:cubicBezTo>
                    <a:pt x="826" y="0"/>
                    <a:pt x="0" y="673"/>
                    <a:pt x="17" y="1683"/>
                  </a:cubicBezTo>
                  <a:cubicBezTo>
                    <a:pt x="17" y="2585"/>
                    <a:pt x="748" y="3341"/>
                    <a:pt x="1675" y="3341"/>
                  </a:cubicBezTo>
                  <a:cubicBezTo>
                    <a:pt x="3163" y="3341"/>
                    <a:pt x="3895" y="1537"/>
                    <a:pt x="2846" y="488"/>
                  </a:cubicBezTo>
                  <a:cubicBezTo>
                    <a:pt x="2509" y="151"/>
                    <a:pt x="2094" y="0"/>
                    <a:pt x="1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24789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61" y="244"/>
                  </a:moveTo>
                  <a:cubicBezTo>
                    <a:pt x="10293" y="244"/>
                    <a:pt x="12659" y="5975"/>
                    <a:pt x="9317" y="9317"/>
                  </a:cubicBezTo>
                  <a:cubicBezTo>
                    <a:pt x="8229" y="10397"/>
                    <a:pt x="6896" y="10881"/>
                    <a:pt x="5590" y="10881"/>
                  </a:cubicBezTo>
                  <a:cubicBezTo>
                    <a:pt x="2857" y="10881"/>
                    <a:pt x="244" y="8763"/>
                    <a:pt x="244" y="5561"/>
                  </a:cubicBezTo>
                  <a:cubicBezTo>
                    <a:pt x="244" y="2610"/>
                    <a:pt x="2610" y="244"/>
                    <a:pt x="5561" y="244"/>
                  </a:cubicBezTo>
                  <a:close/>
                  <a:moveTo>
                    <a:pt x="5573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61" y="11097"/>
                  </a:cubicBezTo>
                  <a:cubicBezTo>
                    <a:pt x="10488" y="11073"/>
                    <a:pt x="12951" y="5122"/>
                    <a:pt x="9463" y="1634"/>
                  </a:cubicBezTo>
                  <a:cubicBezTo>
                    <a:pt x="8327" y="506"/>
                    <a:pt x="6936" y="0"/>
                    <a:pt x="5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253012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42"/>
                    <a:pt x="3513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25758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1" y="244"/>
                    <a:pt x="3610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83" y="3341"/>
                  </a:cubicBezTo>
                  <a:cubicBezTo>
                    <a:pt x="3146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2942325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8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42" y="10830"/>
                    <a:pt x="7391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0100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07160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5" y="236"/>
                    <a:pt x="3659" y="809"/>
                    <a:pt x="3659" y="1683"/>
                  </a:cubicBezTo>
                  <a:cubicBezTo>
                    <a:pt x="3659" y="2464"/>
                    <a:pt x="3024" y="3098"/>
                    <a:pt x="2220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260270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390" y="1"/>
                  </a:moveTo>
                  <a:cubicBezTo>
                    <a:pt x="2464" y="1"/>
                    <a:pt x="0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26703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2731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5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4" y="1561"/>
                    <a:pt x="1196" y="659"/>
                  </a:cubicBezTo>
                  <a:cubicBezTo>
                    <a:pt x="1496" y="367"/>
                    <a:pt x="1860" y="236"/>
                    <a:pt x="2215" y="236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2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281915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2869775" y="430802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4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7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2915700" y="4354250"/>
              <a:ext cx="97375" cy="83100"/>
            </a:xfrm>
            <a:custGeom>
              <a:avLst/>
              <a:gdLst/>
              <a:ahLst/>
              <a:cxnLst/>
              <a:rect l="l" t="t" r="r" b="b"/>
              <a:pathLst>
                <a:path w="3895" h="3324" extrusionOk="0">
                  <a:moveTo>
                    <a:pt x="1675" y="226"/>
                  </a:moveTo>
                  <a:cubicBezTo>
                    <a:pt x="2943" y="226"/>
                    <a:pt x="3578" y="1787"/>
                    <a:pt x="2675" y="2689"/>
                  </a:cubicBezTo>
                  <a:cubicBezTo>
                    <a:pt x="2386" y="2978"/>
                    <a:pt x="2032" y="3107"/>
                    <a:pt x="1684" y="3107"/>
                  </a:cubicBezTo>
                  <a:cubicBezTo>
                    <a:pt x="946" y="3107"/>
                    <a:pt x="236" y="2527"/>
                    <a:pt x="236" y="1665"/>
                  </a:cubicBezTo>
                  <a:cubicBezTo>
                    <a:pt x="236" y="860"/>
                    <a:pt x="870" y="226"/>
                    <a:pt x="1675" y="226"/>
                  </a:cubicBezTo>
                  <a:close/>
                  <a:moveTo>
                    <a:pt x="1673" y="0"/>
                  </a:moveTo>
                  <a:cubicBezTo>
                    <a:pt x="817" y="0"/>
                    <a:pt x="0" y="660"/>
                    <a:pt x="17" y="1665"/>
                  </a:cubicBezTo>
                  <a:cubicBezTo>
                    <a:pt x="17" y="2591"/>
                    <a:pt x="748" y="3323"/>
                    <a:pt x="1675" y="3323"/>
                  </a:cubicBezTo>
                  <a:cubicBezTo>
                    <a:pt x="3163" y="3323"/>
                    <a:pt x="3895" y="1543"/>
                    <a:pt x="2846" y="494"/>
                  </a:cubicBezTo>
                  <a:cubicBezTo>
                    <a:pt x="2505" y="153"/>
                    <a:pt x="2085" y="0"/>
                    <a:pt x="1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247892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61" y="239"/>
                  </a:moveTo>
                  <a:cubicBezTo>
                    <a:pt x="10293" y="239"/>
                    <a:pt x="12659" y="5970"/>
                    <a:pt x="9317" y="9312"/>
                  </a:cubicBezTo>
                  <a:cubicBezTo>
                    <a:pt x="8229" y="10392"/>
                    <a:pt x="6896" y="10876"/>
                    <a:pt x="5590" y="10876"/>
                  </a:cubicBezTo>
                  <a:cubicBezTo>
                    <a:pt x="2857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61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61" y="11092"/>
                  </a:cubicBezTo>
                  <a:cubicBezTo>
                    <a:pt x="10488" y="11068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25301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4" y="221"/>
                    <a:pt x="3513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25758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6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23094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0" y="10385"/>
                    <a:pt x="6875" y="10873"/>
                    <a:pt x="5566" y="10873"/>
                  </a:cubicBezTo>
                  <a:cubicBezTo>
                    <a:pt x="2838" y="10873"/>
                    <a:pt x="220" y="8751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2360025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240635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196977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20204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20661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22624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23301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6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23917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49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19228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1990525" y="15282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05210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2092950" y="1168500"/>
              <a:ext cx="323200" cy="277000"/>
            </a:xfrm>
            <a:custGeom>
              <a:avLst/>
              <a:gdLst/>
              <a:ahLst/>
              <a:cxnLst/>
              <a:rect l="l" t="t" r="r" b="b"/>
              <a:pathLst>
                <a:path w="12928" h="11080" extrusionOk="0">
                  <a:moveTo>
                    <a:pt x="7348" y="207"/>
                  </a:moveTo>
                  <a:cubicBezTo>
                    <a:pt x="10082" y="207"/>
                    <a:pt x="12708" y="2342"/>
                    <a:pt x="12708" y="5561"/>
                  </a:cubicBezTo>
                  <a:cubicBezTo>
                    <a:pt x="12683" y="8463"/>
                    <a:pt x="10317" y="10829"/>
                    <a:pt x="7391" y="10854"/>
                  </a:cubicBezTo>
                  <a:cubicBezTo>
                    <a:pt x="2659" y="10854"/>
                    <a:pt x="269" y="5122"/>
                    <a:pt x="3635" y="1781"/>
                  </a:cubicBezTo>
                  <a:cubicBezTo>
                    <a:pt x="4714" y="693"/>
                    <a:pt x="6044" y="207"/>
                    <a:pt x="7348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2160625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6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2222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17527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29"/>
                    <a:pt x="317" y="5098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1821000" y="12191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32" y="6781"/>
                    <a:pt x="293" y="3244"/>
                    <a:pt x="2367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4" y="1"/>
                  </a:moveTo>
                  <a:cubicBezTo>
                    <a:pt x="1537" y="1"/>
                    <a:pt x="1" y="3781"/>
                    <a:pt x="2196" y="6000"/>
                  </a:cubicBezTo>
                  <a:cubicBezTo>
                    <a:pt x="2908" y="6712"/>
                    <a:pt x="3787" y="7032"/>
                    <a:pt x="4650" y="7032"/>
                  </a:cubicBezTo>
                  <a:cubicBezTo>
                    <a:pt x="6448" y="7032"/>
                    <a:pt x="8179" y="5646"/>
                    <a:pt x="8196" y="3537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1882600" y="1265425"/>
              <a:ext cx="96975" cy="83125"/>
            </a:xfrm>
            <a:custGeom>
              <a:avLst/>
              <a:gdLst/>
              <a:ahLst/>
              <a:cxnLst/>
              <a:rect l="l" t="t" r="r" b="b"/>
              <a:pathLst>
                <a:path w="3879" h="3325" extrusionOk="0">
                  <a:moveTo>
                    <a:pt x="2205" y="218"/>
                  </a:moveTo>
                  <a:cubicBezTo>
                    <a:pt x="2957" y="218"/>
                    <a:pt x="3675" y="804"/>
                    <a:pt x="3659" y="1684"/>
                  </a:cubicBezTo>
                  <a:cubicBezTo>
                    <a:pt x="3659" y="2465"/>
                    <a:pt x="3000" y="3099"/>
                    <a:pt x="2220" y="3099"/>
                  </a:cubicBezTo>
                  <a:cubicBezTo>
                    <a:pt x="927" y="3099"/>
                    <a:pt x="293" y="1513"/>
                    <a:pt x="1195" y="635"/>
                  </a:cubicBezTo>
                  <a:cubicBezTo>
                    <a:pt x="1491" y="347"/>
                    <a:pt x="1852" y="218"/>
                    <a:pt x="2205" y="218"/>
                  </a:cubicBezTo>
                  <a:close/>
                  <a:moveTo>
                    <a:pt x="2263" y="1"/>
                  </a:moveTo>
                  <a:cubicBezTo>
                    <a:pt x="2249" y="1"/>
                    <a:pt x="2234" y="1"/>
                    <a:pt x="2220" y="1"/>
                  </a:cubicBezTo>
                  <a:cubicBezTo>
                    <a:pt x="732" y="1"/>
                    <a:pt x="0" y="1782"/>
                    <a:pt x="1049" y="2830"/>
                  </a:cubicBezTo>
                  <a:cubicBezTo>
                    <a:pt x="1383" y="3172"/>
                    <a:pt x="1799" y="3325"/>
                    <a:pt x="2209" y="3325"/>
                  </a:cubicBezTo>
                  <a:cubicBezTo>
                    <a:pt x="3058" y="3325"/>
                    <a:pt x="3878" y="2671"/>
                    <a:pt x="3878" y="1684"/>
                  </a:cubicBezTo>
                  <a:cubicBezTo>
                    <a:pt x="3878" y="748"/>
                    <a:pt x="3169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22624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29"/>
                    <a:pt x="294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23307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7" y="200"/>
                  </a:moveTo>
                  <a:cubicBezTo>
                    <a:pt x="6335" y="200"/>
                    <a:pt x="7952" y="1510"/>
                    <a:pt x="7952" y="3489"/>
                  </a:cubicBezTo>
                  <a:cubicBezTo>
                    <a:pt x="7976" y="5318"/>
                    <a:pt x="6488" y="6781"/>
                    <a:pt x="4683" y="6781"/>
                  </a:cubicBezTo>
                  <a:cubicBezTo>
                    <a:pt x="1757" y="6781"/>
                    <a:pt x="293" y="3245"/>
                    <a:pt x="2342" y="1171"/>
                  </a:cubicBezTo>
                  <a:cubicBezTo>
                    <a:pt x="3013" y="500"/>
                    <a:pt x="3838" y="200"/>
                    <a:pt x="4647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23917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92282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3" y="206"/>
                  </a:moveTo>
                  <a:cubicBezTo>
                    <a:pt x="10095" y="206"/>
                    <a:pt x="12708" y="2335"/>
                    <a:pt x="12708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692"/>
                    <a:pt x="6057" y="206"/>
                    <a:pt x="7363" y="20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199052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7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5976"/>
                  </a:cubicBezTo>
                  <a:cubicBezTo>
                    <a:pt x="2939" y="6695"/>
                    <a:pt x="3819" y="7018"/>
                    <a:pt x="4681" y="7018"/>
                  </a:cubicBezTo>
                  <a:cubicBezTo>
                    <a:pt x="6479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205210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21393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58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2189900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54" y="5841"/>
                  </a:cubicBezTo>
                  <a:cubicBezTo>
                    <a:pt x="5183" y="6513"/>
                    <a:pt x="4355" y="6813"/>
                    <a:pt x="3543" y="6813"/>
                  </a:cubicBezTo>
                  <a:cubicBezTo>
                    <a:pt x="1848" y="6813"/>
                    <a:pt x="220" y="5503"/>
                    <a:pt x="220" y="3524"/>
                  </a:cubicBezTo>
                  <a:cubicBezTo>
                    <a:pt x="244" y="1720"/>
                    <a:pt x="1708" y="232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223625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2" y="1542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1799675" y="1785875"/>
              <a:ext cx="323600" cy="277125"/>
            </a:xfrm>
            <a:custGeom>
              <a:avLst/>
              <a:gdLst/>
              <a:ahLst/>
              <a:cxnLst/>
              <a:rect l="l" t="t" r="r" b="b"/>
              <a:pathLst>
                <a:path w="12944" h="11085" extrusionOk="0">
                  <a:moveTo>
                    <a:pt x="5537" y="231"/>
                  </a:moveTo>
                  <a:cubicBezTo>
                    <a:pt x="10268" y="231"/>
                    <a:pt x="12634" y="5963"/>
                    <a:pt x="9293" y="9304"/>
                  </a:cubicBezTo>
                  <a:cubicBezTo>
                    <a:pt x="8212" y="10393"/>
                    <a:pt x="6881" y="10879"/>
                    <a:pt x="5576" y="10879"/>
                  </a:cubicBezTo>
                  <a:cubicBezTo>
                    <a:pt x="2843" y="10879"/>
                    <a:pt x="220" y="8750"/>
                    <a:pt x="220" y="5548"/>
                  </a:cubicBezTo>
                  <a:cubicBezTo>
                    <a:pt x="220" y="2622"/>
                    <a:pt x="2585" y="256"/>
                    <a:pt x="5537" y="231"/>
                  </a:cubicBezTo>
                  <a:close/>
                  <a:moveTo>
                    <a:pt x="5580" y="1"/>
                  </a:moveTo>
                  <a:cubicBezTo>
                    <a:pt x="2732" y="1"/>
                    <a:pt x="0" y="2217"/>
                    <a:pt x="0" y="5548"/>
                  </a:cubicBezTo>
                  <a:cubicBezTo>
                    <a:pt x="0" y="8597"/>
                    <a:pt x="2463" y="11085"/>
                    <a:pt x="5537" y="11085"/>
                  </a:cubicBezTo>
                  <a:cubicBezTo>
                    <a:pt x="5547" y="11085"/>
                    <a:pt x="5557" y="11085"/>
                    <a:pt x="5567" y="11085"/>
                  </a:cubicBezTo>
                  <a:cubicBezTo>
                    <a:pt x="10473" y="11085"/>
                    <a:pt x="12944" y="5127"/>
                    <a:pt x="9463" y="1646"/>
                  </a:cubicBezTo>
                  <a:cubicBezTo>
                    <a:pt x="8334" y="509"/>
                    <a:pt x="6944" y="1"/>
                    <a:pt x="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185027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66" y="6513"/>
                    <a:pt x="4344" y="6813"/>
                    <a:pt x="3536" y="6813"/>
                  </a:cubicBezTo>
                  <a:cubicBezTo>
                    <a:pt x="1848" y="6813"/>
                    <a:pt x="220" y="5503"/>
                    <a:pt x="220" y="3524"/>
                  </a:cubicBezTo>
                  <a:cubicBezTo>
                    <a:pt x="220" y="1720"/>
                    <a:pt x="1683" y="256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3" y="7036"/>
                  </a:cubicBezTo>
                  <a:cubicBezTo>
                    <a:pt x="6634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1896000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84" y="225"/>
                  </a:moveTo>
                  <a:cubicBezTo>
                    <a:pt x="2952" y="225"/>
                    <a:pt x="3610" y="1786"/>
                    <a:pt x="2684" y="2689"/>
                  </a:cubicBezTo>
                  <a:cubicBezTo>
                    <a:pt x="2392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5" y="1664"/>
                  </a:cubicBezTo>
                  <a:cubicBezTo>
                    <a:pt x="245" y="859"/>
                    <a:pt x="879" y="225"/>
                    <a:pt x="1684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22624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0"/>
                    <a:pt x="6070" y="216"/>
                    <a:pt x="7376" y="21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3307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47" y="224"/>
                  </a:moveTo>
                  <a:cubicBezTo>
                    <a:pt x="6335" y="224"/>
                    <a:pt x="7952" y="1534"/>
                    <a:pt x="7952" y="3513"/>
                  </a:cubicBezTo>
                  <a:cubicBezTo>
                    <a:pt x="7952" y="5317"/>
                    <a:pt x="6488" y="6805"/>
                    <a:pt x="4683" y="6805"/>
                  </a:cubicBezTo>
                  <a:cubicBezTo>
                    <a:pt x="1757" y="6805"/>
                    <a:pt x="293" y="3244"/>
                    <a:pt x="2342" y="1196"/>
                  </a:cubicBezTo>
                  <a:cubicBezTo>
                    <a:pt x="3013" y="524"/>
                    <a:pt x="3838" y="224"/>
                    <a:pt x="4647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23917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192282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16"/>
                  </a:moveTo>
                  <a:cubicBezTo>
                    <a:pt x="10095" y="216"/>
                    <a:pt x="12708" y="2335"/>
                    <a:pt x="12708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0"/>
                    <a:pt x="6056" y="216"/>
                    <a:pt x="7362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27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199052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09"/>
                    <a:pt x="3812" y="7026"/>
                    <a:pt x="4670" y="7026"/>
                  </a:cubicBezTo>
                  <a:cubicBezTo>
                    <a:pt x="6472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205210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21393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21899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3" y="238"/>
                  </a:moveTo>
                  <a:cubicBezTo>
                    <a:pt x="6449" y="238"/>
                    <a:pt x="7896" y="3781"/>
                    <a:pt x="5854" y="5823"/>
                  </a:cubicBezTo>
                  <a:cubicBezTo>
                    <a:pt x="5183" y="6494"/>
                    <a:pt x="4358" y="6795"/>
                    <a:pt x="3549" y="6795"/>
                  </a:cubicBezTo>
                  <a:cubicBezTo>
                    <a:pt x="1861" y="6795"/>
                    <a:pt x="244" y="5485"/>
                    <a:pt x="244" y="3506"/>
                  </a:cubicBezTo>
                  <a:cubicBezTo>
                    <a:pt x="244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5" y="3238"/>
                    <a:pt x="6000" y="1043"/>
                  </a:cubicBezTo>
                  <a:cubicBezTo>
                    <a:pt x="5280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223625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17996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45"/>
                    <a:pt x="5537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18502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6" y="3781"/>
                    <a:pt x="5830" y="5823"/>
                  </a:cubicBezTo>
                  <a:cubicBezTo>
                    <a:pt x="5158" y="6494"/>
                    <a:pt x="4333" y="6795"/>
                    <a:pt x="3525" y="6795"/>
                  </a:cubicBezTo>
                  <a:cubicBezTo>
                    <a:pt x="1837" y="6795"/>
                    <a:pt x="220" y="5485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ubicBezTo>
                    <a:pt x="3523" y="238"/>
                    <a:pt x="3532" y="238"/>
                    <a:pt x="3542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1896000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39"/>
                    <a:pt x="245" y="1665"/>
                  </a:cubicBezTo>
                  <a:cubicBezTo>
                    <a:pt x="245" y="885"/>
                    <a:pt x="879" y="226"/>
                    <a:pt x="1684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22624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4" y="10854"/>
                    <a:pt x="294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23301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6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219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23917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4" y="3171"/>
                    <a:pt x="1832" y="3324"/>
                    <a:pt x="2241" y="3324"/>
                  </a:cubicBezTo>
                  <a:cubicBezTo>
                    <a:pt x="3091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19228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6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3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1990525" y="33812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05210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139300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37" y="245"/>
                  </a:moveTo>
                  <a:cubicBezTo>
                    <a:pt x="10268" y="245"/>
                    <a:pt x="12658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2189900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54" y="5847"/>
                  </a:cubicBezTo>
                  <a:cubicBezTo>
                    <a:pt x="5184" y="6518"/>
                    <a:pt x="4360" y="6818"/>
                    <a:pt x="3553" y="6818"/>
                  </a:cubicBezTo>
                  <a:cubicBezTo>
                    <a:pt x="1863" y="6818"/>
                    <a:pt x="244" y="5503"/>
                    <a:pt x="244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223625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90" y="2984"/>
                    <a:pt x="2027" y="3118"/>
                    <a:pt x="1671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59" y="3342"/>
                  </a:cubicBezTo>
                  <a:cubicBezTo>
                    <a:pt x="3146" y="3342"/>
                    <a:pt x="3902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1799250" y="3021475"/>
              <a:ext cx="323425" cy="276875"/>
            </a:xfrm>
            <a:custGeom>
              <a:avLst/>
              <a:gdLst/>
              <a:ahLst/>
              <a:cxnLst/>
              <a:rect l="l" t="t" r="r" b="b"/>
              <a:pathLst>
                <a:path w="12937" h="11075" extrusionOk="0">
                  <a:moveTo>
                    <a:pt x="5554" y="245"/>
                  </a:moveTo>
                  <a:cubicBezTo>
                    <a:pt x="10285" y="245"/>
                    <a:pt x="12651" y="5952"/>
                    <a:pt x="9310" y="9318"/>
                  </a:cubicBezTo>
                  <a:cubicBezTo>
                    <a:pt x="8222" y="10398"/>
                    <a:pt x="6890" y="10881"/>
                    <a:pt x="5586" y="10881"/>
                  </a:cubicBezTo>
                  <a:cubicBezTo>
                    <a:pt x="2852" y="10881"/>
                    <a:pt x="237" y="8757"/>
                    <a:pt x="237" y="5538"/>
                  </a:cubicBezTo>
                  <a:cubicBezTo>
                    <a:pt x="237" y="2611"/>
                    <a:pt x="2602" y="245"/>
                    <a:pt x="5554" y="245"/>
                  </a:cubicBezTo>
                  <a:close/>
                  <a:moveTo>
                    <a:pt x="5574" y="1"/>
                  </a:moveTo>
                  <a:cubicBezTo>
                    <a:pt x="2728" y="1"/>
                    <a:pt x="1" y="2206"/>
                    <a:pt x="17" y="5538"/>
                  </a:cubicBezTo>
                  <a:cubicBezTo>
                    <a:pt x="17" y="8611"/>
                    <a:pt x="2480" y="11074"/>
                    <a:pt x="5554" y="11074"/>
                  </a:cubicBezTo>
                  <a:cubicBezTo>
                    <a:pt x="5564" y="11074"/>
                    <a:pt x="5574" y="11074"/>
                    <a:pt x="5584" y="11074"/>
                  </a:cubicBezTo>
                  <a:cubicBezTo>
                    <a:pt x="10490" y="11074"/>
                    <a:pt x="12937" y="5116"/>
                    <a:pt x="9456" y="1635"/>
                  </a:cubicBezTo>
                  <a:cubicBezTo>
                    <a:pt x="8327" y="506"/>
                    <a:pt x="6937" y="1"/>
                    <a:pt x="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18502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7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1896000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20"/>
                  </a:moveTo>
                  <a:cubicBezTo>
                    <a:pt x="2952" y="220"/>
                    <a:pt x="3610" y="1781"/>
                    <a:pt x="2684" y="2683"/>
                  </a:cubicBezTo>
                  <a:cubicBezTo>
                    <a:pt x="2390" y="2984"/>
                    <a:pt x="2031" y="3118"/>
                    <a:pt x="1678" y="3118"/>
                  </a:cubicBezTo>
                  <a:cubicBezTo>
                    <a:pt x="945" y="3118"/>
                    <a:pt x="245" y="2540"/>
                    <a:pt x="245" y="1683"/>
                  </a:cubicBezTo>
                  <a:cubicBezTo>
                    <a:pt x="220" y="878"/>
                    <a:pt x="879" y="220"/>
                    <a:pt x="1684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4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22624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23307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47" y="224"/>
                  </a:moveTo>
                  <a:cubicBezTo>
                    <a:pt x="6335" y="224"/>
                    <a:pt x="7952" y="1534"/>
                    <a:pt x="7952" y="3513"/>
                  </a:cubicBezTo>
                  <a:cubicBezTo>
                    <a:pt x="7952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42" y="1196"/>
                  </a:cubicBezTo>
                  <a:cubicBezTo>
                    <a:pt x="3013" y="525"/>
                    <a:pt x="3838" y="224"/>
                    <a:pt x="4647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23917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192282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199052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36" y="6717"/>
                    <a:pt x="3812" y="7037"/>
                    <a:pt x="4670" y="7037"/>
                  </a:cubicBezTo>
                  <a:cubicBezTo>
                    <a:pt x="6472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205210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21393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58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2189900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54" y="5847"/>
                  </a:cubicBezTo>
                  <a:cubicBezTo>
                    <a:pt x="5183" y="6518"/>
                    <a:pt x="4355" y="6819"/>
                    <a:pt x="3544" y="6819"/>
                  </a:cubicBezTo>
                  <a:cubicBezTo>
                    <a:pt x="1851" y="6819"/>
                    <a:pt x="228" y="5509"/>
                    <a:pt x="244" y="3530"/>
                  </a:cubicBezTo>
                  <a:cubicBezTo>
                    <a:pt x="244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223625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59" y="3341"/>
                  </a:cubicBezTo>
                  <a:cubicBezTo>
                    <a:pt x="3146" y="3341"/>
                    <a:pt x="3902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1799675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4" y="10397"/>
                    <a:pt x="6871" y="10881"/>
                    <a:pt x="5565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5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7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18502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3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1896000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44"/>
                  </a:moveTo>
                  <a:cubicBezTo>
                    <a:pt x="2952" y="244"/>
                    <a:pt x="3610" y="1780"/>
                    <a:pt x="2684" y="2707"/>
                  </a:cubicBezTo>
                  <a:cubicBezTo>
                    <a:pt x="2394" y="2996"/>
                    <a:pt x="2038" y="3125"/>
                    <a:pt x="1687" y="3125"/>
                  </a:cubicBezTo>
                  <a:cubicBezTo>
                    <a:pt x="944" y="3125"/>
                    <a:pt x="228" y="2545"/>
                    <a:pt x="245" y="1683"/>
                  </a:cubicBezTo>
                  <a:cubicBezTo>
                    <a:pt x="245" y="878"/>
                    <a:pt x="879" y="244"/>
                    <a:pt x="1684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4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22624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6" y="193"/>
                    <a:pt x="12732" y="2318"/>
                    <a:pt x="12732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84" y="10830"/>
                    <a:pt x="294" y="5122"/>
                    <a:pt x="3659" y="1757"/>
                  </a:cubicBezTo>
                  <a:cubicBezTo>
                    <a:pt x="4739" y="677"/>
                    <a:pt x="6068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52"/>
                    <a:pt x="3489" y="9439"/>
                  </a:cubicBezTo>
                  <a:cubicBezTo>
                    <a:pt x="4618" y="10569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23307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3" y="200"/>
                  </a:moveTo>
                  <a:cubicBezTo>
                    <a:pt x="6333" y="200"/>
                    <a:pt x="7952" y="1515"/>
                    <a:pt x="7952" y="3512"/>
                  </a:cubicBezTo>
                  <a:cubicBezTo>
                    <a:pt x="7952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42" y="1171"/>
                  </a:cubicBezTo>
                  <a:cubicBezTo>
                    <a:pt x="3012" y="500"/>
                    <a:pt x="3836" y="200"/>
                    <a:pt x="4643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23917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098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192282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59" y="193"/>
                  </a:moveTo>
                  <a:cubicBezTo>
                    <a:pt x="10093" y="193"/>
                    <a:pt x="12708" y="2318"/>
                    <a:pt x="12708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22" y="677"/>
                    <a:pt x="6054" y="193"/>
                    <a:pt x="7359" y="193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52"/>
                    <a:pt x="3489" y="9439"/>
                  </a:cubicBezTo>
                  <a:cubicBezTo>
                    <a:pt x="4618" y="10569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199052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40" y="6696"/>
                    <a:pt x="3821" y="7018"/>
                    <a:pt x="4684" y="7018"/>
                  </a:cubicBezTo>
                  <a:cubicBezTo>
                    <a:pt x="6481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205210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098"/>
                    <a:pt x="317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21393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8" y="239"/>
                    <a:pt x="12658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21899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54" y="5831"/>
                  </a:cubicBezTo>
                  <a:cubicBezTo>
                    <a:pt x="5183" y="6502"/>
                    <a:pt x="4358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5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223625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1" y="226"/>
                    <a:pt x="3585" y="1762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67"/>
                    <a:pt x="756" y="3323"/>
                    <a:pt x="1659" y="3323"/>
                  </a:cubicBezTo>
                  <a:cubicBezTo>
                    <a:pt x="3146" y="3323"/>
                    <a:pt x="3902" y="1543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17996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04" y="10392"/>
                    <a:pt x="6871" y="10876"/>
                    <a:pt x="5565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7" y="239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7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18502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3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1896000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84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5" y="2527"/>
                    <a:pt x="245" y="1665"/>
                  </a:cubicBezTo>
                  <a:cubicBezTo>
                    <a:pt x="245" y="860"/>
                    <a:pt x="879" y="226"/>
                    <a:pt x="1684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1629550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4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1680150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43" y="246"/>
                  </a:moveTo>
                  <a:cubicBezTo>
                    <a:pt x="6450" y="246"/>
                    <a:pt x="7920" y="3765"/>
                    <a:pt x="5854" y="5831"/>
                  </a:cubicBezTo>
                  <a:cubicBezTo>
                    <a:pt x="5183" y="6502"/>
                    <a:pt x="4358" y="6803"/>
                    <a:pt x="3550" y="6803"/>
                  </a:cubicBezTo>
                  <a:cubicBezTo>
                    <a:pt x="1861" y="6803"/>
                    <a:pt x="245" y="5493"/>
                    <a:pt x="245" y="3514"/>
                  </a:cubicBezTo>
                  <a:cubicBezTo>
                    <a:pt x="245" y="1709"/>
                    <a:pt x="1708" y="246"/>
                    <a:pt x="3513" y="246"/>
                  </a:cubicBezTo>
                  <a:cubicBezTo>
                    <a:pt x="3523" y="246"/>
                    <a:pt x="3533" y="246"/>
                    <a:pt x="354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25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172650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12899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13405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2" y="6515"/>
                    <a:pt x="4344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13868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15826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165087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4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171247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83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12429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13106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13728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1413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9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4" y="5122"/>
                    <a:pt x="3659" y="1756"/>
                  </a:cubicBezTo>
                  <a:cubicBezTo>
                    <a:pt x="4735" y="681"/>
                    <a:pt x="6058" y="199"/>
                    <a:pt x="7359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1481375" y="12191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3" y="206"/>
                  </a:moveTo>
                  <a:cubicBezTo>
                    <a:pt x="6346" y="206"/>
                    <a:pt x="7968" y="1535"/>
                    <a:pt x="7952" y="3537"/>
                  </a:cubicBezTo>
                  <a:cubicBezTo>
                    <a:pt x="7952" y="5342"/>
                    <a:pt x="6488" y="6781"/>
                    <a:pt x="4683" y="6805"/>
                  </a:cubicBezTo>
                  <a:cubicBezTo>
                    <a:pt x="1732" y="6781"/>
                    <a:pt x="269" y="3244"/>
                    <a:pt x="2366" y="1171"/>
                  </a:cubicBezTo>
                  <a:cubicBezTo>
                    <a:pt x="3033" y="505"/>
                    <a:pt x="3851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0"/>
                  </a:cubicBezTo>
                  <a:cubicBezTo>
                    <a:pt x="2916" y="6712"/>
                    <a:pt x="3797" y="7032"/>
                    <a:pt x="4661" y="7032"/>
                  </a:cubicBezTo>
                  <a:cubicBezTo>
                    <a:pt x="6459" y="7032"/>
                    <a:pt x="8179" y="5646"/>
                    <a:pt x="8196" y="3537"/>
                  </a:cubicBezTo>
                  <a:cubicBezTo>
                    <a:pt x="8196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15423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1073025" y="1168500"/>
              <a:ext cx="323625" cy="277000"/>
            </a:xfrm>
            <a:custGeom>
              <a:avLst/>
              <a:gdLst/>
              <a:ahLst/>
              <a:cxnLst/>
              <a:rect l="l" t="t" r="r" b="b"/>
              <a:pathLst>
                <a:path w="12945" h="11080" extrusionOk="0">
                  <a:moveTo>
                    <a:pt x="7375" y="199"/>
                  </a:moveTo>
                  <a:cubicBezTo>
                    <a:pt x="10111" y="199"/>
                    <a:pt x="12742" y="2336"/>
                    <a:pt x="12725" y="5561"/>
                  </a:cubicBezTo>
                  <a:cubicBezTo>
                    <a:pt x="12725" y="8488"/>
                    <a:pt x="10335" y="10854"/>
                    <a:pt x="7408" y="10854"/>
                  </a:cubicBezTo>
                  <a:cubicBezTo>
                    <a:pt x="2676" y="10854"/>
                    <a:pt x="311" y="5122"/>
                    <a:pt x="3676" y="1756"/>
                  </a:cubicBezTo>
                  <a:cubicBezTo>
                    <a:pt x="4752" y="681"/>
                    <a:pt x="6075" y="199"/>
                    <a:pt x="7375" y="199"/>
                  </a:cubicBezTo>
                  <a:close/>
                  <a:moveTo>
                    <a:pt x="7378" y="0"/>
                  </a:moveTo>
                  <a:cubicBezTo>
                    <a:pt x="2471" y="0"/>
                    <a:pt x="1" y="5958"/>
                    <a:pt x="3481" y="9439"/>
                  </a:cubicBezTo>
                  <a:cubicBezTo>
                    <a:pt x="4614" y="10572"/>
                    <a:pt x="6007" y="11080"/>
                    <a:pt x="7373" y="11080"/>
                  </a:cubicBezTo>
                  <a:cubicBezTo>
                    <a:pt x="10210" y="11080"/>
                    <a:pt x="12928" y="8887"/>
                    <a:pt x="12944" y="5561"/>
                  </a:cubicBezTo>
                  <a:cubicBezTo>
                    <a:pt x="12944" y="2488"/>
                    <a:pt x="10481" y="0"/>
                    <a:pt x="7408" y="0"/>
                  </a:cubicBezTo>
                  <a:cubicBezTo>
                    <a:pt x="7398" y="0"/>
                    <a:pt x="7388" y="0"/>
                    <a:pt x="7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114115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69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40" y="505"/>
                    <a:pt x="3864" y="206"/>
                    <a:pt x="466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12027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1583200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8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16508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60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9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32" y="6695"/>
                    <a:pt x="3809" y="7018"/>
                    <a:pt x="4671" y="7018"/>
                  </a:cubicBezTo>
                  <a:cubicBezTo>
                    <a:pt x="6469" y="7018"/>
                    <a:pt x="8196" y="5615"/>
                    <a:pt x="8196" y="3489"/>
                  </a:cubicBezTo>
                  <a:cubicBezTo>
                    <a:pt x="8196" y="1576"/>
                    <a:pt x="6659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171247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12435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13112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60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13728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1460050" y="17857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6" y="238"/>
                  </a:moveTo>
                  <a:cubicBezTo>
                    <a:pt x="10268" y="238"/>
                    <a:pt x="12634" y="5970"/>
                    <a:pt x="9268" y="9311"/>
                  </a:cubicBezTo>
                  <a:cubicBezTo>
                    <a:pt x="8188" y="10392"/>
                    <a:pt x="6857" y="10875"/>
                    <a:pt x="5553" y="10875"/>
                  </a:cubicBezTo>
                  <a:cubicBezTo>
                    <a:pt x="2822" y="10875"/>
                    <a:pt x="203" y="8757"/>
                    <a:pt x="220" y="5555"/>
                  </a:cubicBezTo>
                  <a:cubicBezTo>
                    <a:pt x="220" y="2629"/>
                    <a:pt x="2585" y="238"/>
                    <a:pt x="5536" y="238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15106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155697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8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4" y="3112"/>
                    <a:pt x="220" y="2539"/>
                    <a:pt x="220" y="1664"/>
                  </a:cubicBezTo>
                  <a:cubicBezTo>
                    <a:pt x="220" y="859"/>
                    <a:pt x="855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3" y="3323"/>
                    <a:pt x="1659" y="3323"/>
                  </a:cubicBezTo>
                  <a:cubicBezTo>
                    <a:pt x="3123" y="3323"/>
                    <a:pt x="3879" y="1542"/>
                    <a:pt x="2830" y="494"/>
                  </a:cubicBezTo>
                  <a:cubicBezTo>
                    <a:pt x="2489" y="153"/>
                    <a:pt x="2072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11198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3" y="10392"/>
                    <a:pt x="6882" y="10875"/>
                    <a:pt x="5578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117102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8" y="232"/>
                  </a:moveTo>
                  <a:cubicBezTo>
                    <a:pt x="6415" y="232"/>
                    <a:pt x="7903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488" y="232"/>
                  </a:cubicBezTo>
                  <a:close/>
                  <a:moveTo>
                    <a:pt x="3536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488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121675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1583200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6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8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16508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9" y="6709"/>
                    <a:pt x="3802" y="7026"/>
                    <a:pt x="4660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171247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12435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13112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17"/>
                    <a:pt x="6489" y="6781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1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13728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146005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6" y="220"/>
                  </a:moveTo>
                  <a:cubicBezTo>
                    <a:pt x="10268" y="245"/>
                    <a:pt x="12634" y="5952"/>
                    <a:pt x="9268" y="9293"/>
                  </a:cubicBezTo>
                  <a:cubicBezTo>
                    <a:pt x="8188" y="10382"/>
                    <a:pt x="6860" y="10868"/>
                    <a:pt x="5557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20"/>
                    <a:pt x="5536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6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15106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6" y="3781"/>
                    <a:pt x="5830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ubicBezTo>
                    <a:pt x="3522" y="238"/>
                    <a:pt x="3532" y="238"/>
                    <a:pt x="3542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15563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8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11198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11710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8" y="238"/>
                  </a:moveTo>
                  <a:cubicBezTo>
                    <a:pt x="6425" y="238"/>
                    <a:pt x="7895" y="3781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488" y="238"/>
                  </a:cubicBezTo>
                  <a:cubicBezTo>
                    <a:pt x="3498" y="238"/>
                    <a:pt x="3508" y="238"/>
                    <a:pt x="3518" y="238"/>
                  </a:cubicBezTo>
                  <a:close/>
                  <a:moveTo>
                    <a:pt x="3511" y="0"/>
                  </a:moveTo>
                  <a:cubicBezTo>
                    <a:pt x="1714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488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56" y="323"/>
                    <a:pt x="4374" y="0"/>
                    <a:pt x="3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121675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158260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66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8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165087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4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86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171247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12429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13106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13728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1460050" y="3021475"/>
              <a:ext cx="323000" cy="276875"/>
            </a:xfrm>
            <a:custGeom>
              <a:avLst/>
              <a:gdLst/>
              <a:ahLst/>
              <a:cxnLst/>
              <a:rect l="l" t="t" r="r" b="b"/>
              <a:pathLst>
                <a:path w="12920" h="11075" extrusionOk="0">
                  <a:moveTo>
                    <a:pt x="5536" y="245"/>
                  </a:moveTo>
                  <a:cubicBezTo>
                    <a:pt x="10268" y="245"/>
                    <a:pt x="12634" y="5977"/>
                    <a:pt x="9268" y="9318"/>
                  </a:cubicBezTo>
                  <a:cubicBezTo>
                    <a:pt x="8188" y="10399"/>
                    <a:pt x="6860" y="10882"/>
                    <a:pt x="5558" y="10882"/>
                  </a:cubicBezTo>
                  <a:cubicBezTo>
                    <a:pt x="2833" y="10882"/>
                    <a:pt x="220" y="8764"/>
                    <a:pt x="220" y="5562"/>
                  </a:cubicBezTo>
                  <a:cubicBezTo>
                    <a:pt x="220" y="2611"/>
                    <a:pt x="2585" y="245"/>
                    <a:pt x="5536" y="245"/>
                  </a:cubicBezTo>
                  <a:close/>
                  <a:moveTo>
                    <a:pt x="5562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63" y="11074"/>
                    <a:pt x="5536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3" y="11074"/>
                    <a:pt x="12919" y="5116"/>
                    <a:pt x="9439" y="1635"/>
                  </a:cubicBezTo>
                  <a:cubicBezTo>
                    <a:pt x="8310" y="506"/>
                    <a:pt x="6922" y="1"/>
                    <a:pt x="5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1510650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2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15563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2" y="220"/>
                    <a:pt x="3610" y="1781"/>
                    <a:pt x="2708" y="2683"/>
                  </a:cubicBezTo>
                  <a:cubicBezTo>
                    <a:pt x="2407" y="2984"/>
                    <a:pt x="2042" y="3118"/>
                    <a:pt x="1685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9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11198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7" y="10881"/>
                    <a:pt x="5586" y="10881"/>
                  </a:cubicBezTo>
                  <a:cubicBezTo>
                    <a:pt x="2860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25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1170600" y="3072275"/>
              <a:ext cx="205325" cy="175450"/>
            </a:xfrm>
            <a:custGeom>
              <a:avLst/>
              <a:gdLst/>
              <a:ahLst/>
              <a:cxnLst/>
              <a:rect l="l" t="t" r="r" b="b"/>
              <a:pathLst>
                <a:path w="8213" h="7018" extrusionOk="0">
                  <a:moveTo>
                    <a:pt x="3505" y="238"/>
                  </a:moveTo>
                  <a:cubicBezTo>
                    <a:pt x="6432" y="238"/>
                    <a:pt x="7920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6" y="6818"/>
                    <a:pt x="237" y="5503"/>
                    <a:pt x="237" y="3506"/>
                  </a:cubicBezTo>
                  <a:cubicBezTo>
                    <a:pt x="237" y="1701"/>
                    <a:pt x="1700" y="238"/>
                    <a:pt x="3505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1" y="1403"/>
                    <a:pt x="17" y="3530"/>
                  </a:cubicBezTo>
                  <a:cubicBezTo>
                    <a:pt x="17" y="5457"/>
                    <a:pt x="1578" y="7018"/>
                    <a:pt x="3505" y="7018"/>
                  </a:cubicBezTo>
                  <a:cubicBezTo>
                    <a:pt x="6651" y="7018"/>
                    <a:pt x="8212" y="3237"/>
                    <a:pt x="5993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121675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2" y="220"/>
                    <a:pt x="3610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1583200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6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16508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29" y="6717"/>
                    <a:pt x="3802" y="7037"/>
                    <a:pt x="4661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171247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5" y="635"/>
                  </a:cubicBezTo>
                  <a:cubicBezTo>
                    <a:pt x="1492" y="346"/>
                    <a:pt x="1852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124357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64" y="9464"/>
                  </a:cubicBezTo>
                  <a:cubicBezTo>
                    <a:pt x="4589" y="10589"/>
                    <a:pt x="5974" y="11092"/>
                    <a:pt x="7333" y="11092"/>
                  </a:cubicBezTo>
                  <a:cubicBezTo>
                    <a:pt x="1018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13112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13728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1460050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6" y="244"/>
                  </a:moveTo>
                  <a:cubicBezTo>
                    <a:pt x="10268" y="244"/>
                    <a:pt x="12634" y="5975"/>
                    <a:pt x="9268" y="9317"/>
                  </a:cubicBezTo>
                  <a:cubicBezTo>
                    <a:pt x="8188" y="10397"/>
                    <a:pt x="6857" y="10881"/>
                    <a:pt x="5553" y="10881"/>
                  </a:cubicBezTo>
                  <a:cubicBezTo>
                    <a:pt x="2822" y="10881"/>
                    <a:pt x="203" y="8763"/>
                    <a:pt x="220" y="5561"/>
                  </a:cubicBezTo>
                  <a:cubicBezTo>
                    <a:pt x="220" y="2610"/>
                    <a:pt x="2585" y="244"/>
                    <a:pt x="5536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6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15106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2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15563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2" y="244"/>
                    <a:pt x="3610" y="1780"/>
                    <a:pt x="2708" y="2707"/>
                  </a:cubicBezTo>
                  <a:cubicBezTo>
                    <a:pt x="2411" y="2996"/>
                    <a:pt x="2052" y="3125"/>
                    <a:pt x="1700" y="3125"/>
                  </a:cubicBezTo>
                  <a:cubicBezTo>
                    <a:pt x="954" y="3125"/>
                    <a:pt x="244" y="2545"/>
                    <a:pt x="244" y="1683"/>
                  </a:cubicBezTo>
                  <a:cubicBezTo>
                    <a:pt x="244" y="878"/>
                    <a:pt x="879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11198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93" y="244"/>
                    <a:pt x="12659" y="5975"/>
                    <a:pt x="9293" y="9317"/>
                  </a:cubicBezTo>
                  <a:cubicBezTo>
                    <a:pt x="8213" y="10397"/>
                    <a:pt x="6882" y="10881"/>
                    <a:pt x="5578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1" y="2211"/>
                    <a:pt x="1" y="5561"/>
                  </a:cubicBezTo>
                  <a:cubicBezTo>
                    <a:pt x="1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117102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488" y="237"/>
                  </a:moveTo>
                  <a:cubicBezTo>
                    <a:pt x="6415" y="237"/>
                    <a:pt x="7903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488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488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4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121675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2" y="244"/>
                    <a:pt x="3610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1583200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42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8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16508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33" y="6696"/>
                    <a:pt x="3812" y="7018"/>
                    <a:pt x="4674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171247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52" y="3098"/>
                    <a:pt x="317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124357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8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64" y="9439"/>
                  </a:cubicBezTo>
                  <a:cubicBezTo>
                    <a:pt x="4593" y="10569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13112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1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13728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146005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6" y="239"/>
                  </a:moveTo>
                  <a:cubicBezTo>
                    <a:pt x="10268" y="239"/>
                    <a:pt x="12634" y="5970"/>
                    <a:pt x="9268" y="9312"/>
                  </a:cubicBezTo>
                  <a:cubicBezTo>
                    <a:pt x="8188" y="10392"/>
                    <a:pt x="6860" y="10876"/>
                    <a:pt x="5558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6" y="239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15106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15563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2" y="226"/>
                    <a:pt x="3610" y="1762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9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11198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5" y="10876"/>
                    <a:pt x="5583" y="10876"/>
                  </a:cubicBezTo>
                  <a:cubicBezTo>
                    <a:pt x="2858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11710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488" y="221"/>
                  </a:moveTo>
                  <a:cubicBezTo>
                    <a:pt x="6415" y="221"/>
                    <a:pt x="7903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488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488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121675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950300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10009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1" y="7026"/>
                    <a:pt x="3513" y="7026"/>
                  </a:cubicBezTo>
                  <a:cubicBezTo>
                    <a:pt x="6635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1046825" y="956150"/>
              <a:ext cx="97400" cy="83700"/>
            </a:xfrm>
            <a:custGeom>
              <a:avLst/>
              <a:gdLst/>
              <a:ahLst/>
              <a:cxnLst/>
              <a:rect l="l" t="t" r="r" b="b"/>
              <a:pathLst>
                <a:path w="3896" h="3348" extrusionOk="0">
                  <a:moveTo>
                    <a:pt x="1676" y="226"/>
                  </a:moveTo>
                  <a:cubicBezTo>
                    <a:pt x="2944" y="226"/>
                    <a:pt x="3602" y="1787"/>
                    <a:pt x="2700" y="2689"/>
                  </a:cubicBezTo>
                  <a:cubicBezTo>
                    <a:pt x="2400" y="2981"/>
                    <a:pt x="2036" y="3113"/>
                    <a:pt x="1682" y="3113"/>
                  </a:cubicBezTo>
                  <a:cubicBezTo>
                    <a:pt x="940" y="3113"/>
                    <a:pt x="237" y="2539"/>
                    <a:pt x="237" y="1665"/>
                  </a:cubicBezTo>
                  <a:cubicBezTo>
                    <a:pt x="237" y="885"/>
                    <a:pt x="871" y="226"/>
                    <a:pt x="1676" y="226"/>
                  </a:cubicBezTo>
                  <a:close/>
                  <a:moveTo>
                    <a:pt x="1673" y="1"/>
                  </a:moveTo>
                  <a:cubicBezTo>
                    <a:pt x="818" y="1"/>
                    <a:pt x="1" y="661"/>
                    <a:pt x="17" y="1665"/>
                  </a:cubicBezTo>
                  <a:cubicBezTo>
                    <a:pt x="17" y="2592"/>
                    <a:pt x="749" y="3324"/>
                    <a:pt x="1676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6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1067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9"/>
                    <a:pt x="220" y="5537"/>
                  </a:cubicBezTo>
                  <a:cubicBezTo>
                    <a:pt x="220" y="2610"/>
                    <a:pt x="2585" y="245"/>
                    <a:pt x="5537" y="245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61275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707000" y="9561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39"/>
                    <a:pt x="245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270425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7" y="244"/>
                  </a:moveTo>
                  <a:cubicBezTo>
                    <a:pt x="10279" y="244"/>
                    <a:pt x="12652" y="5959"/>
                    <a:pt x="9293" y="9293"/>
                  </a:cubicBezTo>
                  <a:cubicBezTo>
                    <a:pt x="8213" y="10382"/>
                    <a:pt x="6882" y="10868"/>
                    <a:pt x="5577" y="10868"/>
                  </a:cubicBezTo>
                  <a:cubicBezTo>
                    <a:pt x="2847" y="10868"/>
                    <a:pt x="228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182625" y="826425"/>
              <a:ext cx="7242550" cy="342700"/>
            </a:xfrm>
            <a:custGeom>
              <a:avLst/>
              <a:gdLst/>
              <a:ahLst/>
              <a:cxnLst/>
              <a:rect l="l" t="t" r="r" b="b"/>
              <a:pathLst>
                <a:path w="289702" h="13708" extrusionOk="0">
                  <a:moveTo>
                    <a:pt x="9049" y="245"/>
                  </a:moveTo>
                  <a:cubicBezTo>
                    <a:pt x="14951" y="245"/>
                    <a:pt x="17903" y="7366"/>
                    <a:pt x="13732" y="11537"/>
                  </a:cubicBezTo>
                  <a:cubicBezTo>
                    <a:pt x="12383" y="12886"/>
                    <a:pt x="10725" y="13490"/>
                    <a:pt x="9100" y="13490"/>
                  </a:cubicBezTo>
                  <a:cubicBezTo>
                    <a:pt x="5699" y="13490"/>
                    <a:pt x="2440" y="10847"/>
                    <a:pt x="2440" y="6854"/>
                  </a:cubicBezTo>
                  <a:cubicBezTo>
                    <a:pt x="2440" y="3220"/>
                    <a:pt x="5415" y="245"/>
                    <a:pt x="9049" y="245"/>
                  </a:cubicBezTo>
                  <a:close/>
                  <a:moveTo>
                    <a:pt x="22659" y="245"/>
                  </a:moveTo>
                  <a:cubicBezTo>
                    <a:pt x="28537" y="245"/>
                    <a:pt x="31488" y="7366"/>
                    <a:pt x="27317" y="11537"/>
                  </a:cubicBezTo>
                  <a:cubicBezTo>
                    <a:pt x="25968" y="12886"/>
                    <a:pt x="24313" y="13490"/>
                    <a:pt x="22691" y="13490"/>
                  </a:cubicBezTo>
                  <a:cubicBezTo>
                    <a:pt x="19298" y="13490"/>
                    <a:pt x="16049" y="10847"/>
                    <a:pt x="16049" y="6854"/>
                  </a:cubicBezTo>
                  <a:cubicBezTo>
                    <a:pt x="16049" y="3220"/>
                    <a:pt x="19000" y="245"/>
                    <a:pt x="22659" y="245"/>
                  </a:cubicBezTo>
                  <a:close/>
                  <a:moveTo>
                    <a:pt x="36244" y="245"/>
                  </a:moveTo>
                  <a:cubicBezTo>
                    <a:pt x="42122" y="245"/>
                    <a:pt x="45073" y="7366"/>
                    <a:pt x="40902" y="11537"/>
                  </a:cubicBezTo>
                  <a:cubicBezTo>
                    <a:pt x="39561" y="12886"/>
                    <a:pt x="37909" y="13490"/>
                    <a:pt x="36287" y="13490"/>
                  </a:cubicBezTo>
                  <a:cubicBezTo>
                    <a:pt x="32894" y="13490"/>
                    <a:pt x="29634" y="10847"/>
                    <a:pt x="29634" y="6854"/>
                  </a:cubicBezTo>
                  <a:cubicBezTo>
                    <a:pt x="29634" y="3220"/>
                    <a:pt x="32585" y="245"/>
                    <a:pt x="36244" y="245"/>
                  </a:cubicBezTo>
                  <a:close/>
                  <a:moveTo>
                    <a:pt x="49829" y="245"/>
                  </a:moveTo>
                  <a:cubicBezTo>
                    <a:pt x="55707" y="245"/>
                    <a:pt x="58658" y="7366"/>
                    <a:pt x="54512" y="11537"/>
                  </a:cubicBezTo>
                  <a:cubicBezTo>
                    <a:pt x="53163" y="12886"/>
                    <a:pt x="51505" y="13490"/>
                    <a:pt x="49879" y="13490"/>
                  </a:cubicBezTo>
                  <a:cubicBezTo>
                    <a:pt x="46479" y="13490"/>
                    <a:pt x="43219" y="10847"/>
                    <a:pt x="43219" y="6854"/>
                  </a:cubicBezTo>
                  <a:cubicBezTo>
                    <a:pt x="43219" y="3220"/>
                    <a:pt x="46170" y="245"/>
                    <a:pt x="49829" y="245"/>
                  </a:cubicBezTo>
                  <a:close/>
                  <a:moveTo>
                    <a:pt x="63414" y="245"/>
                  </a:moveTo>
                  <a:cubicBezTo>
                    <a:pt x="69316" y="245"/>
                    <a:pt x="72267" y="7366"/>
                    <a:pt x="68097" y="11537"/>
                  </a:cubicBezTo>
                  <a:cubicBezTo>
                    <a:pt x="66748" y="12886"/>
                    <a:pt x="65090" y="13490"/>
                    <a:pt x="63464" y="13490"/>
                  </a:cubicBezTo>
                  <a:cubicBezTo>
                    <a:pt x="60064" y="13490"/>
                    <a:pt x="56804" y="10847"/>
                    <a:pt x="56804" y="6854"/>
                  </a:cubicBezTo>
                  <a:cubicBezTo>
                    <a:pt x="56804" y="3220"/>
                    <a:pt x="59780" y="245"/>
                    <a:pt x="63414" y="245"/>
                  </a:cubicBezTo>
                  <a:close/>
                  <a:moveTo>
                    <a:pt x="77023" y="245"/>
                  </a:moveTo>
                  <a:cubicBezTo>
                    <a:pt x="82901" y="245"/>
                    <a:pt x="85852" y="7366"/>
                    <a:pt x="81682" y="11537"/>
                  </a:cubicBezTo>
                  <a:cubicBezTo>
                    <a:pt x="80333" y="12886"/>
                    <a:pt x="78678" y="13490"/>
                    <a:pt x="77056" y="13490"/>
                  </a:cubicBezTo>
                  <a:cubicBezTo>
                    <a:pt x="73662" y="13490"/>
                    <a:pt x="70414" y="10847"/>
                    <a:pt x="70414" y="6854"/>
                  </a:cubicBezTo>
                  <a:cubicBezTo>
                    <a:pt x="70414" y="3220"/>
                    <a:pt x="73365" y="245"/>
                    <a:pt x="77023" y="245"/>
                  </a:cubicBezTo>
                  <a:close/>
                  <a:moveTo>
                    <a:pt x="90608" y="245"/>
                  </a:moveTo>
                  <a:cubicBezTo>
                    <a:pt x="96486" y="245"/>
                    <a:pt x="99437" y="7366"/>
                    <a:pt x="95267" y="11537"/>
                  </a:cubicBezTo>
                  <a:cubicBezTo>
                    <a:pt x="93926" y="12886"/>
                    <a:pt x="92273" y="13490"/>
                    <a:pt x="90651" y="13490"/>
                  </a:cubicBezTo>
                  <a:cubicBezTo>
                    <a:pt x="87259" y="13490"/>
                    <a:pt x="83999" y="10847"/>
                    <a:pt x="83999" y="6854"/>
                  </a:cubicBezTo>
                  <a:cubicBezTo>
                    <a:pt x="83999" y="3220"/>
                    <a:pt x="86950" y="245"/>
                    <a:pt x="90608" y="245"/>
                  </a:cubicBezTo>
                  <a:close/>
                  <a:moveTo>
                    <a:pt x="104218" y="245"/>
                  </a:moveTo>
                  <a:cubicBezTo>
                    <a:pt x="110096" y="269"/>
                    <a:pt x="113023" y="7391"/>
                    <a:pt x="108852" y="11537"/>
                  </a:cubicBezTo>
                  <a:cubicBezTo>
                    <a:pt x="107511" y="12886"/>
                    <a:pt x="105858" y="13490"/>
                    <a:pt x="104236" y="13490"/>
                  </a:cubicBezTo>
                  <a:cubicBezTo>
                    <a:pt x="100844" y="13490"/>
                    <a:pt x="97584" y="10847"/>
                    <a:pt x="97584" y="6854"/>
                  </a:cubicBezTo>
                  <a:cubicBezTo>
                    <a:pt x="97584" y="3220"/>
                    <a:pt x="100535" y="245"/>
                    <a:pt x="104193" y="245"/>
                  </a:cubicBezTo>
                  <a:close/>
                  <a:moveTo>
                    <a:pt x="117803" y="245"/>
                  </a:moveTo>
                  <a:cubicBezTo>
                    <a:pt x="123681" y="245"/>
                    <a:pt x="126632" y="7366"/>
                    <a:pt x="122461" y="11537"/>
                  </a:cubicBezTo>
                  <a:cubicBezTo>
                    <a:pt x="121120" y="12886"/>
                    <a:pt x="119468" y="13490"/>
                    <a:pt x="117846" y="13490"/>
                  </a:cubicBezTo>
                  <a:cubicBezTo>
                    <a:pt x="114453" y="13490"/>
                    <a:pt x="111193" y="10847"/>
                    <a:pt x="111193" y="6854"/>
                  </a:cubicBezTo>
                  <a:cubicBezTo>
                    <a:pt x="111193" y="3220"/>
                    <a:pt x="114144" y="269"/>
                    <a:pt x="117779" y="245"/>
                  </a:cubicBezTo>
                  <a:close/>
                  <a:moveTo>
                    <a:pt x="131388" y="245"/>
                  </a:moveTo>
                  <a:cubicBezTo>
                    <a:pt x="137266" y="245"/>
                    <a:pt x="140217" y="7366"/>
                    <a:pt x="136071" y="11537"/>
                  </a:cubicBezTo>
                  <a:cubicBezTo>
                    <a:pt x="134722" y="12886"/>
                    <a:pt x="133064" y="13490"/>
                    <a:pt x="131439" y="13490"/>
                  </a:cubicBezTo>
                  <a:cubicBezTo>
                    <a:pt x="128038" y="13490"/>
                    <a:pt x="124778" y="10847"/>
                    <a:pt x="124778" y="6854"/>
                  </a:cubicBezTo>
                  <a:cubicBezTo>
                    <a:pt x="124778" y="3220"/>
                    <a:pt x="127730" y="269"/>
                    <a:pt x="131388" y="245"/>
                  </a:cubicBezTo>
                  <a:close/>
                  <a:moveTo>
                    <a:pt x="144973" y="245"/>
                  </a:moveTo>
                  <a:cubicBezTo>
                    <a:pt x="150875" y="245"/>
                    <a:pt x="153827" y="7366"/>
                    <a:pt x="149656" y="11537"/>
                  </a:cubicBezTo>
                  <a:cubicBezTo>
                    <a:pt x="148307" y="12886"/>
                    <a:pt x="146649" y="13490"/>
                    <a:pt x="145024" y="13490"/>
                  </a:cubicBezTo>
                  <a:cubicBezTo>
                    <a:pt x="141623" y="13490"/>
                    <a:pt x="138363" y="10847"/>
                    <a:pt x="138363" y="6854"/>
                  </a:cubicBezTo>
                  <a:cubicBezTo>
                    <a:pt x="138363" y="3220"/>
                    <a:pt x="141315" y="269"/>
                    <a:pt x="144973" y="245"/>
                  </a:cubicBezTo>
                  <a:close/>
                  <a:moveTo>
                    <a:pt x="158558" y="245"/>
                  </a:moveTo>
                  <a:cubicBezTo>
                    <a:pt x="164460" y="245"/>
                    <a:pt x="167412" y="7366"/>
                    <a:pt x="163241" y="11537"/>
                  </a:cubicBezTo>
                  <a:cubicBezTo>
                    <a:pt x="161892" y="12886"/>
                    <a:pt x="160234" y="13490"/>
                    <a:pt x="158609" y="13490"/>
                  </a:cubicBezTo>
                  <a:cubicBezTo>
                    <a:pt x="155208" y="13490"/>
                    <a:pt x="151949" y="10847"/>
                    <a:pt x="151949" y="6854"/>
                  </a:cubicBezTo>
                  <a:cubicBezTo>
                    <a:pt x="151973" y="3220"/>
                    <a:pt x="154924" y="269"/>
                    <a:pt x="158558" y="245"/>
                  </a:cubicBezTo>
                  <a:close/>
                  <a:moveTo>
                    <a:pt x="172168" y="245"/>
                  </a:moveTo>
                  <a:cubicBezTo>
                    <a:pt x="178046" y="245"/>
                    <a:pt x="180997" y="7366"/>
                    <a:pt x="176826" y="11537"/>
                  </a:cubicBezTo>
                  <a:cubicBezTo>
                    <a:pt x="175485" y="12886"/>
                    <a:pt x="173833" y="13490"/>
                    <a:pt x="172211" y="13490"/>
                  </a:cubicBezTo>
                  <a:cubicBezTo>
                    <a:pt x="168818" y="13490"/>
                    <a:pt x="165558" y="10847"/>
                    <a:pt x="165558" y="6854"/>
                  </a:cubicBezTo>
                  <a:cubicBezTo>
                    <a:pt x="165558" y="3220"/>
                    <a:pt x="168509" y="269"/>
                    <a:pt x="172143" y="245"/>
                  </a:cubicBezTo>
                  <a:close/>
                  <a:moveTo>
                    <a:pt x="185753" y="245"/>
                  </a:moveTo>
                  <a:cubicBezTo>
                    <a:pt x="191631" y="245"/>
                    <a:pt x="194582" y="7366"/>
                    <a:pt x="190436" y="11537"/>
                  </a:cubicBezTo>
                  <a:cubicBezTo>
                    <a:pt x="189087" y="12886"/>
                    <a:pt x="187429" y="13490"/>
                    <a:pt x="185803" y="13490"/>
                  </a:cubicBezTo>
                  <a:cubicBezTo>
                    <a:pt x="182403" y="13490"/>
                    <a:pt x="179143" y="10847"/>
                    <a:pt x="179143" y="6854"/>
                  </a:cubicBezTo>
                  <a:cubicBezTo>
                    <a:pt x="179143" y="3220"/>
                    <a:pt x="182094" y="245"/>
                    <a:pt x="185753" y="245"/>
                  </a:cubicBezTo>
                  <a:close/>
                  <a:moveTo>
                    <a:pt x="199338" y="245"/>
                  </a:moveTo>
                  <a:cubicBezTo>
                    <a:pt x="205216" y="245"/>
                    <a:pt x="208167" y="7366"/>
                    <a:pt x="203996" y="11537"/>
                  </a:cubicBezTo>
                  <a:cubicBezTo>
                    <a:pt x="202655" y="12886"/>
                    <a:pt x="201003" y="13490"/>
                    <a:pt x="199381" y="13490"/>
                  </a:cubicBezTo>
                  <a:cubicBezTo>
                    <a:pt x="195988" y="13490"/>
                    <a:pt x="192728" y="10847"/>
                    <a:pt x="192728" y="6854"/>
                  </a:cubicBezTo>
                  <a:cubicBezTo>
                    <a:pt x="192728" y="3220"/>
                    <a:pt x="195679" y="245"/>
                    <a:pt x="199338" y="245"/>
                  </a:cubicBezTo>
                  <a:close/>
                  <a:moveTo>
                    <a:pt x="212923" y="245"/>
                  </a:moveTo>
                  <a:cubicBezTo>
                    <a:pt x="218825" y="245"/>
                    <a:pt x="221752" y="7366"/>
                    <a:pt x="217606" y="11537"/>
                  </a:cubicBezTo>
                  <a:cubicBezTo>
                    <a:pt x="216257" y="12886"/>
                    <a:pt x="214599" y="13490"/>
                    <a:pt x="212973" y="13490"/>
                  </a:cubicBezTo>
                  <a:cubicBezTo>
                    <a:pt x="209573" y="13490"/>
                    <a:pt x="206313" y="10847"/>
                    <a:pt x="206313" y="6854"/>
                  </a:cubicBezTo>
                  <a:cubicBezTo>
                    <a:pt x="206313" y="3220"/>
                    <a:pt x="209289" y="245"/>
                    <a:pt x="212923" y="245"/>
                  </a:cubicBezTo>
                  <a:close/>
                  <a:moveTo>
                    <a:pt x="226508" y="245"/>
                  </a:moveTo>
                  <a:cubicBezTo>
                    <a:pt x="232410" y="269"/>
                    <a:pt x="235337" y="7391"/>
                    <a:pt x="231166" y="11537"/>
                  </a:cubicBezTo>
                  <a:cubicBezTo>
                    <a:pt x="229825" y="12886"/>
                    <a:pt x="228173" y="13490"/>
                    <a:pt x="226551" y="13490"/>
                  </a:cubicBezTo>
                  <a:cubicBezTo>
                    <a:pt x="223158" y="13490"/>
                    <a:pt x="219898" y="10847"/>
                    <a:pt x="219898" y="6854"/>
                  </a:cubicBezTo>
                  <a:cubicBezTo>
                    <a:pt x="219898" y="3196"/>
                    <a:pt x="222874" y="245"/>
                    <a:pt x="226508" y="245"/>
                  </a:cubicBezTo>
                  <a:close/>
                  <a:moveTo>
                    <a:pt x="240117" y="245"/>
                  </a:moveTo>
                  <a:cubicBezTo>
                    <a:pt x="245995" y="245"/>
                    <a:pt x="248946" y="7366"/>
                    <a:pt x="244776" y="11537"/>
                  </a:cubicBezTo>
                  <a:cubicBezTo>
                    <a:pt x="243435" y="12886"/>
                    <a:pt x="241782" y="13490"/>
                    <a:pt x="240160" y="13490"/>
                  </a:cubicBezTo>
                  <a:cubicBezTo>
                    <a:pt x="236768" y="13490"/>
                    <a:pt x="233508" y="10847"/>
                    <a:pt x="233508" y="6854"/>
                  </a:cubicBezTo>
                  <a:cubicBezTo>
                    <a:pt x="233508" y="3220"/>
                    <a:pt x="236459" y="245"/>
                    <a:pt x="240117" y="245"/>
                  </a:cubicBezTo>
                  <a:close/>
                  <a:moveTo>
                    <a:pt x="253691" y="245"/>
                  </a:moveTo>
                  <a:lnTo>
                    <a:pt x="253691" y="245"/>
                  </a:lnTo>
                  <a:cubicBezTo>
                    <a:pt x="259585" y="255"/>
                    <a:pt x="262529" y="7369"/>
                    <a:pt x="258385" y="11537"/>
                  </a:cubicBezTo>
                  <a:cubicBezTo>
                    <a:pt x="257036" y="12886"/>
                    <a:pt x="255379" y="13490"/>
                    <a:pt x="253753" y="13490"/>
                  </a:cubicBezTo>
                  <a:cubicBezTo>
                    <a:pt x="250353" y="13490"/>
                    <a:pt x="247093" y="10847"/>
                    <a:pt x="247093" y="6854"/>
                  </a:cubicBezTo>
                  <a:cubicBezTo>
                    <a:pt x="247093" y="3224"/>
                    <a:pt x="250038" y="251"/>
                    <a:pt x="253691" y="245"/>
                  </a:cubicBezTo>
                  <a:close/>
                  <a:moveTo>
                    <a:pt x="267288" y="245"/>
                  </a:moveTo>
                  <a:cubicBezTo>
                    <a:pt x="273165" y="245"/>
                    <a:pt x="276117" y="7366"/>
                    <a:pt x="271946" y="11537"/>
                  </a:cubicBezTo>
                  <a:cubicBezTo>
                    <a:pt x="270605" y="12886"/>
                    <a:pt x="268953" y="13490"/>
                    <a:pt x="267331" y="13490"/>
                  </a:cubicBezTo>
                  <a:cubicBezTo>
                    <a:pt x="263938" y="13490"/>
                    <a:pt x="260678" y="10847"/>
                    <a:pt x="260678" y="6854"/>
                  </a:cubicBezTo>
                  <a:cubicBezTo>
                    <a:pt x="260678" y="3196"/>
                    <a:pt x="263629" y="245"/>
                    <a:pt x="267288" y="245"/>
                  </a:cubicBezTo>
                  <a:close/>
                  <a:moveTo>
                    <a:pt x="280873" y="245"/>
                  </a:moveTo>
                  <a:cubicBezTo>
                    <a:pt x="286751" y="245"/>
                    <a:pt x="289702" y="7366"/>
                    <a:pt x="285555" y="11537"/>
                  </a:cubicBezTo>
                  <a:cubicBezTo>
                    <a:pt x="284206" y="12886"/>
                    <a:pt x="282549" y="13490"/>
                    <a:pt x="280923" y="13490"/>
                  </a:cubicBezTo>
                  <a:cubicBezTo>
                    <a:pt x="277523" y="13490"/>
                    <a:pt x="274263" y="10847"/>
                    <a:pt x="274263" y="6854"/>
                  </a:cubicBezTo>
                  <a:cubicBezTo>
                    <a:pt x="274263" y="3220"/>
                    <a:pt x="277214" y="245"/>
                    <a:pt x="280873" y="245"/>
                  </a:cubicBezTo>
                  <a:close/>
                  <a:moveTo>
                    <a:pt x="76999" y="1"/>
                  </a:moveTo>
                  <a:cubicBezTo>
                    <a:pt x="73511" y="1"/>
                    <a:pt x="70560" y="2635"/>
                    <a:pt x="70219" y="6122"/>
                  </a:cubicBezTo>
                  <a:cubicBezTo>
                    <a:pt x="69828" y="2659"/>
                    <a:pt x="66902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9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2" y="25"/>
                    <a:pt x="29805" y="2659"/>
                    <a:pt x="29439" y="6122"/>
                  </a:cubicBezTo>
                  <a:cubicBezTo>
                    <a:pt x="29049" y="2659"/>
                    <a:pt x="26122" y="25"/>
                    <a:pt x="22634" y="25"/>
                  </a:cubicBezTo>
                  <a:cubicBezTo>
                    <a:pt x="19146" y="25"/>
                    <a:pt x="16220" y="2659"/>
                    <a:pt x="15854" y="6122"/>
                  </a:cubicBezTo>
                  <a:cubicBezTo>
                    <a:pt x="15445" y="2332"/>
                    <a:pt x="12268" y="2"/>
                    <a:pt x="8996" y="2"/>
                  </a:cubicBezTo>
                  <a:cubicBezTo>
                    <a:pt x="7194" y="2"/>
                    <a:pt x="5364" y="709"/>
                    <a:pt x="3952" y="2269"/>
                  </a:cubicBezTo>
                  <a:cubicBezTo>
                    <a:pt x="1" y="6683"/>
                    <a:pt x="3122" y="13683"/>
                    <a:pt x="9049" y="13683"/>
                  </a:cubicBezTo>
                  <a:lnTo>
                    <a:pt x="9049" y="13708"/>
                  </a:lnTo>
                  <a:cubicBezTo>
                    <a:pt x="12537" y="13683"/>
                    <a:pt x="15488" y="11049"/>
                    <a:pt x="15854" y="7586"/>
                  </a:cubicBezTo>
                  <a:cubicBezTo>
                    <a:pt x="16220" y="11049"/>
                    <a:pt x="19146" y="13683"/>
                    <a:pt x="22659" y="13683"/>
                  </a:cubicBezTo>
                  <a:cubicBezTo>
                    <a:pt x="26146" y="13683"/>
                    <a:pt x="29073" y="11049"/>
                    <a:pt x="29439" y="7586"/>
                  </a:cubicBezTo>
                  <a:cubicBezTo>
                    <a:pt x="29829" y="11049"/>
                    <a:pt x="32756" y="13683"/>
                    <a:pt x="36244" y="13683"/>
                  </a:cubicBezTo>
                  <a:cubicBezTo>
                    <a:pt x="39731" y="13683"/>
                    <a:pt x="42658" y="11049"/>
                    <a:pt x="43024" y="7586"/>
                  </a:cubicBezTo>
                  <a:cubicBezTo>
                    <a:pt x="43414" y="11049"/>
                    <a:pt x="46341" y="13683"/>
                    <a:pt x="49829" y="13683"/>
                  </a:cubicBezTo>
                  <a:cubicBezTo>
                    <a:pt x="53316" y="13683"/>
                    <a:pt x="56243" y="11049"/>
                    <a:pt x="56633" y="7586"/>
                  </a:cubicBezTo>
                  <a:cubicBezTo>
                    <a:pt x="56999" y="11049"/>
                    <a:pt x="59926" y="13683"/>
                    <a:pt x="63414" y="13683"/>
                  </a:cubicBezTo>
                  <a:cubicBezTo>
                    <a:pt x="66902" y="13683"/>
                    <a:pt x="69828" y="11049"/>
                    <a:pt x="70219" y="7586"/>
                  </a:cubicBezTo>
                  <a:cubicBezTo>
                    <a:pt x="70584" y="11049"/>
                    <a:pt x="73511" y="13683"/>
                    <a:pt x="76999" y="13683"/>
                  </a:cubicBezTo>
                  <a:cubicBezTo>
                    <a:pt x="80511" y="13683"/>
                    <a:pt x="83438" y="11049"/>
                    <a:pt x="83804" y="7586"/>
                  </a:cubicBezTo>
                  <a:cubicBezTo>
                    <a:pt x="84169" y="11049"/>
                    <a:pt x="87096" y="13708"/>
                    <a:pt x="90608" y="13708"/>
                  </a:cubicBezTo>
                  <a:cubicBezTo>
                    <a:pt x="94096" y="13708"/>
                    <a:pt x="97023" y="11049"/>
                    <a:pt x="97389" y="7586"/>
                  </a:cubicBezTo>
                  <a:cubicBezTo>
                    <a:pt x="97779" y="11049"/>
                    <a:pt x="100706" y="13683"/>
                    <a:pt x="104193" y="13683"/>
                  </a:cubicBezTo>
                  <a:cubicBezTo>
                    <a:pt x="107681" y="13683"/>
                    <a:pt x="110608" y="11049"/>
                    <a:pt x="110998" y="7586"/>
                  </a:cubicBezTo>
                  <a:cubicBezTo>
                    <a:pt x="111364" y="11049"/>
                    <a:pt x="114291" y="13683"/>
                    <a:pt x="117779" y="13683"/>
                  </a:cubicBezTo>
                  <a:cubicBezTo>
                    <a:pt x="121266" y="13683"/>
                    <a:pt x="124217" y="11049"/>
                    <a:pt x="124583" y="7586"/>
                  </a:cubicBezTo>
                  <a:cubicBezTo>
                    <a:pt x="124949" y="11049"/>
                    <a:pt x="127900" y="13683"/>
                    <a:pt x="131388" y="13683"/>
                  </a:cubicBezTo>
                  <a:cubicBezTo>
                    <a:pt x="134876" y="13683"/>
                    <a:pt x="137802" y="11049"/>
                    <a:pt x="138168" y="7586"/>
                  </a:cubicBezTo>
                  <a:cubicBezTo>
                    <a:pt x="138559" y="11049"/>
                    <a:pt x="141485" y="13683"/>
                    <a:pt x="144973" y="13683"/>
                  </a:cubicBezTo>
                  <a:cubicBezTo>
                    <a:pt x="148461" y="13683"/>
                    <a:pt x="151388" y="11049"/>
                    <a:pt x="151753" y="7586"/>
                  </a:cubicBezTo>
                  <a:cubicBezTo>
                    <a:pt x="152144" y="11049"/>
                    <a:pt x="155070" y="13683"/>
                    <a:pt x="158558" y="13683"/>
                  </a:cubicBezTo>
                  <a:cubicBezTo>
                    <a:pt x="162046" y="13683"/>
                    <a:pt x="164973" y="11049"/>
                    <a:pt x="165363" y="7586"/>
                  </a:cubicBezTo>
                  <a:cubicBezTo>
                    <a:pt x="165729" y="11049"/>
                    <a:pt x="168655" y="13683"/>
                    <a:pt x="172143" y="13683"/>
                  </a:cubicBezTo>
                  <a:cubicBezTo>
                    <a:pt x="175631" y="13683"/>
                    <a:pt x="178582" y="11049"/>
                    <a:pt x="178948" y="7586"/>
                  </a:cubicBezTo>
                  <a:cubicBezTo>
                    <a:pt x="179314" y="11049"/>
                    <a:pt x="182265" y="13683"/>
                    <a:pt x="185753" y="13683"/>
                  </a:cubicBezTo>
                  <a:cubicBezTo>
                    <a:pt x="189240" y="13683"/>
                    <a:pt x="192167" y="11049"/>
                    <a:pt x="192533" y="7586"/>
                  </a:cubicBezTo>
                  <a:cubicBezTo>
                    <a:pt x="192899" y="11049"/>
                    <a:pt x="195850" y="13708"/>
                    <a:pt x="199338" y="13708"/>
                  </a:cubicBezTo>
                  <a:cubicBezTo>
                    <a:pt x="202825" y="13708"/>
                    <a:pt x="205777" y="11049"/>
                    <a:pt x="206142" y="7586"/>
                  </a:cubicBezTo>
                  <a:cubicBezTo>
                    <a:pt x="206508" y="11049"/>
                    <a:pt x="209435" y="13683"/>
                    <a:pt x="212923" y="13683"/>
                  </a:cubicBezTo>
                  <a:cubicBezTo>
                    <a:pt x="216411" y="13683"/>
                    <a:pt x="219337" y="11049"/>
                    <a:pt x="219728" y="7586"/>
                  </a:cubicBezTo>
                  <a:cubicBezTo>
                    <a:pt x="220093" y="11049"/>
                    <a:pt x="223020" y="13683"/>
                    <a:pt x="226532" y="13683"/>
                  </a:cubicBezTo>
                  <a:cubicBezTo>
                    <a:pt x="230020" y="13683"/>
                    <a:pt x="232947" y="11049"/>
                    <a:pt x="233313" y="7586"/>
                  </a:cubicBezTo>
                  <a:cubicBezTo>
                    <a:pt x="233703" y="11049"/>
                    <a:pt x="236630" y="13683"/>
                    <a:pt x="240117" y="13683"/>
                  </a:cubicBezTo>
                  <a:cubicBezTo>
                    <a:pt x="243605" y="13683"/>
                    <a:pt x="246532" y="11049"/>
                    <a:pt x="246898" y="7586"/>
                  </a:cubicBezTo>
                  <a:cubicBezTo>
                    <a:pt x="247288" y="11049"/>
                    <a:pt x="250215" y="13683"/>
                    <a:pt x="253702" y="13683"/>
                  </a:cubicBezTo>
                  <a:cubicBezTo>
                    <a:pt x="257190" y="13683"/>
                    <a:pt x="260117" y="11049"/>
                    <a:pt x="260507" y="7586"/>
                  </a:cubicBezTo>
                  <a:cubicBezTo>
                    <a:pt x="260873" y="11049"/>
                    <a:pt x="263800" y="13683"/>
                    <a:pt x="267288" y="13683"/>
                  </a:cubicBezTo>
                  <a:cubicBezTo>
                    <a:pt x="270775" y="13683"/>
                    <a:pt x="273702" y="11049"/>
                    <a:pt x="274092" y="7586"/>
                  </a:cubicBezTo>
                  <a:cubicBezTo>
                    <a:pt x="274469" y="11072"/>
                    <a:pt x="277416" y="13693"/>
                    <a:pt x="280869" y="13693"/>
                  </a:cubicBezTo>
                  <a:cubicBezTo>
                    <a:pt x="280991" y="13693"/>
                    <a:pt x="281115" y="13690"/>
                    <a:pt x="281238" y="13683"/>
                  </a:cubicBezTo>
                  <a:cubicBezTo>
                    <a:pt x="284873" y="13488"/>
                    <a:pt x="287726" y="10488"/>
                    <a:pt x="287726" y="6854"/>
                  </a:cubicBezTo>
                  <a:cubicBezTo>
                    <a:pt x="287726" y="3220"/>
                    <a:pt x="284873" y="220"/>
                    <a:pt x="281238" y="25"/>
                  </a:cubicBezTo>
                  <a:cubicBezTo>
                    <a:pt x="281115" y="18"/>
                    <a:pt x="280991" y="15"/>
                    <a:pt x="280869" y="15"/>
                  </a:cubicBezTo>
                  <a:cubicBezTo>
                    <a:pt x="277416" y="15"/>
                    <a:pt x="274469" y="2637"/>
                    <a:pt x="274092" y="6147"/>
                  </a:cubicBezTo>
                  <a:cubicBezTo>
                    <a:pt x="273702" y="2659"/>
                    <a:pt x="270775" y="25"/>
                    <a:pt x="267288" y="25"/>
                  </a:cubicBezTo>
                  <a:cubicBezTo>
                    <a:pt x="263800" y="25"/>
                    <a:pt x="260873" y="2659"/>
                    <a:pt x="260507" y="6147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5" y="25"/>
                    <a:pt x="247288" y="2659"/>
                    <a:pt x="246898" y="6147"/>
                  </a:cubicBezTo>
                  <a:cubicBezTo>
                    <a:pt x="246532" y="2659"/>
                    <a:pt x="243605" y="25"/>
                    <a:pt x="240117" y="25"/>
                  </a:cubicBezTo>
                  <a:cubicBezTo>
                    <a:pt x="240101" y="25"/>
                    <a:pt x="240085" y="25"/>
                    <a:pt x="240069" y="25"/>
                  </a:cubicBezTo>
                  <a:cubicBezTo>
                    <a:pt x="236603" y="25"/>
                    <a:pt x="233677" y="2651"/>
                    <a:pt x="233313" y="6122"/>
                  </a:cubicBezTo>
                  <a:cubicBezTo>
                    <a:pt x="232947" y="2659"/>
                    <a:pt x="229996" y="25"/>
                    <a:pt x="226508" y="25"/>
                  </a:cubicBezTo>
                  <a:cubicBezTo>
                    <a:pt x="223020" y="25"/>
                    <a:pt x="220093" y="2659"/>
                    <a:pt x="219728" y="6122"/>
                  </a:cubicBezTo>
                  <a:cubicBezTo>
                    <a:pt x="219337" y="2659"/>
                    <a:pt x="216411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35"/>
                    <a:pt x="202825" y="1"/>
                    <a:pt x="199338" y="1"/>
                  </a:cubicBezTo>
                  <a:cubicBezTo>
                    <a:pt x="195826" y="1"/>
                    <a:pt x="192899" y="2635"/>
                    <a:pt x="192533" y="6122"/>
                  </a:cubicBezTo>
                  <a:cubicBezTo>
                    <a:pt x="192167" y="2659"/>
                    <a:pt x="189240" y="25"/>
                    <a:pt x="185728" y="25"/>
                  </a:cubicBezTo>
                  <a:cubicBezTo>
                    <a:pt x="182241" y="25"/>
                    <a:pt x="179314" y="2659"/>
                    <a:pt x="178948" y="6122"/>
                  </a:cubicBezTo>
                  <a:cubicBezTo>
                    <a:pt x="178558" y="2659"/>
                    <a:pt x="175631" y="25"/>
                    <a:pt x="172143" y="25"/>
                  </a:cubicBezTo>
                  <a:cubicBezTo>
                    <a:pt x="168655" y="25"/>
                    <a:pt x="165729" y="2659"/>
                    <a:pt x="165363" y="6122"/>
                  </a:cubicBezTo>
                  <a:cubicBezTo>
                    <a:pt x="164973" y="2659"/>
                    <a:pt x="162046" y="25"/>
                    <a:pt x="158558" y="25"/>
                  </a:cubicBezTo>
                  <a:cubicBezTo>
                    <a:pt x="155070" y="25"/>
                    <a:pt x="152144" y="2659"/>
                    <a:pt x="151753" y="6122"/>
                  </a:cubicBezTo>
                  <a:cubicBezTo>
                    <a:pt x="151388" y="2659"/>
                    <a:pt x="148461" y="25"/>
                    <a:pt x="144973" y="25"/>
                  </a:cubicBezTo>
                  <a:cubicBezTo>
                    <a:pt x="141485" y="25"/>
                    <a:pt x="138559" y="2659"/>
                    <a:pt x="138168" y="6122"/>
                  </a:cubicBezTo>
                  <a:cubicBezTo>
                    <a:pt x="137802" y="2659"/>
                    <a:pt x="134876" y="25"/>
                    <a:pt x="131364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9" y="25"/>
                  </a:cubicBezTo>
                  <a:cubicBezTo>
                    <a:pt x="114291" y="25"/>
                    <a:pt x="111364" y="2659"/>
                    <a:pt x="110998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6" y="25"/>
                    <a:pt x="97779" y="2659"/>
                    <a:pt x="97389" y="6122"/>
                  </a:cubicBezTo>
                  <a:cubicBezTo>
                    <a:pt x="97023" y="2635"/>
                    <a:pt x="94096" y="1"/>
                    <a:pt x="90608" y="1"/>
                  </a:cubicBezTo>
                  <a:cubicBezTo>
                    <a:pt x="87096" y="1"/>
                    <a:pt x="84169" y="2635"/>
                    <a:pt x="83804" y="6122"/>
                  </a:cubicBezTo>
                  <a:cubicBezTo>
                    <a:pt x="83438" y="2635"/>
                    <a:pt x="80511" y="1"/>
                    <a:pt x="76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21050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54" y="5856"/>
                  </a:cubicBezTo>
                  <a:cubicBezTo>
                    <a:pt x="5186" y="6515"/>
                    <a:pt x="4367" y="6811"/>
                    <a:pt x="3563" y="6811"/>
                  </a:cubicBezTo>
                  <a:cubicBezTo>
                    <a:pt x="1870" y="6811"/>
                    <a:pt x="244" y="5499"/>
                    <a:pt x="244" y="3514"/>
                  </a:cubicBezTo>
                  <a:cubicBezTo>
                    <a:pt x="244" y="1709"/>
                    <a:pt x="1707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58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68000" y="956150"/>
              <a:ext cx="96950" cy="83700"/>
            </a:xfrm>
            <a:custGeom>
              <a:avLst/>
              <a:gdLst/>
              <a:ahLst/>
              <a:cxnLst/>
              <a:rect l="l" t="t" r="r" b="b"/>
              <a:pathLst>
                <a:path w="3878" h="3348" extrusionOk="0">
                  <a:moveTo>
                    <a:pt x="1634" y="226"/>
                  </a:moveTo>
                  <a:cubicBezTo>
                    <a:pt x="2927" y="226"/>
                    <a:pt x="3561" y="1787"/>
                    <a:pt x="2658" y="2689"/>
                  </a:cubicBezTo>
                  <a:cubicBezTo>
                    <a:pt x="2367" y="2981"/>
                    <a:pt x="2006" y="3113"/>
                    <a:pt x="1651" y="3113"/>
                  </a:cubicBezTo>
                  <a:cubicBezTo>
                    <a:pt x="909" y="3113"/>
                    <a:pt x="195" y="2539"/>
                    <a:pt x="195" y="1665"/>
                  </a:cubicBezTo>
                  <a:cubicBezTo>
                    <a:pt x="195" y="885"/>
                    <a:pt x="854" y="226"/>
                    <a:pt x="1634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34" y="3348"/>
                  </a:cubicBezTo>
                  <a:cubicBezTo>
                    <a:pt x="3122" y="3348"/>
                    <a:pt x="3878" y="1543"/>
                    <a:pt x="2829" y="494"/>
                  </a:cubicBezTo>
                  <a:cubicBezTo>
                    <a:pt x="2488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9033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67" y="217"/>
                    <a:pt x="7370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97102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103260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098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637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3140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92975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11"/>
                  </a:moveTo>
                  <a:cubicBezTo>
                    <a:pt x="2959" y="211"/>
                    <a:pt x="3667" y="784"/>
                    <a:pt x="3684" y="1659"/>
                  </a:cubicBezTo>
                  <a:cubicBezTo>
                    <a:pt x="3684" y="2464"/>
                    <a:pt x="3025" y="3122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1" y="211"/>
                    <a:pt x="2223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2234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76"/>
                    <a:pt x="3513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29177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4" y="217"/>
                  </a:moveTo>
                  <a:cubicBezTo>
                    <a:pt x="6357" y="217"/>
                    <a:pt x="7976" y="1514"/>
                    <a:pt x="7976" y="3488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3" y="520"/>
                    <a:pt x="3861" y="217"/>
                    <a:pt x="4674" y="217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35335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7332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801525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8" y="206"/>
                    <a:pt x="7992" y="1535"/>
                    <a:pt x="7976" y="3537"/>
                  </a:cubicBezTo>
                  <a:cubicBezTo>
                    <a:pt x="7951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86310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3936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46127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318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5234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9033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81" y="201"/>
                  </a:moveTo>
                  <a:cubicBezTo>
                    <a:pt x="10104" y="201"/>
                    <a:pt x="12715" y="2323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42" y="689"/>
                    <a:pt x="6074" y="201"/>
                    <a:pt x="7381" y="201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2"/>
                    <a:pt x="3488" y="9439"/>
                  </a:cubicBezTo>
                  <a:cubicBezTo>
                    <a:pt x="4617" y="10568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51" y="2464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971025" y="21459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7" y="200"/>
                  </a:moveTo>
                  <a:cubicBezTo>
                    <a:pt x="6372" y="200"/>
                    <a:pt x="8000" y="1510"/>
                    <a:pt x="8000" y="3489"/>
                  </a:cubicBezTo>
                  <a:cubicBezTo>
                    <a:pt x="8000" y="5318"/>
                    <a:pt x="6513" y="6781"/>
                    <a:pt x="4708" y="6781"/>
                  </a:cubicBezTo>
                  <a:cubicBezTo>
                    <a:pt x="1781" y="6781"/>
                    <a:pt x="318" y="3245"/>
                    <a:pt x="2366" y="1171"/>
                  </a:cubicBezTo>
                  <a:cubicBezTo>
                    <a:pt x="3038" y="500"/>
                    <a:pt x="3865" y="200"/>
                    <a:pt x="4677" y="200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57"/>
                    <a:pt x="2220" y="5976"/>
                  </a:cubicBezTo>
                  <a:cubicBezTo>
                    <a:pt x="2939" y="6695"/>
                    <a:pt x="3822" y="7018"/>
                    <a:pt x="4687" y="7018"/>
                  </a:cubicBezTo>
                  <a:cubicBezTo>
                    <a:pt x="6492" y="7018"/>
                    <a:pt x="8220" y="5615"/>
                    <a:pt x="8220" y="3489"/>
                  </a:cubicBezTo>
                  <a:cubicBezTo>
                    <a:pt x="8220" y="1562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103260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35"/>
                  </a:moveTo>
                  <a:cubicBezTo>
                    <a:pt x="2969" y="235"/>
                    <a:pt x="3684" y="809"/>
                    <a:pt x="3684" y="1683"/>
                  </a:cubicBezTo>
                  <a:cubicBezTo>
                    <a:pt x="3684" y="2463"/>
                    <a:pt x="3025" y="3122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1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56372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27" y="2464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14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8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8" y="500"/>
                    <a:pt x="3862" y="200"/>
                    <a:pt x="4671" y="200"/>
                  </a:cubicBezTo>
                  <a:close/>
                  <a:moveTo>
                    <a:pt x="4708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92975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35"/>
                  </a:moveTo>
                  <a:cubicBezTo>
                    <a:pt x="2959" y="235"/>
                    <a:pt x="3667" y="809"/>
                    <a:pt x="3684" y="1683"/>
                  </a:cubicBezTo>
                  <a:cubicBezTo>
                    <a:pt x="3684" y="2463"/>
                    <a:pt x="3025" y="3122"/>
                    <a:pt x="2245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1" y="235"/>
                    <a:pt x="2223" y="235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22410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2" y="201"/>
                    <a:pt x="7362" y="201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2917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57" y="206"/>
                  </a:moveTo>
                  <a:cubicBezTo>
                    <a:pt x="6350" y="206"/>
                    <a:pt x="7976" y="1529"/>
                    <a:pt x="7976" y="3513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4" y="504"/>
                    <a:pt x="3853" y="206"/>
                    <a:pt x="4657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35335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6" y="659"/>
                  </a:cubicBezTo>
                  <a:cubicBezTo>
                    <a:pt x="1496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7801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830775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8771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4405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352750" y="1753850"/>
              <a:ext cx="6903350" cy="342075"/>
            </a:xfrm>
            <a:custGeom>
              <a:avLst/>
              <a:gdLst/>
              <a:ahLst/>
              <a:cxnLst/>
              <a:rect l="l" t="t" r="r" b="b"/>
              <a:pathLst>
                <a:path w="276134" h="13683" extrusionOk="0">
                  <a:moveTo>
                    <a:pt x="9037" y="220"/>
                  </a:moveTo>
                  <a:cubicBezTo>
                    <a:pt x="14931" y="230"/>
                    <a:pt x="17875" y="7344"/>
                    <a:pt x="13707" y="11512"/>
                  </a:cubicBezTo>
                  <a:cubicBezTo>
                    <a:pt x="12366" y="12861"/>
                    <a:pt x="10711" y="13465"/>
                    <a:pt x="9087" y="13465"/>
                  </a:cubicBezTo>
                  <a:cubicBezTo>
                    <a:pt x="5688" y="13465"/>
                    <a:pt x="2423" y="10823"/>
                    <a:pt x="2439" y="6829"/>
                  </a:cubicBezTo>
                  <a:cubicBezTo>
                    <a:pt x="2439" y="3175"/>
                    <a:pt x="5384" y="226"/>
                    <a:pt x="9037" y="220"/>
                  </a:cubicBezTo>
                  <a:close/>
                  <a:moveTo>
                    <a:pt x="22664" y="220"/>
                  </a:moveTo>
                  <a:cubicBezTo>
                    <a:pt x="28522" y="220"/>
                    <a:pt x="31480" y="7349"/>
                    <a:pt x="27317" y="11512"/>
                  </a:cubicBezTo>
                  <a:cubicBezTo>
                    <a:pt x="25968" y="12861"/>
                    <a:pt x="24310" y="13465"/>
                    <a:pt x="22685" y="13465"/>
                  </a:cubicBezTo>
                  <a:cubicBezTo>
                    <a:pt x="19284" y="13465"/>
                    <a:pt x="16024" y="10823"/>
                    <a:pt x="16024" y="6829"/>
                  </a:cubicBezTo>
                  <a:cubicBezTo>
                    <a:pt x="16024" y="3171"/>
                    <a:pt x="19000" y="220"/>
                    <a:pt x="22634" y="220"/>
                  </a:cubicBezTo>
                  <a:cubicBezTo>
                    <a:pt x="22644" y="220"/>
                    <a:pt x="22654" y="220"/>
                    <a:pt x="22664" y="220"/>
                  </a:cubicBezTo>
                  <a:close/>
                  <a:moveTo>
                    <a:pt x="36249" y="220"/>
                  </a:moveTo>
                  <a:cubicBezTo>
                    <a:pt x="42131" y="220"/>
                    <a:pt x="45065" y="7349"/>
                    <a:pt x="40902" y="11512"/>
                  </a:cubicBezTo>
                  <a:cubicBezTo>
                    <a:pt x="39561" y="12861"/>
                    <a:pt x="37906" y="13465"/>
                    <a:pt x="36280" y="13465"/>
                  </a:cubicBezTo>
                  <a:cubicBezTo>
                    <a:pt x="32880" y="13465"/>
                    <a:pt x="29609" y="10823"/>
                    <a:pt x="29609" y="6829"/>
                  </a:cubicBezTo>
                  <a:cubicBezTo>
                    <a:pt x="29634" y="3171"/>
                    <a:pt x="32585" y="220"/>
                    <a:pt x="36219" y="220"/>
                  </a:cubicBezTo>
                  <a:cubicBezTo>
                    <a:pt x="36229" y="220"/>
                    <a:pt x="36239" y="220"/>
                    <a:pt x="36249" y="220"/>
                  </a:cubicBezTo>
                  <a:close/>
                  <a:moveTo>
                    <a:pt x="49834" y="220"/>
                  </a:moveTo>
                  <a:cubicBezTo>
                    <a:pt x="55716" y="220"/>
                    <a:pt x="58650" y="7349"/>
                    <a:pt x="54511" y="11512"/>
                  </a:cubicBezTo>
                  <a:cubicBezTo>
                    <a:pt x="53162" y="12861"/>
                    <a:pt x="51505" y="13465"/>
                    <a:pt x="49879" y="13465"/>
                  </a:cubicBezTo>
                  <a:cubicBezTo>
                    <a:pt x="46479" y="13465"/>
                    <a:pt x="43219" y="10823"/>
                    <a:pt x="43219" y="6829"/>
                  </a:cubicBezTo>
                  <a:cubicBezTo>
                    <a:pt x="43219" y="3171"/>
                    <a:pt x="46170" y="220"/>
                    <a:pt x="49828" y="220"/>
                  </a:cubicBezTo>
                  <a:lnTo>
                    <a:pt x="49804" y="220"/>
                  </a:lnTo>
                  <a:cubicBezTo>
                    <a:pt x="49814" y="220"/>
                    <a:pt x="49824" y="220"/>
                    <a:pt x="49834" y="220"/>
                  </a:cubicBezTo>
                  <a:close/>
                  <a:moveTo>
                    <a:pt x="63419" y="220"/>
                  </a:moveTo>
                  <a:cubicBezTo>
                    <a:pt x="69302" y="220"/>
                    <a:pt x="72260" y="7349"/>
                    <a:pt x="68096" y="11512"/>
                  </a:cubicBezTo>
                  <a:cubicBezTo>
                    <a:pt x="66747" y="12861"/>
                    <a:pt x="65090" y="13465"/>
                    <a:pt x="63464" y="13465"/>
                  </a:cubicBezTo>
                  <a:cubicBezTo>
                    <a:pt x="60064" y="13465"/>
                    <a:pt x="56804" y="10823"/>
                    <a:pt x="56804" y="6829"/>
                  </a:cubicBezTo>
                  <a:cubicBezTo>
                    <a:pt x="56804" y="3195"/>
                    <a:pt x="59755" y="220"/>
                    <a:pt x="63414" y="220"/>
                  </a:cubicBezTo>
                  <a:lnTo>
                    <a:pt x="63389" y="220"/>
                  </a:lnTo>
                  <a:cubicBezTo>
                    <a:pt x="63399" y="220"/>
                    <a:pt x="63409" y="220"/>
                    <a:pt x="63419" y="220"/>
                  </a:cubicBezTo>
                  <a:close/>
                  <a:moveTo>
                    <a:pt x="77029" y="220"/>
                  </a:moveTo>
                  <a:cubicBezTo>
                    <a:pt x="82887" y="220"/>
                    <a:pt x="85845" y="7349"/>
                    <a:pt x="81681" y="11512"/>
                  </a:cubicBezTo>
                  <a:cubicBezTo>
                    <a:pt x="80333" y="12861"/>
                    <a:pt x="78675" y="13465"/>
                    <a:pt x="77049" y="13465"/>
                  </a:cubicBezTo>
                  <a:cubicBezTo>
                    <a:pt x="73649" y="13465"/>
                    <a:pt x="70389" y="10823"/>
                    <a:pt x="70389" y="6829"/>
                  </a:cubicBezTo>
                  <a:cubicBezTo>
                    <a:pt x="70389" y="3171"/>
                    <a:pt x="73365" y="220"/>
                    <a:pt x="76999" y="220"/>
                  </a:cubicBezTo>
                  <a:cubicBezTo>
                    <a:pt x="77009" y="220"/>
                    <a:pt x="77019" y="220"/>
                    <a:pt x="77029" y="220"/>
                  </a:cubicBezTo>
                  <a:close/>
                  <a:moveTo>
                    <a:pt x="90596" y="220"/>
                  </a:moveTo>
                  <a:cubicBezTo>
                    <a:pt x="96490" y="230"/>
                    <a:pt x="99434" y="7344"/>
                    <a:pt x="95267" y="11512"/>
                  </a:cubicBezTo>
                  <a:cubicBezTo>
                    <a:pt x="93925" y="12861"/>
                    <a:pt x="92271" y="13465"/>
                    <a:pt x="90645" y="13465"/>
                  </a:cubicBezTo>
                  <a:cubicBezTo>
                    <a:pt x="87245" y="13465"/>
                    <a:pt x="83974" y="10823"/>
                    <a:pt x="83974" y="6829"/>
                  </a:cubicBezTo>
                  <a:cubicBezTo>
                    <a:pt x="83998" y="3175"/>
                    <a:pt x="86943" y="226"/>
                    <a:pt x="90596" y="220"/>
                  </a:cubicBezTo>
                  <a:close/>
                  <a:moveTo>
                    <a:pt x="104181" y="220"/>
                  </a:moveTo>
                  <a:lnTo>
                    <a:pt x="104181" y="220"/>
                  </a:lnTo>
                  <a:cubicBezTo>
                    <a:pt x="110075" y="230"/>
                    <a:pt x="113019" y="7344"/>
                    <a:pt x="108876" y="11512"/>
                  </a:cubicBezTo>
                  <a:cubicBezTo>
                    <a:pt x="107527" y="12861"/>
                    <a:pt x="105869" y="13465"/>
                    <a:pt x="104244" y="13465"/>
                  </a:cubicBezTo>
                  <a:cubicBezTo>
                    <a:pt x="100843" y="13465"/>
                    <a:pt x="97584" y="10823"/>
                    <a:pt x="97584" y="6829"/>
                  </a:cubicBezTo>
                  <a:cubicBezTo>
                    <a:pt x="97584" y="3175"/>
                    <a:pt x="100528" y="226"/>
                    <a:pt x="104181" y="220"/>
                  </a:cubicBezTo>
                  <a:close/>
                  <a:moveTo>
                    <a:pt x="117784" y="220"/>
                  </a:moveTo>
                  <a:cubicBezTo>
                    <a:pt x="123666" y="220"/>
                    <a:pt x="126625" y="7349"/>
                    <a:pt x="122461" y="11512"/>
                  </a:cubicBezTo>
                  <a:cubicBezTo>
                    <a:pt x="121112" y="12861"/>
                    <a:pt x="119454" y="13465"/>
                    <a:pt x="117829" y="13465"/>
                  </a:cubicBezTo>
                  <a:cubicBezTo>
                    <a:pt x="114429" y="13465"/>
                    <a:pt x="111169" y="10823"/>
                    <a:pt x="111169" y="6829"/>
                  </a:cubicBezTo>
                  <a:cubicBezTo>
                    <a:pt x="111169" y="3171"/>
                    <a:pt x="114120" y="220"/>
                    <a:pt x="117778" y="220"/>
                  </a:cubicBezTo>
                  <a:lnTo>
                    <a:pt x="117754" y="220"/>
                  </a:lnTo>
                  <a:cubicBezTo>
                    <a:pt x="117764" y="220"/>
                    <a:pt x="117774" y="220"/>
                    <a:pt x="117784" y="220"/>
                  </a:cubicBezTo>
                  <a:close/>
                  <a:moveTo>
                    <a:pt x="131393" y="220"/>
                  </a:moveTo>
                  <a:cubicBezTo>
                    <a:pt x="137251" y="220"/>
                    <a:pt x="140210" y="7349"/>
                    <a:pt x="136046" y="11512"/>
                  </a:cubicBezTo>
                  <a:cubicBezTo>
                    <a:pt x="134697" y="12861"/>
                    <a:pt x="133040" y="13465"/>
                    <a:pt x="131414" y="13465"/>
                  </a:cubicBezTo>
                  <a:cubicBezTo>
                    <a:pt x="128014" y="13465"/>
                    <a:pt x="124754" y="10823"/>
                    <a:pt x="124754" y="6829"/>
                  </a:cubicBezTo>
                  <a:cubicBezTo>
                    <a:pt x="124754" y="3171"/>
                    <a:pt x="127729" y="220"/>
                    <a:pt x="131363" y="220"/>
                  </a:cubicBezTo>
                  <a:cubicBezTo>
                    <a:pt x="131373" y="220"/>
                    <a:pt x="131383" y="220"/>
                    <a:pt x="131393" y="220"/>
                  </a:cubicBezTo>
                  <a:close/>
                  <a:moveTo>
                    <a:pt x="144979" y="220"/>
                  </a:moveTo>
                  <a:cubicBezTo>
                    <a:pt x="150861" y="220"/>
                    <a:pt x="153795" y="7349"/>
                    <a:pt x="149656" y="11512"/>
                  </a:cubicBezTo>
                  <a:cubicBezTo>
                    <a:pt x="148307" y="12861"/>
                    <a:pt x="146646" y="13465"/>
                    <a:pt x="145018" y="13465"/>
                  </a:cubicBezTo>
                  <a:cubicBezTo>
                    <a:pt x="141612" y="13465"/>
                    <a:pt x="138347" y="10823"/>
                    <a:pt x="138363" y="6829"/>
                  </a:cubicBezTo>
                  <a:cubicBezTo>
                    <a:pt x="138363" y="3171"/>
                    <a:pt x="141314" y="220"/>
                    <a:pt x="144973" y="220"/>
                  </a:cubicBezTo>
                  <a:lnTo>
                    <a:pt x="144948" y="220"/>
                  </a:lnTo>
                  <a:cubicBezTo>
                    <a:pt x="144958" y="220"/>
                    <a:pt x="144968" y="220"/>
                    <a:pt x="144979" y="220"/>
                  </a:cubicBezTo>
                  <a:close/>
                  <a:moveTo>
                    <a:pt x="158564" y="220"/>
                  </a:moveTo>
                  <a:cubicBezTo>
                    <a:pt x="164446" y="220"/>
                    <a:pt x="167404" y="7349"/>
                    <a:pt x="163241" y="11512"/>
                  </a:cubicBezTo>
                  <a:cubicBezTo>
                    <a:pt x="161892" y="12861"/>
                    <a:pt x="160234" y="13465"/>
                    <a:pt x="158608" y="13465"/>
                  </a:cubicBezTo>
                  <a:cubicBezTo>
                    <a:pt x="155208" y="13465"/>
                    <a:pt x="151948" y="10823"/>
                    <a:pt x="151948" y="6829"/>
                  </a:cubicBezTo>
                  <a:cubicBezTo>
                    <a:pt x="151948" y="3171"/>
                    <a:pt x="154899" y="220"/>
                    <a:pt x="158558" y="220"/>
                  </a:cubicBezTo>
                  <a:lnTo>
                    <a:pt x="158533" y="220"/>
                  </a:lnTo>
                  <a:cubicBezTo>
                    <a:pt x="158544" y="220"/>
                    <a:pt x="158554" y="220"/>
                    <a:pt x="158564" y="220"/>
                  </a:cubicBezTo>
                  <a:close/>
                  <a:moveTo>
                    <a:pt x="172149" y="220"/>
                  </a:moveTo>
                  <a:cubicBezTo>
                    <a:pt x="178031" y="220"/>
                    <a:pt x="180989" y="7349"/>
                    <a:pt x="176826" y="11512"/>
                  </a:cubicBezTo>
                  <a:cubicBezTo>
                    <a:pt x="175477" y="12861"/>
                    <a:pt x="173819" y="13465"/>
                    <a:pt x="172194" y="13465"/>
                  </a:cubicBezTo>
                  <a:cubicBezTo>
                    <a:pt x="168793" y="13465"/>
                    <a:pt x="165533" y="10823"/>
                    <a:pt x="165533" y="6829"/>
                  </a:cubicBezTo>
                  <a:cubicBezTo>
                    <a:pt x="165533" y="3171"/>
                    <a:pt x="168484" y="220"/>
                    <a:pt x="172143" y="220"/>
                  </a:cubicBezTo>
                  <a:lnTo>
                    <a:pt x="172119" y="220"/>
                  </a:lnTo>
                  <a:cubicBezTo>
                    <a:pt x="172129" y="220"/>
                    <a:pt x="172139" y="220"/>
                    <a:pt x="172149" y="220"/>
                  </a:cubicBezTo>
                  <a:close/>
                  <a:moveTo>
                    <a:pt x="185758" y="220"/>
                  </a:moveTo>
                  <a:cubicBezTo>
                    <a:pt x="191616" y="220"/>
                    <a:pt x="194574" y="7349"/>
                    <a:pt x="190411" y="11512"/>
                  </a:cubicBezTo>
                  <a:cubicBezTo>
                    <a:pt x="189062" y="12861"/>
                    <a:pt x="187404" y="13465"/>
                    <a:pt x="185779" y="13465"/>
                  </a:cubicBezTo>
                  <a:cubicBezTo>
                    <a:pt x="182378" y="13465"/>
                    <a:pt x="179118" y="10823"/>
                    <a:pt x="179118" y="6829"/>
                  </a:cubicBezTo>
                  <a:cubicBezTo>
                    <a:pt x="179118" y="3171"/>
                    <a:pt x="182094" y="220"/>
                    <a:pt x="185728" y="220"/>
                  </a:cubicBezTo>
                  <a:cubicBezTo>
                    <a:pt x="185738" y="220"/>
                    <a:pt x="185748" y="220"/>
                    <a:pt x="185758" y="220"/>
                  </a:cubicBezTo>
                  <a:close/>
                  <a:moveTo>
                    <a:pt x="199326" y="220"/>
                  </a:moveTo>
                  <a:lnTo>
                    <a:pt x="199326" y="220"/>
                  </a:lnTo>
                  <a:cubicBezTo>
                    <a:pt x="205220" y="230"/>
                    <a:pt x="208164" y="7344"/>
                    <a:pt x="203996" y="11512"/>
                  </a:cubicBezTo>
                  <a:cubicBezTo>
                    <a:pt x="202655" y="12861"/>
                    <a:pt x="201000" y="13465"/>
                    <a:pt x="199375" y="13465"/>
                  </a:cubicBezTo>
                  <a:cubicBezTo>
                    <a:pt x="195977" y="13465"/>
                    <a:pt x="192711" y="10823"/>
                    <a:pt x="192728" y="6829"/>
                  </a:cubicBezTo>
                  <a:cubicBezTo>
                    <a:pt x="192728" y="3175"/>
                    <a:pt x="195673" y="226"/>
                    <a:pt x="199326" y="220"/>
                  </a:cubicBezTo>
                  <a:close/>
                  <a:moveTo>
                    <a:pt x="212911" y="220"/>
                  </a:moveTo>
                  <a:cubicBezTo>
                    <a:pt x="218805" y="230"/>
                    <a:pt x="221749" y="7344"/>
                    <a:pt x="217605" y="11512"/>
                  </a:cubicBezTo>
                  <a:cubicBezTo>
                    <a:pt x="216256" y="12861"/>
                    <a:pt x="214599" y="13465"/>
                    <a:pt x="212973" y="13465"/>
                  </a:cubicBezTo>
                  <a:cubicBezTo>
                    <a:pt x="209573" y="13465"/>
                    <a:pt x="206313" y="10823"/>
                    <a:pt x="206313" y="6829"/>
                  </a:cubicBezTo>
                  <a:cubicBezTo>
                    <a:pt x="206313" y="3175"/>
                    <a:pt x="209258" y="226"/>
                    <a:pt x="212911" y="220"/>
                  </a:cubicBezTo>
                  <a:close/>
                  <a:moveTo>
                    <a:pt x="226538" y="220"/>
                  </a:moveTo>
                  <a:cubicBezTo>
                    <a:pt x="232396" y="220"/>
                    <a:pt x="235354" y="7349"/>
                    <a:pt x="231190" y="11512"/>
                  </a:cubicBezTo>
                  <a:cubicBezTo>
                    <a:pt x="229842" y="12861"/>
                    <a:pt x="228184" y="13465"/>
                    <a:pt x="226558" y="13465"/>
                  </a:cubicBezTo>
                  <a:cubicBezTo>
                    <a:pt x="223158" y="13465"/>
                    <a:pt x="219898" y="10823"/>
                    <a:pt x="219898" y="6829"/>
                  </a:cubicBezTo>
                  <a:cubicBezTo>
                    <a:pt x="219898" y="3171"/>
                    <a:pt x="222849" y="220"/>
                    <a:pt x="226508" y="220"/>
                  </a:cubicBezTo>
                  <a:cubicBezTo>
                    <a:pt x="226518" y="220"/>
                    <a:pt x="226528" y="220"/>
                    <a:pt x="226538" y="220"/>
                  </a:cubicBezTo>
                  <a:close/>
                  <a:moveTo>
                    <a:pt x="240123" y="220"/>
                  </a:moveTo>
                  <a:cubicBezTo>
                    <a:pt x="246005" y="220"/>
                    <a:pt x="248939" y="7349"/>
                    <a:pt x="244776" y="11512"/>
                  </a:cubicBezTo>
                  <a:cubicBezTo>
                    <a:pt x="243434" y="12861"/>
                    <a:pt x="241780" y="13465"/>
                    <a:pt x="240154" y="13465"/>
                  </a:cubicBezTo>
                  <a:cubicBezTo>
                    <a:pt x="236754" y="13465"/>
                    <a:pt x="233483" y="10823"/>
                    <a:pt x="233483" y="6829"/>
                  </a:cubicBezTo>
                  <a:cubicBezTo>
                    <a:pt x="233507" y="3171"/>
                    <a:pt x="236459" y="220"/>
                    <a:pt x="240093" y="220"/>
                  </a:cubicBezTo>
                  <a:cubicBezTo>
                    <a:pt x="240103" y="220"/>
                    <a:pt x="240113" y="220"/>
                    <a:pt x="240123" y="220"/>
                  </a:cubicBezTo>
                  <a:close/>
                  <a:moveTo>
                    <a:pt x="253708" y="220"/>
                  </a:moveTo>
                  <a:cubicBezTo>
                    <a:pt x="259590" y="220"/>
                    <a:pt x="262524" y="7349"/>
                    <a:pt x="258385" y="11512"/>
                  </a:cubicBezTo>
                  <a:cubicBezTo>
                    <a:pt x="257036" y="12861"/>
                    <a:pt x="255378" y="13465"/>
                    <a:pt x="253753" y="13465"/>
                  </a:cubicBezTo>
                  <a:cubicBezTo>
                    <a:pt x="250352" y="13465"/>
                    <a:pt x="247093" y="10823"/>
                    <a:pt x="247093" y="6829"/>
                  </a:cubicBezTo>
                  <a:cubicBezTo>
                    <a:pt x="247093" y="3171"/>
                    <a:pt x="250044" y="220"/>
                    <a:pt x="253702" y="220"/>
                  </a:cubicBezTo>
                  <a:lnTo>
                    <a:pt x="253678" y="220"/>
                  </a:lnTo>
                  <a:cubicBezTo>
                    <a:pt x="253688" y="220"/>
                    <a:pt x="253698" y="220"/>
                    <a:pt x="253708" y="220"/>
                  </a:cubicBezTo>
                  <a:close/>
                  <a:moveTo>
                    <a:pt x="267293" y="220"/>
                  </a:moveTo>
                  <a:cubicBezTo>
                    <a:pt x="273175" y="220"/>
                    <a:pt x="276134" y="7349"/>
                    <a:pt x="271970" y="11512"/>
                  </a:cubicBezTo>
                  <a:cubicBezTo>
                    <a:pt x="270621" y="12861"/>
                    <a:pt x="268963" y="13465"/>
                    <a:pt x="267338" y="13465"/>
                  </a:cubicBezTo>
                  <a:cubicBezTo>
                    <a:pt x="263938" y="13465"/>
                    <a:pt x="260678" y="10823"/>
                    <a:pt x="260678" y="6829"/>
                  </a:cubicBezTo>
                  <a:cubicBezTo>
                    <a:pt x="260678" y="3171"/>
                    <a:pt x="263629" y="220"/>
                    <a:pt x="267287" y="220"/>
                  </a:cubicBezTo>
                  <a:lnTo>
                    <a:pt x="267263" y="220"/>
                  </a:lnTo>
                  <a:cubicBezTo>
                    <a:pt x="267273" y="220"/>
                    <a:pt x="267283" y="220"/>
                    <a:pt x="267293" y="220"/>
                  </a:cubicBezTo>
                  <a:close/>
                  <a:moveTo>
                    <a:pt x="90584" y="0"/>
                  </a:moveTo>
                  <a:cubicBezTo>
                    <a:pt x="87096" y="0"/>
                    <a:pt x="84169" y="2634"/>
                    <a:pt x="83803" y="6122"/>
                  </a:cubicBezTo>
                  <a:cubicBezTo>
                    <a:pt x="83413" y="2659"/>
                    <a:pt x="80486" y="25"/>
                    <a:pt x="76999" y="25"/>
                  </a:cubicBezTo>
                  <a:cubicBezTo>
                    <a:pt x="73511" y="25"/>
                    <a:pt x="70584" y="2659"/>
                    <a:pt x="70218" y="6122"/>
                  </a:cubicBezTo>
                  <a:cubicBezTo>
                    <a:pt x="69828" y="2659"/>
                    <a:pt x="66901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8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1" y="25"/>
                    <a:pt x="29805" y="2659"/>
                    <a:pt x="29439" y="6122"/>
                  </a:cubicBezTo>
                  <a:cubicBezTo>
                    <a:pt x="29048" y="2659"/>
                    <a:pt x="26122" y="25"/>
                    <a:pt x="22634" y="25"/>
                  </a:cubicBezTo>
                  <a:cubicBezTo>
                    <a:pt x="19146" y="25"/>
                    <a:pt x="16219" y="2659"/>
                    <a:pt x="15854" y="6122"/>
                  </a:cubicBezTo>
                  <a:cubicBezTo>
                    <a:pt x="15445" y="2332"/>
                    <a:pt x="12267" y="2"/>
                    <a:pt x="8996" y="2"/>
                  </a:cubicBezTo>
                  <a:cubicBezTo>
                    <a:pt x="7194" y="2"/>
                    <a:pt x="5364" y="709"/>
                    <a:pt x="3951" y="2268"/>
                  </a:cubicBezTo>
                  <a:cubicBezTo>
                    <a:pt x="0" y="6683"/>
                    <a:pt x="3122" y="13683"/>
                    <a:pt x="9049" y="13683"/>
                  </a:cubicBezTo>
                  <a:lnTo>
                    <a:pt x="9049" y="13658"/>
                  </a:lnTo>
                  <a:cubicBezTo>
                    <a:pt x="12537" y="13658"/>
                    <a:pt x="15463" y="11024"/>
                    <a:pt x="15854" y="7561"/>
                  </a:cubicBezTo>
                  <a:cubicBezTo>
                    <a:pt x="16219" y="11049"/>
                    <a:pt x="19146" y="13658"/>
                    <a:pt x="22634" y="13658"/>
                  </a:cubicBezTo>
                  <a:cubicBezTo>
                    <a:pt x="26122" y="13658"/>
                    <a:pt x="29048" y="11049"/>
                    <a:pt x="29439" y="7561"/>
                  </a:cubicBezTo>
                  <a:cubicBezTo>
                    <a:pt x="29805" y="11049"/>
                    <a:pt x="32731" y="13658"/>
                    <a:pt x="36219" y="13658"/>
                  </a:cubicBezTo>
                  <a:cubicBezTo>
                    <a:pt x="39707" y="13658"/>
                    <a:pt x="42658" y="11049"/>
                    <a:pt x="43024" y="7561"/>
                  </a:cubicBezTo>
                  <a:cubicBezTo>
                    <a:pt x="43390" y="11049"/>
                    <a:pt x="46341" y="13658"/>
                    <a:pt x="49828" y="13658"/>
                  </a:cubicBezTo>
                  <a:cubicBezTo>
                    <a:pt x="53316" y="13658"/>
                    <a:pt x="56243" y="11049"/>
                    <a:pt x="56609" y="7561"/>
                  </a:cubicBezTo>
                  <a:cubicBezTo>
                    <a:pt x="56999" y="11049"/>
                    <a:pt x="59926" y="13658"/>
                    <a:pt x="63414" y="13658"/>
                  </a:cubicBezTo>
                  <a:cubicBezTo>
                    <a:pt x="66901" y="13658"/>
                    <a:pt x="69828" y="11049"/>
                    <a:pt x="70218" y="7561"/>
                  </a:cubicBezTo>
                  <a:cubicBezTo>
                    <a:pt x="70584" y="11049"/>
                    <a:pt x="73511" y="13658"/>
                    <a:pt x="76999" y="13658"/>
                  </a:cubicBezTo>
                  <a:cubicBezTo>
                    <a:pt x="80486" y="13658"/>
                    <a:pt x="83413" y="11049"/>
                    <a:pt x="83803" y="7561"/>
                  </a:cubicBezTo>
                  <a:cubicBezTo>
                    <a:pt x="84169" y="11049"/>
                    <a:pt x="87096" y="13683"/>
                    <a:pt x="90584" y="13683"/>
                  </a:cubicBezTo>
                  <a:cubicBezTo>
                    <a:pt x="94096" y="13683"/>
                    <a:pt x="97023" y="11049"/>
                    <a:pt x="97388" y="7561"/>
                  </a:cubicBezTo>
                  <a:cubicBezTo>
                    <a:pt x="97779" y="11049"/>
                    <a:pt x="100705" y="13658"/>
                    <a:pt x="104193" y="13658"/>
                  </a:cubicBezTo>
                  <a:cubicBezTo>
                    <a:pt x="107681" y="13658"/>
                    <a:pt x="110608" y="11049"/>
                    <a:pt x="110974" y="7561"/>
                  </a:cubicBezTo>
                  <a:cubicBezTo>
                    <a:pt x="111364" y="11049"/>
                    <a:pt x="114291" y="13658"/>
                    <a:pt x="117778" y="13658"/>
                  </a:cubicBezTo>
                  <a:cubicBezTo>
                    <a:pt x="121266" y="13658"/>
                    <a:pt x="124193" y="11049"/>
                    <a:pt x="124583" y="7561"/>
                  </a:cubicBezTo>
                  <a:cubicBezTo>
                    <a:pt x="124949" y="11049"/>
                    <a:pt x="127876" y="13658"/>
                    <a:pt x="131363" y="13658"/>
                  </a:cubicBezTo>
                  <a:cubicBezTo>
                    <a:pt x="134851" y="13658"/>
                    <a:pt x="137778" y="11049"/>
                    <a:pt x="138168" y="7561"/>
                  </a:cubicBezTo>
                  <a:cubicBezTo>
                    <a:pt x="138534" y="11049"/>
                    <a:pt x="141461" y="13658"/>
                    <a:pt x="144973" y="13658"/>
                  </a:cubicBezTo>
                  <a:cubicBezTo>
                    <a:pt x="148461" y="13658"/>
                    <a:pt x="151387" y="11049"/>
                    <a:pt x="151753" y="7561"/>
                  </a:cubicBezTo>
                  <a:cubicBezTo>
                    <a:pt x="152143" y="11049"/>
                    <a:pt x="155070" y="13658"/>
                    <a:pt x="158558" y="13658"/>
                  </a:cubicBezTo>
                  <a:cubicBezTo>
                    <a:pt x="162046" y="13658"/>
                    <a:pt x="164972" y="11049"/>
                    <a:pt x="165338" y="7561"/>
                  </a:cubicBezTo>
                  <a:cubicBezTo>
                    <a:pt x="165728" y="11049"/>
                    <a:pt x="168655" y="13658"/>
                    <a:pt x="172143" y="13658"/>
                  </a:cubicBezTo>
                  <a:cubicBezTo>
                    <a:pt x="175631" y="13658"/>
                    <a:pt x="178557" y="11049"/>
                    <a:pt x="178948" y="7561"/>
                  </a:cubicBezTo>
                  <a:cubicBezTo>
                    <a:pt x="179314" y="11049"/>
                    <a:pt x="182240" y="13683"/>
                    <a:pt x="185728" y="13683"/>
                  </a:cubicBezTo>
                  <a:cubicBezTo>
                    <a:pt x="189240" y="13683"/>
                    <a:pt x="192167" y="11049"/>
                    <a:pt x="192533" y="7561"/>
                  </a:cubicBezTo>
                  <a:cubicBezTo>
                    <a:pt x="192899" y="11049"/>
                    <a:pt x="195850" y="13658"/>
                    <a:pt x="199337" y="13658"/>
                  </a:cubicBezTo>
                  <a:cubicBezTo>
                    <a:pt x="202825" y="13658"/>
                    <a:pt x="205752" y="11049"/>
                    <a:pt x="206118" y="7561"/>
                  </a:cubicBezTo>
                  <a:cubicBezTo>
                    <a:pt x="206508" y="11049"/>
                    <a:pt x="209435" y="13658"/>
                    <a:pt x="212923" y="13658"/>
                  </a:cubicBezTo>
                  <a:cubicBezTo>
                    <a:pt x="216410" y="13658"/>
                    <a:pt x="219337" y="11049"/>
                    <a:pt x="219727" y="7561"/>
                  </a:cubicBezTo>
                  <a:cubicBezTo>
                    <a:pt x="220093" y="11049"/>
                    <a:pt x="223020" y="13658"/>
                    <a:pt x="226508" y="13658"/>
                  </a:cubicBezTo>
                  <a:cubicBezTo>
                    <a:pt x="229995" y="13658"/>
                    <a:pt x="232922" y="11049"/>
                    <a:pt x="233312" y="7561"/>
                  </a:cubicBezTo>
                  <a:cubicBezTo>
                    <a:pt x="233678" y="11049"/>
                    <a:pt x="236605" y="13658"/>
                    <a:pt x="240093" y="13658"/>
                  </a:cubicBezTo>
                  <a:cubicBezTo>
                    <a:pt x="243580" y="13658"/>
                    <a:pt x="246532" y="11049"/>
                    <a:pt x="246897" y="7561"/>
                  </a:cubicBezTo>
                  <a:cubicBezTo>
                    <a:pt x="247263" y="11049"/>
                    <a:pt x="250214" y="13658"/>
                    <a:pt x="253702" y="13658"/>
                  </a:cubicBezTo>
                  <a:cubicBezTo>
                    <a:pt x="257190" y="13658"/>
                    <a:pt x="260117" y="11049"/>
                    <a:pt x="260483" y="7561"/>
                  </a:cubicBezTo>
                  <a:cubicBezTo>
                    <a:pt x="260859" y="11047"/>
                    <a:pt x="263806" y="13668"/>
                    <a:pt x="267281" y="13668"/>
                  </a:cubicBezTo>
                  <a:cubicBezTo>
                    <a:pt x="267404" y="13668"/>
                    <a:pt x="267528" y="13665"/>
                    <a:pt x="267653" y="13658"/>
                  </a:cubicBezTo>
                  <a:cubicBezTo>
                    <a:pt x="271263" y="13488"/>
                    <a:pt x="274116" y="10488"/>
                    <a:pt x="274116" y="6854"/>
                  </a:cubicBezTo>
                  <a:cubicBezTo>
                    <a:pt x="274116" y="3220"/>
                    <a:pt x="271263" y="220"/>
                    <a:pt x="267653" y="25"/>
                  </a:cubicBezTo>
                  <a:cubicBezTo>
                    <a:pt x="267528" y="18"/>
                    <a:pt x="267404" y="15"/>
                    <a:pt x="267281" y="15"/>
                  </a:cubicBezTo>
                  <a:cubicBezTo>
                    <a:pt x="263806" y="15"/>
                    <a:pt x="260859" y="2636"/>
                    <a:pt x="260483" y="6122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4" y="25"/>
                    <a:pt x="247263" y="2659"/>
                    <a:pt x="246897" y="6122"/>
                  </a:cubicBezTo>
                  <a:cubicBezTo>
                    <a:pt x="246532" y="2659"/>
                    <a:pt x="243580" y="25"/>
                    <a:pt x="240093" y="25"/>
                  </a:cubicBezTo>
                  <a:cubicBezTo>
                    <a:pt x="236605" y="25"/>
                    <a:pt x="233678" y="2659"/>
                    <a:pt x="233312" y="6122"/>
                  </a:cubicBezTo>
                  <a:cubicBezTo>
                    <a:pt x="232922" y="2659"/>
                    <a:pt x="229995" y="25"/>
                    <a:pt x="226508" y="25"/>
                  </a:cubicBezTo>
                  <a:cubicBezTo>
                    <a:pt x="223020" y="25"/>
                    <a:pt x="220093" y="2659"/>
                    <a:pt x="219727" y="6122"/>
                  </a:cubicBezTo>
                  <a:cubicBezTo>
                    <a:pt x="219337" y="2659"/>
                    <a:pt x="216410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59"/>
                    <a:pt x="202825" y="25"/>
                    <a:pt x="199337" y="25"/>
                  </a:cubicBezTo>
                  <a:cubicBezTo>
                    <a:pt x="195850" y="25"/>
                    <a:pt x="192899" y="2659"/>
                    <a:pt x="192533" y="6122"/>
                  </a:cubicBezTo>
                  <a:cubicBezTo>
                    <a:pt x="192167" y="2634"/>
                    <a:pt x="189240" y="0"/>
                    <a:pt x="185728" y="0"/>
                  </a:cubicBezTo>
                  <a:cubicBezTo>
                    <a:pt x="182240" y="0"/>
                    <a:pt x="179314" y="2634"/>
                    <a:pt x="178948" y="6122"/>
                  </a:cubicBezTo>
                  <a:cubicBezTo>
                    <a:pt x="178557" y="2659"/>
                    <a:pt x="175631" y="25"/>
                    <a:pt x="172143" y="25"/>
                  </a:cubicBezTo>
                  <a:cubicBezTo>
                    <a:pt x="168655" y="25"/>
                    <a:pt x="165728" y="2659"/>
                    <a:pt x="165338" y="6122"/>
                  </a:cubicBezTo>
                  <a:cubicBezTo>
                    <a:pt x="164972" y="2659"/>
                    <a:pt x="162046" y="25"/>
                    <a:pt x="158558" y="25"/>
                  </a:cubicBezTo>
                  <a:cubicBezTo>
                    <a:pt x="155070" y="25"/>
                    <a:pt x="152143" y="2659"/>
                    <a:pt x="151753" y="6122"/>
                  </a:cubicBezTo>
                  <a:cubicBezTo>
                    <a:pt x="151387" y="2659"/>
                    <a:pt x="148461" y="25"/>
                    <a:pt x="144973" y="25"/>
                  </a:cubicBezTo>
                  <a:cubicBezTo>
                    <a:pt x="141461" y="25"/>
                    <a:pt x="138534" y="2659"/>
                    <a:pt x="138168" y="6122"/>
                  </a:cubicBezTo>
                  <a:cubicBezTo>
                    <a:pt x="137778" y="2659"/>
                    <a:pt x="134851" y="25"/>
                    <a:pt x="131363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8" y="25"/>
                  </a:cubicBezTo>
                  <a:cubicBezTo>
                    <a:pt x="114291" y="25"/>
                    <a:pt x="111364" y="2659"/>
                    <a:pt x="110974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5" y="25"/>
                    <a:pt x="97779" y="2659"/>
                    <a:pt x="97388" y="6122"/>
                  </a:cubicBezTo>
                  <a:cubicBezTo>
                    <a:pt x="97023" y="2634"/>
                    <a:pt x="94096" y="0"/>
                    <a:pt x="90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491150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53750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9033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0" y="216"/>
                  </a:moveTo>
                  <a:cubicBezTo>
                    <a:pt x="10097" y="216"/>
                    <a:pt x="12715" y="2335"/>
                    <a:pt x="12732" y="5537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0"/>
                    <a:pt x="6067" y="216"/>
                    <a:pt x="7370" y="216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17" y="10568"/>
                    <a:pt x="6007" y="11073"/>
                    <a:pt x="7370" y="11073"/>
                  </a:cubicBezTo>
                  <a:cubicBezTo>
                    <a:pt x="10218" y="11073"/>
                    <a:pt x="12951" y="8868"/>
                    <a:pt x="12951" y="5537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971025" y="276357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17"/>
                    <a:pt x="6513" y="6781"/>
                    <a:pt x="4708" y="6805"/>
                  </a:cubicBezTo>
                  <a:cubicBezTo>
                    <a:pt x="1781" y="6805"/>
                    <a:pt x="318" y="3244"/>
                    <a:pt x="2366" y="1196"/>
                  </a:cubicBezTo>
                  <a:cubicBezTo>
                    <a:pt x="3038" y="524"/>
                    <a:pt x="3865" y="224"/>
                    <a:pt x="4677" y="224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09"/>
                    <a:pt x="3814" y="7026"/>
                    <a:pt x="4676" y="7026"/>
                  </a:cubicBezTo>
                  <a:cubicBezTo>
                    <a:pt x="6485" y="7026"/>
                    <a:pt x="8220" y="5627"/>
                    <a:pt x="8220" y="3513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103260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39"/>
                    <a:pt x="3025" y="3098"/>
                    <a:pt x="2245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1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56372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06"/>
                  </a:moveTo>
                  <a:cubicBezTo>
                    <a:pt x="10094" y="206"/>
                    <a:pt x="12707" y="2335"/>
                    <a:pt x="12707" y="5537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3" y="692"/>
                    <a:pt x="6056" y="206"/>
                    <a:pt x="7362" y="206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7" y="11073"/>
                    <a:pt x="7370" y="11073"/>
                  </a:cubicBezTo>
                  <a:cubicBezTo>
                    <a:pt x="10218" y="11073"/>
                    <a:pt x="12951" y="8868"/>
                    <a:pt x="12951" y="5537"/>
                  </a:cubicBezTo>
                  <a:cubicBezTo>
                    <a:pt x="12927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314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781"/>
                    <a:pt x="4708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8" y="524"/>
                    <a:pt x="3862" y="224"/>
                    <a:pt x="4671" y="224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92975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39"/>
                    <a:pt x="3025" y="3098"/>
                    <a:pt x="2245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22410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0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0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4" y="11073"/>
                    <a:pt x="7364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2917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35335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78017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8307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70" y="6507"/>
                    <a:pt x="4354" y="6802"/>
                    <a:pt x="3551" y="6802"/>
                  </a:cubicBezTo>
                  <a:cubicBezTo>
                    <a:pt x="1858" y="6802"/>
                    <a:pt x="220" y="5491"/>
                    <a:pt x="220" y="3506"/>
                  </a:cubicBezTo>
                  <a:cubicBezTo>
                    <a:pt x="245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8771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44055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352750" y="2371725"/>
              <a:ext cx="6902850" cy="342125"/>
            </a:xfrm>
            <a:custGeom>
              <a:avLst/>
              <a:gdLst/>
              <a:ahLst/>
              <a:cxnLst/>
              <a:rect l="l" t="t" r="r" b="b"/>
              <a:pathLst>
                <a:path w="276114" h="13685" extrusionOk="0">
                  <a:moveTo>
                    <a:pt x="9037" y="211"/>
                  </a:moveTo>
                  <a:cubicBezTo>
                    <a:pt x="14931" y="221"/>
                    <a:pt x="17875" y="7336"/>
                    <a:pt x="13707" y="11504"/>
                  </a:cubicBezTo>
                  <a:cubicBezTo>
                    <a:pt x="12358" y="12853"/>
                    <a:pt x="10703" y="13457"/>
                    <a:pt x="9081" y="13457"/>
                  </a:cubicBezTo>
                  <a:cubicBezTo>
                    <a:pt x="5688" y="13457"/>
                    <a:pt x="2439" y="10814"/>
                    <a:pt x="2439" y="6821"/>
                  </a:cubicBezTo>
                  <a:cubicBezTo>
                    <a:pt x="2439" y="3167"/>
                    <a:pt x="5384" y="218"/>
                    <a:pt x="9037" y="211"/>
                  </a:cubicBezTo>
                  <a:close/>
                  <a:moveTo>
                    <a:pt x="22634" y="211"/>
                  </a:moveTo>
                  <a:cubicBezTo>
                    <a:pt x="28512" y="211"/>
                    <a:pt x="31463" y="7333"/>
                    <a:pt x="27292" y="11504"/>
                  </a:cubicBezTo>
                  <a:cubicBezTo>
                    <a:pt x="25951" y="12853"/>
                    <a:pt x="24299" y="13457"/>
                    <a:pt x="22677" y="13457"/>
                  </a:cubicBezTo>
                  <a:cubicBezTo>
                    <a:pt x="19284" y="13457"/>
                    <a:pt x="16024" y="10814"/>
                    <a:pt x="16024" y="6821"/>
                  </a:cubicBezTo>
                  <a:cubicBezTo>
                    <a:pt x="16024" y="3163"/>
                    <a:pt x="18975" y="211"/>
                    <a:pt x="22634" y="211"/>
                  </a:cubicBezTo>
                  <a:close/>
                  <a:moveTo>
                    <a:pt x="36219" y="211"/>
                  </a:moveTo>
                  <a:cubicBezTo>
                    <a:pt x="42097" y="211"/>
                    <a:pt x="45048" y="7333"/>
                    <a:pt x="40877" y="11504"/>
                  </a:cubicBezTo>
                  <a:cubicBezTo>
                    <a:pt x="39536" y="12853"/>
                    <a:pt x="37884" y="13457"/>
                    <a:pt x="36262" y="13457"/>
                  </a:cubicBezTo>
                  <a:cubicBezTo>
                    <a:pt x="32869" y="13457"/>
                    <a:pt x="29609" y="10814"/>
                    <a:pt x="29609" y="6821"/>
                  </a:cubicBezTo>
                  <a:cubicBezTo>
                    <a:pt x="29609" y="3163"/>
                    <a:pt x="32585" y="211"/>
                    <a:pt x="36219" y="211"/>
                  </a:cubicBezTo>
                  <a:close/>
                  <a:moveTo>
                    <a:pt x="49817" y="211"/>
                  </a:moveTo>
                  <a:cubicBezTo>
                    <a:pt x="55711" y="221"/>
                    <a:pt x="58630" y="7336"/>
                    <a:pt x="54487" y="11504"/>
                  </a:cubicBezTo>
                  <a:cubicBezTo>
                    <a:pt x="53138" y="12853"/>
                    <a:pt x="51480" y="13457"/>
                    <a:pt x="49855" y="13457"/>
                  </a:cubicBezTo>
                  <a:cubicBezTo>
                    <a:pt x="46454" y="13457"/>
                    <a:pt x="43194" y="10814"/>
                    <a:pt x="43194" y="6821"/>
                  </a:cubicBezTo>
                  <a:cubicBezTo>
                    <a:pt x="43194" y="3167"/>
                    <a:pt x="46164" y="218"/>
                    <a:pt x="49817" y="211"/>
                  </a:cubicBezTo>
                  <a:close/>
                  <a:moveTo>
                    <a:pt x="63402" y="211"/>
                  </a:moveTo>
                  <a:cubicBezTo>
                    <a:pt x="69296" y="221"/>
                    <a:pt x="72240" y="7336"/>
                    <a:pt x="68072" y="11504"/>
                  </a:cubicBezTo>
                  <a:cubicBezTo>
                    <a:pt x="66723" y="12853"/>
                    <a:pt x="65065" y="13457"/>
                    <a:pt x="63440" y="13457"/>
                  </a:cubicBezTo>
                  <a:cubicBezTo>
                    <a:pt x="60039" y="13457"/>
                    <a:pt x="56780" y="10814"/>
                    <a:pt x="56780" y="6821"/>
                  </a:cubicBezTo>
                  <a:cubicBezTo>
                    <a:pt x="56804" y="3191"/>
                    <a:pt x="59749" y="218"/>
                    <a:pt x="63402" y="211"/>
                  </a:cubicBezTo>
                  <a:close/>
                  <a:moveTo>
                    <a:pt x="76999" y="211"/>
                  </a:moveTo>
                  <a:cubicBezTo>
                    <a:pt x="82877" y="211"/>
                    <a:pt x="85828" y="7333"/>
                    <a:pt x="81657" y="11504"/>
                  </a:cubicBezTo>
                  <a:cubicBezTo>
                    <a:pt x="80316" y="12853"/>
                    <a:pt x="78664" y="13457"/>
                    <a:pt x="77042" y="13457"/>
                  </a:cubicBezTo>
                  <a:cubicBezTo>
                    <a:pt x="73649" y="13457"/>
                    <a:pt x="70389" y="10814"/>
                    <a:pt x="70389" y="6821"/>
                  </a:cubicBezTo>
                  <a:cubicBezTo>
                    <a:pt x="70389" y="3163"/>
                    <a:pt x="73340" y="211"/>
                    <a:pt x="76999" y="211"/>
                  </a:cubicBezTo>
                  <a:close/>
                  <a:moveTo>
                    <a:pt x="90596" y="211"/>
                  </a:moveTo>
                  <a:cubicBezTo>
                    <a:pt x="96466" y="221"/>
                    <a:pt x="99410" y="7336"/>
                    <a:pt x="95242" y="11504"/>
                  </a:cubicBezTo>
                  <a:cubicBezTo>
                    <a:pt x="93901" y="12853"/>
                    <a:pt x="92249" y="13457"/>
                    <a:pt x="90627" y="13457"/>
                  </a:cubicBezTo>
                  <a:cubicBezTo>
                    <a:pt x="87234" y="13457"/>
                    <a:pt x="83974" y="10814"/>
                    <a:pt x="83974" y="6821"/>
                  </a:cubicBezTo>
                  <a:cubicBezTo>
                    <a:pt x="83974" y="3167"/>
                    <a:pt x="86943" y="218"/>
                    <a:pt x="90596" y="211"/>
                  </a:cubicBezTo>
                  <a:close/>
                  <a:moveTo>
                    <a:pt x="104181" y="211"/>
                  </a:moveTo>
                  <a:cubicBezTo>
                    <a:pt x="110075" y="221"/>
                    <a:pt x="112995" y="7336"/>
                    <a:pt x="108852" y="11504"/>
                  </a:cubicBezTo>
                  <a:cubicBezTo>
                    <a:pt x="107503" y="12853"/>
                    <a:pt x="105845" y="13457"/>
                    <a:pt x="104219" y="13457"/>
                  </a:cubicBezTo>
                  <a:cubicBezTo>
                    <a:pt x="100819" y="13457"/>
                    <a:pt x="97559" y="10814"/>
                    <a:pt x="97559" y="6821"/>
                  </a:cubicBezTo>
                  <a:cubicBezTo>
                    <a:pt x="97559" y="3167"/>
                    <a:pt x="100528" y="218"/>
                    <a:pt x="104181" y="211"/>
                  </a:cubicBezTo>
                  <a:close/>
                  <a:moveTo>
                    <a:pt x="117766" y="211"/>
                  </a:moveTo>
                  <a:cubicBezTo>
                    <a:pt x="123660" y="221"/>
                    <a:pt x="126604" y="7336"/>
                    <a:pt x="122437" y="11504"/>
                  </a:cubicBezTo>
                  <a:cubicBezTo>
                    <a:pt x="121088" y="12853"/>
                    <a:pt x="119430" y="13457"/>
                    <a:pt x="117804" y="13457"/>
                  </a:cubicBezTo>
                  <a:cubicBezTo>
                    <a:pt x="114404" y="13457"/>
                    <a:pt x="111144" y="10814"/>
                    <a:pt x="111144" y="6821"/>
                  </a:cubicBezTo>
                  <a:cubicBezTo>
                    <a:pt x="111169" y="3167"/>
                    <a:pt x="114113" y="218"/>
                    <a:pt x="117766" y="211"/>
                  </a:cubicBezTo>
                  <a:close/>
                  <a:moveTo>
                    <a:pt x="131363" y="211"/>
                  </a:moveTo>
                  <a:cubicBezTo>
                    <a:pt x="137241" y="211"/>
                    <a:pt x="140192" y="7333"/>
                    <a:pt x="136022" y="11504"/>
                  </a:cubicBezTo>
                  <a:cubicBezTo>
                    <a:pt x="134681" y="12853"/>
                    <a:pt x="133028" y="13457"/>
                    <a:pt x="131406" y="13457"/>
                  </a:cubicBezTo>
                  <a:cubicBezTo>
                    <a:pt x="128014" y="13457"/>
                    <a:pt x="124754" y="10814"/>
                    <a:pt x="124754" y="6821"/>
                  </a:cubicBezTo>
                  <a:cubicBezTo>
                    <a:pt x="124754" y="3163"/>
                    <a:pt x="127705" y="211"/>
                    <a:pt x="131363" y="211"/>
                  </a:cubicBezTo>
                  <a:close/>
                  <a:moveTo>
                    <a:pt x="144961" y="211"/>
                  </a:moveTo>
                  <a:cubicBezTo>
                    <a:pt x="150830" y="221"/>
                    <a:pt x="153775" y="7336"/>
                    <a:pt x="149631" y="11504"/>
                  </a:cubicBezTo>
                  <a:cubicBezTo>
                    <a:pt x="148282" y="12853"/>
                    <a:pt x="146625" y="13457"/>
                    <a:pt x="144999" y="13457"/>
                  </a:cubicBezTo>
                  <a:cubicBezTo>
                    <a:pt x="141599" y="13457"/>
                    <a:pt x="138339" y="10814"/>
                    <a:pt x="138339" y="6821"/>
                  </a:cubicBezTo>
                  <a:cubicBezTo>
                    <a:pt x="138339" y="3167"/>
                    <a:pt x="141308" y="218"/>
                    <a:pt x="144961" y="211"/>
                  </a:cubicBezTo>
                  <a:close/>
                  <a:moveTo>
                    <a:pt x="158546" y="211"/>
                  </a:moveTo>
                  <a:lnTo>
                    <a:pt x="158546" y="211"/>
                  </a:lnTo>
                  <a:cubicBezTo>
                    <a:pt x="164440" y="221"/>
                    <a:pt x="167384" y="7336"/>
                    <a:pt x="163216" y="11504"/>
                  </a:cubicBezTo>
                  <a:cubicBezTo>
                    <a:pt x="161867" y="12853"/>
                    <a:pt x="160210" y="13457"/>
                    <a:pt x="158584" y="13457"/>
                  </a:cubicBezTo>
                  <a:cubicBezTo>
                    <a:pt x="155184" y="13457"/>
                    <a:pt x="151924" y="10814"/>
                    <a:pt x="151924" y="6821"/>
                  </a:cubicBezTo>
                  <a:cubicBezTo>
                    <a:pt x="151924" y="3167"/>
                    <a:pt x="154893" y="218"/>
                    <a:pt x="158546" y="211"/>
                  </a:cubicBezTo>
                  <a:close/>
                  <a:moveTo>
                    <a:pt x="172131" y="211"/>
                  </a:moveTo>
                  <a:lnTo>
                    <a:pt x="172131" y="211"/>
                  </a:lnTo>
                  <a:cubicBezTo>
                    <a:pt x="178025" y="221"/>
                    <a:pt x="180969" y="7336"/>
                    <a:pt x="176826" y="11504"/>
                  </a:cubicBezTo>
                  <a:cubicBezTo>
                    <a:pt x="175477" y="12853"/>
                    <a:pt x="173819" y="13457"/>
                    <a:pt x="172194" y="13457"/>
                  </a:cubicBezTo>
                  <a:cubicBezTo>
                    <a:pt x="168793" y="13457"/>
                    <a:pt x="165533" y="10814"/>
                    <a:pt x="165533" y="6821"/>
                  </a:cubicBezTo>
                  <a:cubicBezTo>
                    <a:pt x="165533" y="3191"/>
                    <a:pt x="168478" y="218"/>
                    <a:pt x="172131" y="211"/>
                  </a:cubicBezTo>
                  <a:close/>
                  <a:moveTo>
                    <a:pt x="185728" y="211"/>
                  </a:moveTo>
                  <a:cubicBezTo>
                    <a:pt x="191606" y="211"/>
                    <a:pt x="194557" y="7333"/>
                    <a:pt x="190386" y="11504"/>
                  </a:cubicBezTo>
                  <a:cubicBezTo>
                    <a:pt x="189045" y="12853"/>
                    <a:pt x="187393" y="13457"/>
                    <a:pt x="185771" y="13457"/>
                  </a:cubicBezTo>
                  <a:cubicBezTo>
                    <a:pt x="182378" y="13457"/>
                    <a:pt x="179118" y="10814"/>
                    <a:pt x="179118" y="6821"/>
                  </a:cubicBezTo>
                  <a:cubicBezTo>
                    <a:pt x="179118" y="3163"/>
                    <a:pt x="182070" y="211"/>
                    <a:pt x="185728" y="211"/>
                  </a:cubicBezTo>
                  <a:close/>
                  <a:moveTo>
                    <a:pt x="199326" y="211"/>
                  </a:moveTo>
                  <a:lnTo>
                    <a:pt x="199326" y="211"/>
                  </a:lnTo>
                  <a:cubicBezTo>
                    <a:pt x="205220" y="221"/>
                    <a:pt x="208139" y="7336"/>
                    <a:pt x="203996" y="11504"/>
                  </a:cubicBezTo>
                  <a:cubicBezTo>
                    <a:pt x="202647" y="12853"/>
                    <a:pt x="200989" y="13457"/>
                    <a:pt x="199364" y="13457"/>
                  </a:cubicBezTo>
                  <a:cubicBezTo>
                    <a:pt x="195963" y="13457"/>
                    <a:pt x="192703" y="10814"/>
                    <a:pt x="192703" y="6821"/>
                  </a:cubicBezTo>
                  <a:cubicBezTo>
                    <a:pt x="192703" y="3167"/>
                    <a:pt x="195673" y="218"/>
                    <a:pt x="199326" y="211"/>
                  </a:cubicBezTo>
                  <a:close/>
                  <a:moveTo>
                    <a:pt x="212911" y="211"/>
                  </a:moveTo>
                  <a:cubicBezTo>
                    <a:pt x="218805" y="221"/>
                    <a:pt x="221749" y="7336"/>
                    <a:pt x="217581" y="11504"/>
                  </a:cubicBezTo>
                  <a:cubicBezTo>
                    <a:pt x="216232" y="12853"/>
                    <a:pt x="214574" y="13457"/>
                    <a:pt x="212949" y="13457"/>
                  </a:cubicBezTo>
                  <a:cubicBezTo>
                    <a:pt x="209548" y="13457"/>
                    <a:pt x="206289" y="10814"/>
                    <a:pt x="206289" y="6821"/>
                  </a:cubicBezTo>
                  <a:cubicBezTo>
                    <a:pt x="206289" y="3167"/>
                    <a:pt x="209258" y="218"/>
                    <a:pt x="212911" y="211"/>
                  </a:cubicBezTo>
                  <a:close/>
                  <a:moveTo>
                    <a:pt x="226508" y="211"/>
                  </a:moveTo>
                  <a:cubicBezTo>
                    <a:pt x="232386" y="211"/>
                    <a:pt x="235337" y="7333"/>
                    <a:pt x="231166" y="11504"/>
                  </a:cubicBezTo>
                  <a:cubicBezTo>
                    <a:pt x="229825" y="12853"/>
                    <a:pt x="228173" y="13457"/>
                    <a:pt x="226551" y="13457"/>
                  </a:cubicBezTo>
                  <a:cubicBezTo>
                    <a:pt x="223158" y="13457"/>
                    <a:pt x="219898" y="10814"/>
                    <a:pt x="219898" y="6821"/>
                  </a:cubicBezTo>
                  <a:cubicBezTo>
                    <a:pt x="219898" y="3163"/>
                    <a:pt x="222849" y="211"/>
                    <a:pt x="226508" y="211"/>
                  </a:cubicBezTo>
                  <a:close/>
                  <a:moveTo>
                    <a:pt x="240093" y="211"/>
                  </a:moveTo>
                  <a:cubicBezTo>
                    <a:pt x="245971" y="211"/>
                    <a:pt x="248922" y="7333"/>
                    <a:pt x="244751" y="11504"/>
                  </a:cubicBezTo>
                  <a:cubicBezTo>
                    <a:pt x="243410" y="12853"/>
                    <a:pt x="241758" y="13457"/>
                    <a:pt x="240136" y="13457"/>
                  </a:cubicBezTo>
                  <a:cubicBezTo>
                    <a:pt x="236743" y="13457"/>
                    <a:pt x="233483" y="10814"/>
                    <a:pt x="233483" y="6821"/>
                  </a:cubicBezTo>
                  <a:cubicBezTo>
                    <a:pt x="233483" y="3163"/>
                    <a:pt x="236459" y="211"/>
                    <a:pt x="240093" y="211"/>
                  </a:cubicBezTo>
                  <a:close/>
                  <a:moveTo>
                    <a:pt x="253690" y="211"/>
                  </a:moveTo>
                  <a:cubicBezTo>
                    <a:pt x="259584" y="221"/>
                    <a:pt x="262504" y="7336"/>
                    <a:pt x="258361" y="11504"/>
                  </a:cubicBezTo>
                  <a:cubicBezTo>
                    <a:pt x="257012" y="12853"/>
                    <a:pt x="255354" y="13457"/>
                    <a:pt x="253728" y="13457"/>
                  </a:cubicBezTo>
                  <a:cubicBezTo>
                    <a:pt x="250328" y="13457"/>
                    <a:pt x="247068" y="10814"/>
                    <a:pt x="247068" y="6821"/>
                  </a:cubicBezTo>
                  <a:cubicBezTo>
                    <a:pt x="247068" y="3167"/>
                    <a:pt x="250037" y="218"/>
                    <a:pt x="253690" y="211"/>
                  </a:cubicBezTo>
                  <a:close/>
                  <a:moveTo>
                    <a:pt x="267275" y="211"/>
                  </a:moveTo>
                  <a:cubicBezTo>
                    <a:pt x="273169" y="221"/>
                    <a:pt x="276113" y="7336"/>
                    <a:pt x="271946" y="11504"/>
                  </a:cubicBezTo>
                  <a:cubicBezTo>
                    <a:pt x="270597" y="12853"/>
                    <a:pt x="268939" y="13457"/>
                    <a:pt x="267313" y="13457"/>
                  </a:cubicBezTo>
                  <a:cubicBezTo>
                    <a:pt x="263913" y="13457"/>
                    <a:pt x="260653" y="10814"/>
                    <a:pt x="260653" y="6821"/>
                  </a:cubicBezTo>
                  <a:cubicBezTo>
                    <a:pt x="260678" y="3167"/>
                    <a:pt x="263622" y="218"/>
                    <a:pt x="267275" y="211"/>
                  </a:cubicBezTo>
                  <a:close/>
                  <a:moveTo>
                    <a:pt x="9010" y="0"/>
                  </a:moveTo>
                  <a:cubicBezTo>
                    <a:pt x="7203" y="0"/>
                    <a:pt x="5367" y="713"/>
                    <a:pt x="3951" y="2285"/>
                  </a:cubicBezTo>
                  <a:cubicBezTo>
                    <a:pt x="0" y="6675"/>
                    <a:pt x="3122" y="13675"/>
                    <a:pt x="9049" y="13675"/>
                  </a:cubicBezTo>
                  <a:cubicBezTo>
                    <a:pt x="12537" y="13650"/>
                    <a:pt x="15463" y="11040"/>
                    <a:pt x="15854" y="7577"/>
                  </a:cubicBezTo>
                  <a:cubicBezTo>
                    <a:pt x="16219" y="11040"/>
                    <a:pt x="19146" y="13675"/>
                    <a:pt x="22634" y="13675"/>
                  </a:cubicBezTo>
                  <a:cubicBezTo>
                    <a:pt x="26122" y="13675"/>
                    <a:pt x="29048" y="11040"/>
                    <a:pt x="29439" y="7577"/>
                  </a:cubicBezTo>
                  <a:cubicBezTo>
                    <a:pt x="29805" y="11040"/>
                    <a:pt x="32731" y="13675"/>
                    <a:pt x="36219" y="13675"/>
                  </a:cubicBezTo>
                  <a:cubicBezTo>
                    <a:pt x="39707" y="13675"/>
                    <a:pt x="42658" y="11040"/>
                    <a:pt x="43024" y="7577"/>
                  </a:cubicBezTo>
                  <a:cubicBezTo>
                    <a:pt x="43390" y="11040"/>
                    <a:pt x="46341" y="13675"/>
                    <a:pt x="49828" y="13675"/>
                  </a:cubicBezTo>
                  <a:cubicBezTo>
                    <a:pt x="53316" y="13675"/>
                    <a:pt x="56243" y="11040"/>
                    <a:pt x="56609" y="7577"/>
                  </a:cubicBezTo>
                  <a:cubicBezTo>
                    <a:pt x="56999" y="11040"/>
                    <a:pt x="59926" y="13675"/>
                    <a:pt x="63414" y="13675"/>
                  </a:cubicBezTo>
                  <a:cubicBezTo>
                    <a:pt x="66901" y="13675"/>
                    <a:pt x="69828" y="11040"/>
                    <a:pt x="70218" y="7577"/>
                  </a:cubicBezTo>
                  <a:cubicBezTo>
                    <a:pt x="70584" y="11040"/>
                    <a:pt x="73511" y="13675"/>
                    <a:pt x="76999" y="13675"/>
                  </a:cubicBezTo>
                  <a:cubicBezTo>
                    <a:pt x="80486" y="13675"/>
                    <a:pt x="83413" y="11040"/>
                    <a:pt x="83803" y="7577"/>
                  </a:cubicBezTo>
                  <a:cubicBezTo>
                    <a:pt x="84169" y="11040"/>
                    <a:pt x="87096" y="13675"/>
                    <a:pt x="90584" y="13675"/>
                  </a:cubicBezTo>
                  <a:cubicBezTo>
                    <a:pt x="94096" y="13675"/>
                    <a:pt x="97023" y="11040"/>
                    <a:pt x="97388" y="7577"/>
                  </a:cubicBezTo>
                  <a:cubicBezTo>
                    <a:pt x="97779" y="11040"/>
                    <a:pt x="100705" y="13675"/>
                    <a:pt x="104193" y="13675"/>
                  </a:cubicBezTo>
                  <a:cubicBezTo>
                    <a:pt x="107681" y="13675"/>
                    <a:pt x="110608" y="11040"/>
                    <a:pt x="110974" y="7577"/>
                  </a:cubicBezTo>
                  <a:cubicBezTo>
                    <a:pt x="111364" y="11040"/>
                    <a:pt x="114291" y="13675"/>
                    <a:pt x="117778" y="13675"/>
                  </a:cubicBezTo>
                  <a:cubicBezTo>
                    <a:pt x="121266" y="13675"/>
                    <a:pt x="124193" y="11040"/>
                    <a:pt x="124583" y="7577"/>
                  </a:cubicBezTo>
                  <a:cubicBezTo>
                    <a:pt x="124949" y="11040"/>
                    <a:pt x="127876" y="13675"/>
                    <a:pt x="131363" y="13675"/>
                  </a:cubicBezTo>
                  <a:cubicBezTo>
                    <a:pt x="134851" y="13675"/>
                    <a:pt x="137778" y="11040"/>
                    <a:pt x="138168" y="7577"/>
                  </a:cubicBezTo>
                  <a:cubicBezTo>
                    <a:pt x="138534" y="11040"/>
                    <a:pt x="141461" y="13675"/>
                    <a:pt x="144973" y="13675"/>
                  </a:cubicBezTo>
                  <a:cubicBezTo>
                    <a:pt x="148461" y="13675"/>
                    <a:pt x="151387" y="11040"/>
                    <a:pt x="151753" y="7577"/>
                  </a:cubicBezTo>
                  <a:cubicBezTo>
                    <a:pt x="152143" y="11040"/>
                    <a:pt x="155070" y="13675"/>
                    <a:pt x="158558" y="13675"/>
                  </a:cubicBezTo>
                  <a:cubicBezTo>
                    <a:pt x="162046" y="13675"/>
                    <a:pt x="164972" y="11040"/>
                    <a:pt x="165338" y="7577"/>
                  </a:cubicBezTo>
                  <a:cubicBezTo>
                    <a:pt x="165728" y="11040"/>
                    <a:pt x="168655" y="13675"/>
                    <a:pt x="172143" y="13675"/>
                  </a:cubicBezTo>
                  <a:cubicBezTo>
                    <a:pt x="175631" y="13675"/>
                    <a:pt x="178557" y="11040"/>
                    <a:pt x="178948" y="7577"/>
                  </a:cubicBezTo>
                  <a:cubicBezTo>
                    <a:pt x="179314" y="11040"/>
                    <a:pt x="182240" y="13675"/>
                    <a:pt x="185728" y="13675"/>
                  </a:cubicBezTo>
                  <a:cubicBezTo>
                    <a:pt x="189240" y="13675"/>
                    <a:pt x="192167" y="11040"/>
                    <a:pt x="192533" y="7577"/>
                  </a:cubicBezTo>
                  <a:cubicBezTo>
                    <a:pt x="192899" y="11040"/>
                    <a:pt x="195850" y="13675"/>
                    <a:pt x="199337" y="13675"/>
                  </a:cubicBezTo>
                  <a:cubicBezTo>
                    <a:pt x="202825" y="13675"/>
                    <a:pt x="205752" y="11040"/>
                    <a:pt x="206118" y="7577"/>
                  </a:cubicBezTo>
                  <a:cubicBezTo>
                    <a:pt x="206508" y="11040"/>
                    <a:pt x="209435" y="13675"/>
                    <a:pt x="212923" y="13675"/>
                  </a:cubicBezTo>
                  <a:cubicBezTo>
                    <a:pt x="216410" y="13675"/>
                    <a:pt x="219337" y="11040"/>
                    <a:pt x="219727" y="7577"/>
                  </a:cubicBezTo>
                  <a:cubicBezTo>
                    <a:pt x="220093" y="11040"/>
                    <a:pt x="223020" y="13675"/>
                    <a:pt x="226508" y="13675"/>
                  </a:cubicBezTo>
                  <a:cubicBezTo>
                    <a:pt x="229995" y="13675"/>
                    <a:pt x="232922" y="11040"/>
                    <a:pt x="233312" y="7577"/>
                  </a:cubicBezTo>
                  <a:cubicBezTo>
                    <a:pt x="233678" y="11040"/>
                    <a:pt x="236605" y="13675"/>
                    <a:pt x="240093" y="13675"/>
                  </a:cubicBezTo>
                  <a:cubicBezTo>
                    <a:pt x="243580" y="13675"/>
                    <a:pt x="246532" y="11040"/>
                    <a:pt x="246897" y="7577"/>
                  </a:cubicBezTo>
                  <a:cubicBezTo>
                    <a:pt x="247263" y="11040"/>
                    <a:pt x="250214" y="13675"/>
                    <a:pt x="253702" y="13675"/>
                  </a:cubicBezTo>
                  <a:cubicBezTo>
                    <a:pt x="257190" y="13675"/>
                    <a:pt x="260117" y="11040"/>
                    <a:pt x="260483" y="7577"/>
                  </a:cubicBezTo>
                  <a:cubicBezTo>
                    <a:pt x="260859" y="11063"/>
                    <a:pt x="263806" y="13685"/>
                    <a:pt x="267281" y="13685"/>
                  </a:cubicBezTo>
                  <a:cubicBezTo>
                    <a:pt x="267404" y="13685"/>
                    <a:pt x="267528" y="13681"/>
                    <a:pt x="267653" y="13675"/>
                  </a:cubicBezTo>
                  <a:cubicBezTo>
                    <a:pt x="271263" y="13479"/>
                    <a:pt x="274116" y="10480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10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14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14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14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14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14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14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14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14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14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14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14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14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14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14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14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14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14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14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14"/>
                  </a:cubicBezTo>
                  <a:cubicBezTo>
                    <a:pt x="15445" y="2329"/>
                    <a:pt x="12276" y="0"/>
                    <a:pt x="9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4911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53750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9033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0" y="217"/>
                  </a:moveTo>
                  <a:cubicBezTo>
                    <a:pt x="10097" y="217"/>
                    <a:pt x="12715" y="2336"/>
                    <a:pt x="12732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83" y="10854"/>
                    <a:pt x="293" y="5123"/>
                    <a:pt x="3659" y="1781"/>
                  </a:cubicBezTo>
                  <a:cubicBezTo>
                    <a:pt x="4739" y="701"/>
                    <a:pt x="6067" y="217"/>
                    <a:pt x="7370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97102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103260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8" y="212"/>
                  </a:moveTo>
                  <a:cubicBezTo>
                    <a:pt x="2969" y="212"/>
                    <a:pt x="3684" y="785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318" y="1562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5" y="3171"/>
                    <a:pt x="1833" y="3324"/>
                    <a:pt x="2242" y="3324"/>
                  </a:cubicBezTo>
                  <a:cubicBezTo>
                    <a:pt x="3092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637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1" y="217"/>
                  </a:moveTo>
                  <a:cubicBezTo>
                    <a:pt x="10094" y="217"/>
                    <a:pt x="12707" y="2336"/>
                    <a:pt x="12707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27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3140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8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92975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3" y="212"/>
                  </a:moveTo>
                  <a:cubicBezTo>
                    <a:pt x="2959" y="212"/>
                    <a:pt x="3667" y="785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293" y="1562"/>
                    <a:pt x="1220" y="635"/>
                  </a:cubicBezTo>
                  <a:cubicBezTo>
                    <a:pt x="1512" y="343"/>
                    <a:pt x="1871" y="212"/>
                    <a:pt x="2223" y="212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49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2234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318" y="5123"/>
                    <a:pt x="3659" y="1781"/>
                  </a:cubicBezTo>
                  <a:cubicBezTo>
                    <a:pt x="4740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76"/>
                    <a:pt x="3513" y="9464"/>
                  </a:cubicBezTo>
                  <a:cubicBezTo>
                    <a:pt x="4638" y="10589"/>
                    <a:pt x="6020" y="11093"/>
                    <a:pt x="7375" y="11093"/>
                  </a:cubicBezTo>
                  <a:cubicBezTo>
                    <a:pt x="10221" y="11093"/>
                    <a:pt x="12952" y="8874"/>
                    <a:pt x="12952" y="5537"/>
                  </a:cubicBezTo>
                  <a:cubicBezTo>
                    <a:pt x="12952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29177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35335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2"/>
                    <a:pt x="1196" y="635"/>
                  </a:cubicBezTo>
                  <a:cubicBezTo>
                    <a:pt x="1496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7801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4" y="5952"/>
                    <a:pt x="9293" y="9318"/>
                  </a:cubicBezTo>
                  <a:cubicBezTo>
                    <a:pt x="8213" y="10398"/>
                    <a:pt x="6885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830775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7" y="6518"/>
                    <a:pt x="4347" y="6818"/>
                    <a:pt x="3539" y="6818"/>
                  </a:cubicBezTo>
                  <a:cubicBezTo>
                    <a:pt x="1850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8771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44055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70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64" y="1635"/>
                  </a:cubicBezTo>
                  <a:cubicBezTo>
                    <a:pt x="8327" y="506"/>
                    <a:pt x="6934" y="1"/>
                    <a:pt x="55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352750" y="2989400"/>
              <a:ext cx="6902850" cy="342125"/>
            </a:xfrm>
            <a:custGeom>
              <a:avLst/>
              <a:gdLst/>
              <a:ahLst/>
              <a:cxnLst/>
              <a:rect l="l" t="t" r="r" b="b"/>
              <a:pathLst>
                <a:path w="276114" h="13685" extrusionOk="0">
                  <a:moveTo>
                    <a:pt x="22634" y="211"/>
                  </a:moveTo>
                  <a:cubicBezTo>
                    <a:pt x="28512" y="211"/>
                    <a:pt x="31463" y="7333"/>
                    <a:pt x="27292" y="11504"/>
                  </a:cubicBezTo>
                  <a:cubicBezTo>
                    <a:pt x="25951" y="12853"/>
                    <a:pt x="24299" y="13456"/>
                    <a:pt x="22677" y="13456"/>
                  </a:cubicBezTo>
                  <a:cubicBezTo>
                    <a:pt x="19284" y="13456"/>
                    <a:pt x="16024" y="10814"/>
                    <a:pt x="16024" y="6821"/>
                  </a:cubicBezTo>
                  <a:cubicBezTo>
                    <a:pt x="16024" y="3187"/>
                    <a:pt x="18975" y="211"/>
                    <a:pt x="22634" y="211"/>
                  </a:cubicBezTo>
                  <a:close/>
                  <a:moveTo>
                    <a:pt x="36219" y="211"/>
                  </a:moveTo>
                  <a:cubicBezTo>
                    <a:pt x="42097" y="211"/>
                    <a:pt x="45072" y="7333"/>
                    <a:pt x="40902" y="11504"/>
                  </a:cubicBezTo>
                  <a:cubicBezTo>
                    <a:pt x="39553" y="12853"/>
                    <a:pt x="37895" y="13456"/>
                    <a:pt x="36270" y="13456"/>
                  </a:cubicBezTo>
                  <a:cubicBezTo>
                    <a:pt x="32869" y="13456"/>
                    <a:pt x="29609" y="10814"/>
                    <a:pt x="29609" y="6821"/>
                  </a:cubicBezTo>
                  <a:cubicBezTo>
                    <a:pt x="29609" y="3187"/>
                    <a:pt x="32585" y="211"/>
                    <a:pt x="36219" y="211"/>
                  </a:cubicBezTo>
                  <a:close/>
                  <a:moveTo>
                    <a:pt x="49817" y="211"/>
                  </a:moveTo>
                  <a:cubicBezTo>
                    <a:pt x="55711" y="221"/>
                    <a:pt x="58655" y="7336"/>
                    <a:pt x="54487" y="11504"/>
                  </a:cubicBezTo>
                  <a:cubicBezTo>
                    <a:pt x="53138" y="12853"/>
                    <a:pt x="51480" y="13456"/>
                    <a:pt x="49855" y="13456"/>
                  </a:cubicBezTo>
                  <a:cubicBezTo>
                    <a:pt x="46454" y="13456"/>
                    <a:pt x="43194" y="10814"/>
                    <a:pt x="43194" y="6821"/>
                  </a:cubicBezTo>
                  <a:cubicBezTo>
                    <a:pt x="43194" y="3191"/>
                    <a:pt x="46164" y="218"/>
                    <a:pt x="49817" y="211"/>
                  </a:cubicBezTo>
                  <a:close/>
                  <a:moveTo>
                    <a:pt x="63410" y="211"/>
                  </a:moveTo>
                  <a:lnTo>
                    <a:pt x="63410" y="211"/>
                  </a:lnTo>
                  <a:cubicBezTo>
                    <a:pt x="69298" y="228"/>
                    <a:pt x="72238" y="7338"/>
                    <a:pt x="68072" y="11504"/>
                  </a:cubicBezTo>
                  <a:cubicBezTo>
                    <a:pt x="66723" y="12853"/>
                    <a:pt x="65065" y="13456"/>
                    <a:pt x="63440" y="13456"/>
                  </a:cubicBezTo>
                  <a:cubicBezTo>
                    <a:pt x="60039" y="13456"/>
                    <a:pt x="56780" y="10814"/>
                    <a:pt x="56780" y="6821"/>
                  </a:cubicBezTo>
                  <a:cubicBezTo>
                    <a:pt x="56804" y="3188"/>
                    <a:pt x="59753" y="238"/>
                    <a:pt x="63409" y="211"/>
                  </a:cubicBezTo>
                  <a:close/>
                  <a:moveTo>
                    <a:pt x="76999" y="211"/>
                  </a:moveTo>
                  <a:cubicBezTo>
                    <a:pt x="82877" y="211"/>
                    <a:pt x="85828" y="7333"/>
                    <a:pt x="81657" y="11504"/>
                  </a:cubicBezTo>
                  <a:cubicBezTo>
                    <a:pt x="80316" y="12853"/>
                    <a:pt x="78664" y="13456"/>
                    <a:pt x="77042" y="13456"/>
                  </a:cubicBezTo>
                  <a:cubicBezTo>
                    <a:pt x="73649" y="13456"/>
                    <a:pt x="70389" y="10814"/>
                    <a:pt x="70389" y="6821"/>
                  </a:cubicBezTo>
                  <a:cubicBezTo>
                    <a:pt x="70389" y="3187"/>
                    <a:pt x="73340" y="211"/>
                    <a:pt x="76999" y="211"/>
                  </a:cubicBezTo>
                  <a:close/>
                  <a:moveTo>
                    <a:pt x="90596" y="211"/>
                  </a:moveTo>
                  <a:cubicBezTo>
                    <a:pt x="96490" y="221"/>
                    <a:pt x="99410" y="7336"/>
                    <a:pt x="95267" y="11504"/>
                  </a:cubicBezTo>
                  <a:cubicBezTo>
                    <a:pt x="93918" y="12853"/>
                    <a:pt x="92260" y="13456"/>
                    <a:pt x="90634" y="13456"/>
                  </a:cubicBezTo>
                  <a:cubicBezTo>
                    <a:pt x="87234" y="13456"/>
                    <a:pt x="83974" y="10814"/>
                    <a:pt x="83974" y="6821"/>
                  </a:cubicBezTo>
                  <a:cubicBezTo>
                    <a:pt x="83974" y="3191"/>
                    <a:pt x="86943" y="218"/>
                    <a:pt x="90596" y="211"/>
                  </a:cubicBezTo>
                  <a:close/>
                  <a:moveTo>
                    <a:pt x="104181" y="211"/>
                  </a:moveTo>
                  <a:cubicBezTo>
                    <a:pt x="110075" y="221"/>
                    <a:pt x="113019" y="7336"/>
                    <a:pt x="108852" y="11504"/>
                  </a:cubicBezTo>
                  <a:cubicBezTo>
                    <a:pt x="107503" y="12853"/>
                    <a:pt x="105845" y="13456"/>
                    <a:pt x="104219" y="13456"/>
                  </a:cubicBezTo>
                  <a:cubicBezTo>
                    <a:pt x="100819" y="13456"/>
                    <a:pt x="97559" y="10814"/>
                    <a:pt x="97559" y="6821"/>
                  </a:cubicBezTo>
                  <a:cubicBezTo>
                    <a:pt x="97559" y="3191"/>
                    <a:pt x="100528" y="218"/>
                    <a:pt x="104181" y="211"/>
                  </a:cubicBezTo>
                  <a:close/>
                  <a:moveTo>
                    <a:pt x="117766" y="211"/>
                  </a:moveTo>
                  <a:cubicBezTo>
                    <a:pt x="123660" y="221"/>
                    <a:pt x="126604" y="7336"/>
                    <a:pt x="122437" y="11504"/>
                  </a:cubicBezTo>
                  <a:cubicBezTo>
                    <a:pt x="121096" y="12853"/>
                    <a:pt x="119443" y="13456"/>
                    <a:pt x="117820" y="13456"/>
                  </a:cubicBezTo>
                  <a:cubicBezTo>
                    <a:pt x="114426" y="13456"/>
                    <a:pt x="111161" y="10814"/>
                    <a:pt x="111144" y="6821"/>
                  </a:cubicBezTo>
                  <a:cubicBezTo>
                    <a:pt x="111169" y="3191"/>
                    <a:pt x="114113" y="218"/>
                    <a:pt x="117766" y="211"/>
                  </a:cubicBezTo>
                  <a:close/>
                  <a:moveTo>
                    <a:pt x="131363" y="211"/>
                  </a:moveTo>
                  <a:cubicBezTo>
                    <a:pt x="137241" y="211"/>
                    <a:pt x="140192" y="7333"/>
                    <a:pt x="136046" y="11504"/>
                  </a:cubicBezTo>
                  <a:cubicBezTo>
                    <a:pt x="134697" y="12853"/>
                    <a:pt x="133040" y="13456"/>
                    <a:pt x="131414" y="13456"/>
                  </a:cubicBezTo>
                  <a:cubicBezTo>
                    <a:pt x="128014" y="13456"/>
                    <a:pt x="124754" y="10814"/>
                    <a:pt x="124754" y="6821"/>
                  </a:cubicBezTo>
                  <a:cubicBezTo>
                    <a:pt x="124754" y="3187"/>
                    <a:pt x="127705" y="211"/>
                    <a:pt x="131363" y="211"/>
                  </a:cubicBezTo>
                  <a:close/>
                  <a:moveTo>
                    <a:pt x="144961" y="211"/>
                  </a:moveTo>
                  <a:lnTo>
                    <a:pt x="144961" y="211"/>
                  </a:lnTo>
                  <a:cubicBezTo>
                    <a:pt x="150855" y="221"/>
                    <a:pt x="153799" y="7336"/>
                    <a:pt x="149631" y="11504"/>
                  </a:cubicBezTo>
                  <a:cubicBezTo>
                    <a:pt x="148282" y="12853"/>
                    <a:pt x="146625" y="13456"/>
                    <a:pt x="144999" y="13456"/>
                  </a:cubicBezTo>
                  <a:cubicBezTo>
                    <a:pt x="141599" y="13456"/>
                    <a:pt x="138339" y="10814"/>
                    <a:pt x="138339" y="6821"/>
                  </a:cubicBezTo>
                  <a:cubicBezTo>
                    <a:pt x="138339" y="3191"/>
                    <a:pt x="141308" y="218"/>
                    <a:pt x="144961" y="211"/>
                  </a:cubicBezTo>
                  <a:close/>
                  <a:moveTo>
                    <a:pt x="158546" y="211"/>
                  </a:moveTo>
                  <a:cubicBezTo>
                    <a:pt x="164440" y="221"/>
                    <a:pt x="167384" y="7336"/>
                    <a:pt x="163216" y="11504"/>
                  </a:cubicBezTo>
                  <a:cubicBezTo>
                    <a:pt x="161867" y="12853"/>
                    <a:pt x="160210" y="13456"/>
                    <a:pt x="158584" y="13456"/>
                  </a:cubicBezTo>
                  <a:cubicBezTo>
                    <a:pt x="155184" y="13456"/>
                    <a:pt x="151924" y="10814"/>
                    <a:pt x="151924" y="6821"/>
                  </a:cubicBezTo>
                  <a:cubicBezTo>
                    <a:pt x="151924" y="3191"/>
                    <a:pt x="154893" y="218"/>
                    <a:pt x="158546" y="211"/>
                  </a:cubicBezTo>
                  <a:close/>
                  <a:moveTo>
                    <a:pt x="185728" y="211"/>
                  </a:moveTo>
                  <a:cubicBezTo>
                    <a:pt x="191606" y="211"/>
                    <a:pt x="194557" y="7333"/>
                    <a:pt x="190411" y="11504"/>
                  </a:cubicBezTo>
                  <a:cubicBezTo>
                    <a:pt x="189062" y="12853"/>
                    <a:pt x="187404" y="13456"/>
                    <a:pt x="185779" y="13456"/>
                  </a:cubicBezTo>
                  <a:cubicBezTo>
                    <a:pt x="182378" y="13456"/>
                    <a:pt x="179118" y="10814"/>
                    <a:pt x="179118" y="6821"/>
                  </a:cubicBezTo>
                  <a:cubicBezTo>
                    <a:pt x="179118" y="3187"/>
                    <a:pt x="182070" y="211"/>
                    <a:pt x="185728" y="211"/>
                  </a:cubicBezTo>
                  <a:close/>
                  <a:moveTo>
                    <a:pt x="199326" y="211"/>
                  </a:moveTo>
                  <a:cubicBezTo>
                    <a:pt x="205220" y="221"/>
                    <a:pt x="208164" y="7336"/>
                    <a:pt x="203996" y="11504"/>
                  </a:cubicBezTo>
                  <a:cubicBezTo>
                    <a:pt x="202647" y="12853"/>
                    <a:pt x="200989" y="13456"/>
                    <a:pt x="199364" y="13456"/>
                  </a:cubicBezTo>
                  <a:cubicBezTo>
                    <a:pt x="195963" y="13456"/>
                    <a:pt x="192703" y="10814"/>
                    <a:pt x="192703" y="6821"/>
                  </a:cubicBezTo>
                  <a:cubicBezTo>
                    <a:pt x="192703" y="3191"/>
                    <a:pt x="195673" y="218"/>
                    <a:pt x="199326" y="211"/>
                  </a:cubicBezTo>
                  <a:close/>
                  <a:moveTo>
                    <a:pt x="212911" y="211"/>
                  </a:moveTo>
                  <a:cubicBezTo>
                    <a:pt x="218805" y="221"/>
                    <a:pt x="221749" y="7336"/>
                    <a:pt x="217581" y="11504"/>
                  </a:cubicBezTo>
                  <a:cubicBezTo>
                    <a:pt x="216232" y="12853"/>
                    <a:pt x="214574" y="13456"/>
                    <a:pt x="212949" y="13456"/>
                  </a:cubicBezTo>
                  <a:cubicBezTo>
                    <a:pt x="209548" y="13456"/>
                    <a:pt x="206289" y="10814"/>
                    <a:pt x="206289" y="6821"/>
                  </a:cubicBezTo>
                  <a:cubicBezTo>
                    <a:pt x="206289" y="3191"/>
                    <a:pt x="209258" y="218"/>
                    <a:pt x="212911" y="211"/>
                  </a:cubicBezTo>
                  <a:close/>
                  <a:moveTo>
                    <a:pt x="226508" y="211"/>
                  </a:moveTo>
                  <a:cubicBezTo>
                    <a:pt x="232386" y="211"/>
                    <a:pt x="235337" y="7333"/>
                    <a:pt x="231166" y="11504"/>
                  </a:cubicBezTo>
                  <a:cubicBezTo>
                    <a:pt x="229825" y="12853"/>
                    <a:pt x="228173" y="13456"/>
                    <a:pt x="226551" y="13456"/>
                  </a:cubicBezTo>
                  <a:cubicBezTo>
                    <a:pt x="223158" y="13456"/>
                    <a:pt x="219898" y="10814"/>
                    <a:pt x="219898" y="6821"/>
                  </a:cubicBezTo>
                  <a:cubicBezTo>
                    <a:pt x="219898" y="3187"/>
                    <a:pt x="222849" y="211"/>
                    <a:pt x="226508" y="211"/>
                  </a:cubicBezTo>
                  <a:close/>
                  <a:moveTo>
                    <a:pt x="240093" y="211"/>
                  </a:moveTo>
                  <a:cubicBezTo>
                    <a:pt x="245971" y="211"/>
                    <a:pt x="248946" y="7333"/>
                    <a:pt x="244776" y="11504"/>
                  </a:cubicBezTo>
                  <a:cubicBezTo>
                    <a:pt x="243427" y="12853"/>
                    <a:pt x="241769" y="13456"/>
                    <a:pt x="240143" y="13456"/>
                  </a:cubicBezTo>
                  <a:cubicBezTo>
                    <a:pt x="236743" y="13456"/>
                    <a:pt x="233483" y="10814"/>
                    <a:pt x="233483" y="6821"/>
                  </a:cubicBezTo>
                  <a:cubicBezTo>
                    <a:pt x="233483" y="3187"/>
                    <a:pt x="236459" y="211"/>
                    <a:pt x="240093" y="211"/>
                  </a:cubicBezTo>
                  <a:close/>
                  <a:moveTo>
                    <a:pt x="253690" y="211"/>
                  </a:moveTo>
                  <a:cubicBezTo>
                    <a:pt x="259584" y="221"/>
                    <a:pt x="262528" y="7336"/>
                    <a:pt x="258361" y="11504"/>
                  </a:cubicBezTo>
                  <a:cubicBezTo>
                    <a:pt x="257012" y="12853"/>
                    <a:pt x="255354" y="13456"/>
                    <a:pt x="253728" y="13456"/>
                  </a:cubicBezTo>
                  <a:cubicBezTo>
                    <a:pt x="250328" y="13456"/>
                    <a:pt x="247068" y="10814"/>
                    <a:pt x="247068" y="6821"/>
                  </a:cubicBezTo>
                  <a:cubicBezTo>
                    <a:pt x="247068" y="3191"/>
                    <a:pt x="250037" y="218"/>
                    <a:pt x="253690" y="211"/>
                  </a:cubicBezTo>
                  <a:close/>
                  <a:moveTo>
                    <a:pt x="267275" y="211"/>
                  </a:moveTo>
                  <a:lnTo>
                    <a:pt x="267275" y="211"/>
                  </a:lnTo>
                  <a:cubicBezTo>
                    <a:pt x="273169" y="221"/>
                    <a:pt x="276113" y="7336"/>
                    <a:pt x="271946" y="11504"/>
                  </a:cubicBezTo>
                  <a:cubicBezTo>
                    <a:pt x="270597" y="12853"/>
                    <a:pt x="268939" y="13456"/>
                    <a:pt x="267313" y="13456"/>
                  </a:cubicBezTo>
                  <a:cubicBezTo>
                    <a:pt x="263913" y="13456"/>
                    <a:pt x="260653" y="10814"/>
                    <a:pt x="260653" y="6821"/>
                  </a:cubicBezTo>
                  <a:cubicBezTo>
                    <a:pt x="260678" y="3191"/>
                    <a:pt x="263622" y="218"/>
                    <a:pt x="267275" y="211"/>
                  </a:cubicBezTo>
                  <a:close/>
                  <a:moveTo>
                    <a:pt x="9037" y="211"/>
                  </a:moveTo>
                  <a:lnTo>
                    <a:pt x="9037" y="211"/>
                  </a:lnTo>
                  <a:cubicBezTo>
                    <a:pt x="14931" y="221"/>
                    <a:pt x="17875" y="7336"/>
                    <a:pt x="13707" y="11504"/>
                  </a:cubicBezTo>
                  <a:cubicBezTo>
                    <a:pt x="12365" y="12853"/>
                    <a:pt x="10712" y="13457"/>
                    <a:pt x="9089" y="13457"/>
                  </a:cubicBezTo>
                  <a:cubicBezTo>
                    <a:pt x="5697" y="13457"/>
                    <a:pt x="2439" y="10821"/>
                    <a:pt x="2439" y="6845"/>
                  </a:cubicBezTo>
                  <a:cubicBezTo>
                    <a:pt x="2439" y="3191"/>
                    <a:pt x="5384" y="218"/>
                    <a:pt x="9037" y="211"/>
                  </a:cubicBezTo>
                  <a:close/>
                  <a:moveTo>
                    <a:pt x="172139" y="211"/>
                  </a:moveTo>
                  <a:cubicBezTo>
                    <a:pt x="178028" y="228"/>
                    <a:pt x="180992" y="7338"/>
                    <a:pt x="176826" y="11504"/>
                  </a:cubicBezTo>
                  <a:cubicBezTo>
                    <a:pt x="175476" y="12853"/>
                    <a:pt x="173817" y="13457"/>
                    <a:pt x="172190" y="13457"/>
                  </a:cubicBezTo>
                  <a:cubicBezTo>
                    <a:pt x="168791" y="13457"/>
                    <a:pt x="165533" y="10821"/>
                    <a:pt x="165533" y="6845"/>
                  </a:cubicBezTo>
                  <a:cubicBezTo>
                    <a:pt x="165533" y="3188"/>
                    <a:pt x="168482" y="238"/>
                    <a:pt x="172139" y="211"/>
                  </a:cubicBezTo>
                  <a:close/>
                  <a:moveTo>
                    <a:pt x="9010" y="0"/>
                  </a:moveTo>
                  <a:cubicBezTo>
                    <a:pt x="7203" y="0"/>
                    <a:pt x="5367" y="712"/>
                    <a:pt x="3951" y="2284"/>
                  </a:cubicBezTo>
                  <a:cubicBezTo>
                    <a:pt x="0" y="6674"/>
                    <a:pt x="3122" y="13674"/>
                    <a:pt x="9049" y="13674"/>
                  </a:cubicBezTo>
                  <a:cubicBezTo>
                    <a:pt x="12537" y="13674"/>
                    <a:pt x="15463" y="11040"/>
                    <a:pt x="15854" y="7577"/>
                  </a:cubicBezTo>
                  <a:cubicBezTo>
                    <a:pt x="16219" y="11040"/>
                    <a:pt x="19146" y="13674"/>
                    <a:pt x="22634" y="13674"/>
                  </a:cubicBezTo>
                  <a:cubicBezTo>
                    <a:pt x="26122" y="13674"/>
                    <a:pt x="29048" y="11040"/>
                    <a:pt x="29439" y="7577"/>
                  </a:cubicBezTo>
                  <a:cubicBezTo>
                    <a:pt x="29805" y="11040"/>
                    <a:pt x="32731" y="13674"/>
                    <a:pt x="36219" y="13674"/>
                  </a:cubicBezTo>
                  <a:cubicBezTo>
                    <a:pt x="39707" y="13674"/>
                    <a:pt x="42658" y="11040"/>
                    <a:pt x="43024" y="7577"/>
                  </a:cubicBezTo>
                  <a:cubicBezTo>
                    <a:pt x="43390" y="11040"/>
                    <a:pt x="46341" y="13674"/>
                    <a:pt x="49828" y="13674"/>
                  </a:cubicBezTo>
                  <a:cubicBezTo>
                    <a:pt x="53316" y="13674"/>
                    <a:pt x="56243" y="11040"/>
                    <a:pt x="56609" y="7577"/>
                  </a:cubicBezTo>
                  <a:cubicBezTo>
                    <a:pt x="56999" y="11040"/>
                    <a:pt x="59926" y="13674"/>
                    <a:pt x="63414" y="13674"/>
                  </a:cubicBezTo>
                  <a:cubicBezTo>
                    <a:pt x="66901" y="13674"/>
                    <a:pt x="69828" y="11040"/>
                    <a:pt x="70218" y="7577"/>
                  </a:cubicBezTo>
                  <a:cubicBezTo>
                    <a:pt x="70584" y="11040"/>
                    <a:pt x="73511" y="13674"/>
                    <a:pt x="76999" y="13674"/>
                  </a:cubicBezTo>
                  <a:cubicBezTo>
                    <a:pt x="80486" y="13674"/>
                    <a:pt x="83413" y="11040"/>
                    <a:pt x="83803" y="7577"/>
                  </a:cubicBezTo>
                  <a:cubicBezTo>
                    <a:pt x="84169" y="11040"/>
                    <a:pt x="87096" y="13674"/>
                    <a:pt x="90584" y="13674"/>
                  </a:cubicBezTo>
                  <a:cubicBezTo>
                    <a:pt x="94096" y="13674"/>
                    <a:pt x="97023" y="11040"/>
                    <a:pt x="97388" y="7577"/>
                  </a:cubicBezTo>
                  <a:cubicBezTo>
                    <a:pt x="97779" y="11040"/>
                    <a:pt x="100705" y="13674"/>
                    <a:pt x="104193" y="13674"/>
                  </a:cubicBezTo>
                  <a:cubicBezTo>
                    <a:pt x="107681" y="13674"/>
                    <a:pt x="110608" y="11040"/>
                    <a:pt x="110974" y="7577"/>
                  </a:cubicBezTo>
                  <a:cubicBezTo>
                    <a:pt x="111364" y="11040"/>
                    <a:pt x="114291" y="13674"/>
                    <a:pt x="117778" y="13674"/>
                  </a:cubicBezTo>
                  <a:cubicBezTo>
                    <a:pt x="121266" y="13674"/>
                    <a:pt x="124193" y="11040"/>
                    <a:pt x="124583" y="7577"/>
                  </a:cubicBezTo>
                  <a:cubicBezTo>
                    <a:pt x="124949" y="11040"/>
                    <a:pt x="127876" y="13674"/>
                    <a:pt x="131363" y="13674"/>
                  </a:cubicBezTo>
                  <a:cubicBezTo>
                    <a:pt x="134851" y="13674"/>
                    <a:pt x="137778" y="11040"/>
                    <a:pt x="138168" y="7577"/>
                  </a:cubicBezTo>
                  <a:cubicBezTo>
                    <a:pt x="138534" y="11040"/>
                    <a:pt x="141461" y="13674"/>
                    <a:pt x="144973" y="13674"/>
                  </a:cubicBezTo>
                  <a:cubicBezTo>
                    <a:pt x="148461" y="13674"/>
                    <a:pt x="151387" y="11040"/>
                    <a:pt x="151753" y="7577"/>
                  </a:cubicBezTo>
                  <a:cubicBezTo>
                    <a:pt x="152143" y="11040"/>
                    <a:pt x="155070" y="13674"/>
                    <a:pt x="158558" y="13674"/>
                  </a:cubicBezTo>
                  <a:cubicBezTo>
                    <a:pt x="162046" y="13674"/>
                    <a:pt x="164972" y="11040"/>
                    <a:pt x="165338" y="7577"/>
                  </a:cubicBezTo>
                  <a:cubicBezTo>
                    <a:pt x="165728" y="11040"/>
                    <a:pt x="168655" y="13674"/>
                    <a:pt x="172143" y="13674"/>
                  </a:cubicBezTo>
                  <a:cubicBezTo>
                    <a:pt x="175631" y="13674"/>
                    <a:pt x="178557" y="11040"/>
                    <a:pt x="178948" y="7577"/>
                  </a:cubicBezTo>
                  <a:cubicBezTo>
                    <a:pt x="179314" y="11040"/>
                    <a:pt x="182240" y="13674"/>
                    <a:pt x="185728" y="13674"/>
                  </a:cubicBezTo>
                  <a:cubicBezTo>
                    <a:pt x="189240" y="13674"/>
                    <a:pt x="192167" y="11040"/>
                    <a:pt x="192533" y="7577"/>
                  </a:cubicBezTo>
                  <a:cubicBezTo>
                    <a:pt x="192899" y="11040"/>
                    <a:pt x="195850" y="13674"/>
                    <a:pt x="199337" y="13674"/>
                  </a:cubicBezTo>
                  <a:cubicBezTo>
                    <a:pt x="202825" y="13674"/>
                    <a:pt x="205752" y="11040"/>
                    <a:pt x="206118" y="7577"/>
                  </a:cubicBezTo>
                  <a:cubicBezTo>
                    <a:pt x="206508" y="11040"/>
                    <a:pt x="209435" y="13674"/>
                    <a:pt x="212923" y="13674"/>
                  </a:cubicBezTo>
                  <a:cubicBezTo>
                    <a:pt x="216410" y="13674"/>
                    <a:pt x="219337" y="11040"/>
                    <a:pt x="219727" y="7577"/>
                  </a:cubicBezTo>
                  <a:cubicBezTo>
                    <a:pt x="220093" y="11040"/>
                    <a:pt x="223020" y="13674"/>
                    <a:pt x="226508" y="13674"/>
                  </a:cubicBezTo>
                  <a:cubicBezTo>
                    <a:pt x="229995" y="13674"/>
                    <a:pt x="232922" y="11040"/>
                    <a:pt x="233312" y="7577"/>
                  </a:cubicBezTo>
                  <a:cubicBezTo>
                    <a:pt x="233678" y="11040"/>
                    <a:pt x="236605" y="13674"/>
                    <a:pt x="240093" y="13674"/>
                  </a:cubicBezTo>
                  <a:cubicBezTo>
                    <a:pt x="243580" y="13674"/>
                    <a:pt x="246532" y="11040"/>
                    <a:pt x="246897" y="7577"/>
                  </a:cubicBezTo>
                  <a:cubicBezTo>
                    <a:pt x="247263" y="11040"/>
                    <a:pt x="250214" y="13674"/>
                    <a:pt x="253702" y="13674"/>
                  </a:cubicBezTo>
                  <a:cubicBezTo>
                    <a:pt x="257190" y="13674"/>
                    <a:pt x="260117" y="11040"/>
                    <a:pt x="260483" y="7577"/>
                  </a:cubicBezTo>
                  <a:cubicBezTo>
                    <a:pt x="260859" y="11063"/>
                    <a:pt x="263806" y="13684"/>
                    <a:pt x="267281" y="13684"/>
                  </a:cubicBezTo>
                  <a:cubicBezTo>
                    <a:pt x="267404" y="13684"/>
                    <a:pt x="267528" y="13681"/>
                    <a:pt x="267653" y="13674"/>
                  </a:cubicBezTo>
                  <a:cubicBezTo>
                    <a:pt x="271263" y="13479"/>
                    <a:pt x="274116" y="10479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9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13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13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13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13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13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13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13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13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13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13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13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13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13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13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13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13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13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13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13"/>
                  </a:cubicBezTo>
                  <a:cubicBezTo>
                    <a:pt x="15445" y="2329"/>
                    <a:pt x="12276" y="0"/>
                    <a:pt x="9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491150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9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53750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44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9033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1"/>
                    <a:pt x="6067" y="217"/>
                    <a:pt x="7370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7" y="11092"/>
                    <a:pt x="7356" y="11092"/>
                  </a:cubicBezTo>
                  <a:cubicBezTo>
                    <a:pt x="10209" y="11092"/>
                    <a:pt x="12951" y="8874"/>
                    <a:pt x="12951" y="5537"/>
                  </a:cubicBezTo>
                  <a:cubicBezTo>
                    <a:pt x="12951" y="2488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971025" y="399890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42"/>
                    <a:pt x="6513" y="6806"/>
                    <a:pt x="4708" y="6806"/>
                  </a:cubicBezTo>
                  <a:cubicBezTo>
                    <a:pt x="1781" y="6806"/>
                    <a:pt x="318" y="3269"/>
                    <a:pt x="2366" y="1196"/>
                  </a:cubicBezTo>
                  <a:cubicBezTo>
                    <a:pt x="3038" y="525"/>
                    <a:pt x="3865" y="224"/>
                    <a:pt x="4677" y="224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6" y="7037"/>
                    <a:pt x="8220" y="5627"/>
                    <a:pt x="8220" y="3513"/>
                  </a:cubicBezTo>
                  <a:cubicBezTo>
                    <a:pt x="8220" y="1586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1032600" y="4045250"/>
              <a:ext cx="97600" cy="83375"/>
            </a:xfrm>
            <a:custGeom>
              <a:avLst/>
              <a:gdLst/>
              <a:ahLst/>
              <a:cxnLst/>
              <a:rect l="l" t="t" r="r" b="b"/>
              <a:pathLst>
                <a:path w="3904" h="3335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0" y="3179"/>
                    <a:pt x="1809" y="3334"/>
                    <a:pt x="2219" y="3334"/>
                  </a:cubicBezTo>
                  <a:cubicBezTo>
                    <a:pt x="3070" y="3334"/>
                    <a:pt x="3887" y="2663"/>
                    <a:pt x="3903" y="1659"/>
                  </a:cubicBezTo>
                  <a:cubicBezTo>
                    <a:pt x="3879" y="757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56372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2"/>
                    <a:pt x="7356" y="11092"/>
                  </a:cubicBezTo>
                  <a:cubicBezTo>
                    <a:pt x="10209" y="11092"/>
                    <a:pt x="12951" y="8874"/>
                    <a:pt x="12951" y="5537"/>
                  </a:cubicBezTo>
                  <a:cubicBezTo>
                    <a:pt x="12927" y="2488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14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8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8" y="525"/>
                    <a:pt x="3862" y="224"/>
                    <a:pt x="4671" y="224"/>
                  </a:cubicBezTo>
                  <a:close/>
                  <a:moveTo>
                    <a:pt x="4708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92975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2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22410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0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2917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353350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04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6" y="635"/>
                  </a:cubicBezTo>
                  <a:cubicBezTo>
                    <a:pt x="1493" y="346"/>
                    <a:pt x="1852" y="217"/>
                    <a:pt x="2204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7801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4" y="5975"/>
                    <a:pt x="9293" y="9317"/>
                  </a:cubicBezTo>
                  <a:cubicBezTo>
                    <a:pt x="8213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830775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45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8771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44055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352750" y="3607075"/>
              <a:ext cx="6902925" cy="342475"/>
            </a:xfrm>
            <a:custGeom>
              <a:avLst/>
              <a:gdLst/>
              <a:ahLst/>
              <a:cxnLst/>
              <a:rect l="l" t="t" r="r" b="b"/>
              <a:pathLst>
                <a:path w="276117" h="13699" extrusionOk="0">
                  <a:moveTo>
                    <a:pt x="9055" y="235"/>
                  </a:moveTo>
                  <a:cubicBezTo>
                    <a:pt x="14937" y="235"/>
                    <a:pt x="17871" y="7364"/>
                    <a:pt x="13707" y="11503"/>
                  </a:cubicBezTo>
                  <a:cubicBezTo>
                    <a:pt x="12365" y="12853"/>
                    <a:pt x="10709" y="13457"/>
                    <a:pt x="9083" y="13457"/>
                  </a:cubicBezTo>
                  <a:cubicBezTo>
                    <a:pt x="5686" y="13457"/>
                    <a:pt x="2423" y="10820"/>
                    <a:pt x="2439" y="6845"/>
                  </a:cubicBezTo>
                  <a:cubicBezTo>
                    <a:pt x="2439" y="3186"/>
                    <a:pt x="5390" y="235"/>
                    <a:pt x="9049" y="235"/>
                  </a:cubicBezTo>
                  <a:lnTo>
                    <a:pt x="9024" y="235"/>
                  </a:lnTo>
                  <a:cubicBezTo>
                    <a:pt x="9035" y="235"/>
                    <a:pt x="9045" y="235"/>
                    <a:pt x="9055" y="235"/>
                  </a:cubicBezTo>
                  <a:close/>
                  <a:moveTo>
                    <a:pt x="22589" y="235"/>
                  </a:moveTo>
                  <a:cubicBezTo>
                    <a:pt x="22604" y="235"/>
                    <a:pt x="22619" y="235"/>
                    <a:pt x="22634" y="235"/>
                  </a:cubicBezTo>
                  <a:cubicBezTo>
                    <a:pt x="28512" y="235"/>
                    <a:pt x="31463" y="7357"/>
                    <a:pt x="27292" y="11503"/>
                  </a:cubicBezTo>
                  <a:cubicBezTo>
                    <a:pt x="25950" y="12853"/>
                    <a:pt x="24297" y="13457"/>
                    <a:pt x="22674" y="13457"/>
                  </a:cubicBezTo>
                  <a:cubicBezTo>
                    <a:pt x="19282" y="13457"/>
                    <a:pt x="16024" y="10820"/>
                    <a:pt x="16024" y="6845"/>
                  </a:cubicBezTo>
                  <a:cubicBezTo>
                    <a:pt x="16024" y="3201"/>
                    <a:pt x="18951" y="235"/>
                    <a:pt x="22589" y="235"/>
                  </a:cubicBezTo>
                  <a:close/>
                  <a:moveTo>
                    <a:pt x="36175" y="235"/>
                  </a:moveTo>
                  <a:cubicBezTo>
                    <a:pt x="36189" y="235"/>
                    <a:pt x="36204" y="235"/>
                    <a:pt x="36219" y="235"/>
                  </a:cubicBezTo>
                  <a:cubicBezTo>
                    <a:pt x="42097" y="235"/>
                    <a:pt x="45072" y="7357"/>
                    <a:pt x="40902" y="11503"/>
                  </a:cubicBezTo>
                  <a:cubicBezTo>
                    <a:pt x="39552" y="12853"/>
                    <a:pt x="37893" y="13457"/>
                    <a:pt x="36266" y="13457"/>
                  </a:cubicBezTo>
                  <a:cubicBezTo>
                    <a:pt x="32867" y="13457"/>
                    <a:pt x="29609" y="10820"/>
                    <a:pt x="29609" y="6845"/>
                  </a:cubicBezTo>
                  <a:cubicBezTo>
                    <a:pt x="29609" y="3201"/>
                    <a:pt x="32561" y="235"/>
                    <a:pt x="36175" y="235"/>
                  </a:cubicBezTo>
                  <a:close/>
                  <a:moveTo>
                    <a:pt x="49784" y="235"/>
                  </a:moveTo>
                  <a:cubicBezTo>
                    <a:pt x="49799" y="235"/>
                    <a:pt x="49814" y="235"/>
                    <a:pt x="49828" y="235"/>
                  </a:cubicBezTo>
                  <a:lnTo>
                    <a:pt x="49804" y="235"/>
                  </a:lnTo>
                  <a:cubicBezTo>
                    <a:pt x="55706" y="235"/>
                    <a:pt x="58658" y="7357"/>
                    <a:pt x="54487" y="11503"/>
                  </a:cubicBezTo>
                  <a:cubicBezTo>
                    <a:pt x="53137" y="12853"/>
                    <a:pt x="51478" y="13457"/>
                    <a:pt x="49851" y="13457"/>
                  </a:cubicBezTo>
                  <a:cubicBezTo>
                    <a:pt x="46452" y="13457"/>
                    <a:pt x="43194" y="10820"/>
                    <a:pt x="43194" y="6845"/>
                  </a:cubicBezTo>
                  <a:cubicBezTo>
                    <a:pt x="43194" y="3201"/>
                    <a:pt x="46146" y="235"/>
                    <a:pt x="49784" y="235"/>
                  </a:cubicBezTo>
                  <a:close/>
                  <a:moveTo>
                    <a:pt x="63402" y="235"/>
                  </a:moveTo>
                  <a:cubicBezTo>
                    <a:pt x="69296" y="245"/>
                    <a:pt x="72240" y="7360"/>
                    <a:pt x="68072" y="11503"/>
                  </a:cubicBezTo>
                  <a:cubicBezTo>
                    <a:pt x="66722" y="12853"/>
                    <a:pt x="65063" y="13457"/>
                    <a:pt x="63436" y="13457"/>
                  </a:cubicBezTo>
                  <a:cubicBezTo>
                    <a:pt x="60037" y="13457"/>
                    <a:pt x="56780" y="10820"/>
                    <a:pt x="56780" y="6845"/>
                  </a:cubicBezTo>
                  <a:cubicBezTo>
                    <a:pt x="56804" y="3190"/>
                    <a:pt x="59749" y="242"/>
                    <a:pt x="63402" y="235"/>
                  </a:cubicBezTo>
                  <a:close/>
                  <a:moveTo>
                    <a:pt x="76999" y="235"/>
                  </a:moveTo>
                  <a:cubicBezTo>
                    <a:pt x="82877" y="235"/>
                    <a:pt x="85828" y="7357"/>
                    <a:pt x="81657" y="11503"/>
                  </a:cubicBezTo>
                  <a:cubicBezTo>
                    <a:pt x="80315" y="12853"/>
                    <a:pt x="78661" y="13457"/>
                    <a:pt x="77038" y="13457"/>
                  </a:cubicBezTo>
                  <a:cubicBezTo>
                    <a:pt x="73647" y="13457"/>
                    <a:pt x="70389" y="10820"/>
                    <a:pt x="70389" y="6845"/>
                  </a:cubicBezTo>
                  <a:cubicBezTo>
                    <a:pt x="70389" y="3186"/>
                    <a:pt x="73340" y="235"/>
                    <a:pt x="76999" y="235"/>
                  </a:cubicBezTo>
                  <a:close/>
                  <a:moveTo>
                    <a:pt x="90563" y="235"/>
                  </a:moveTo>
                  <a:cubicBezTo>
                    <a:pt x="90578" y="235"/>
                    <a:pt x="90593" y="235"/>
                    <a:pt x="90608" y="235"/>
                  </a:cubicBezTo>
                  <a:lnTo>
                    <a:pt x="90584" y="235"/>
                  </a:lnTo>
                  <a:cubicBezTo>
                    <a:pt x="96486" y="235"/>
                    <a:pt x="99437" y="7357"/>
                    <a:pt x="95267" y="11503"/>
                  </a:cubicBezTo>
                  <a:cubicBezTo>
                    <a:pt x="93917" y="12853"/>
                    <a:pt x="92258" y="13457"/>
                    <a:pt x="90631" y="13457"/>
                  </a:cubicBezTo>
                  <a:cubicBezTo>
                    <a:pt x="87232" y="13457"/>
                    <a:pt x="83974" y="10820"/>
                    <a:pt x="83974" y="6845"/>
                  </a:cubicBezTo>
                  <a:cubicBezTo>
                    <a:pt x="83974" y="3201"/>
                    <a:pt x="86925" y="235"/>
                    <a:pt x="90563" y="235"/>
                  </a:cubicBezTo>
                  <a:close/>
                  <a:moveTo>
                    <a:pt x="104149" y="235"/>
                  </a:moveTo>
                  <a:cubicBezTo>
                    <a:pt x="104163" y="235"/>
                    <a:pt x="104178" y="235"/>
                    <a:pt x="104193" y="235"/>
                  </a:cubicBezTo>
                  <a:lnTo>
                    <a:pt x="104169" y="235"/>
                  </a:lnTo>
                  <a:cubicBezTo>
                    <a:pt x="110071" y="235"/>
                    <a:pt x="113022" y="7357"/>
                    <a:pt x="108852" y="11503"/>
                  </a:cubicBezTo>
                  <a:cubicBezTo>
                    <a:pt x="107502" y="12853"/>
                    <a:pt x="105843" y="13457"/>
                    <a:pt x="104216" y="13457"/>
                  </a:cubicBezTo>
                  <a:cubicBezTo>
                    <a:pt x="100817" y="13457"/>
                    <a:pt x="97559" y="10820"/>
                    <a:pt x="97559" y="6845"/>
                  </a:cubicBezTo>
                  <a:cubicBezTo>
                    <a:pt x="97559" y="3201"/>
                    <a:pt x="100511" y="235"/>
                    <a:pt x="104149" y="235"/>
                  </a:cubicBezTo>
                  <a:close/>
                  <a:moveTo>
                    <a:pt x="117766" y="235"/>
                  </a:moveTo>
                  <a:cubicBezTo>
                    <a:pt x="123660" y="245"/>
                    <a:pt x="126604" y="7360"/>
                    <a:pt x="122437" y="11503"/>
                  </a:cubicBezTo>
                  <a:cubicBezTo>
                    <a:pt x="121087" y="12853"/>
                    <a:pt x="119428" y="13457"/>
                    <a:pt x="117801" y="13457"/>
                  </a:cubicBezTo>
                  <a:cubicBezTo>
                    <a:pt x="114402" y="13457"/>
                    <a:pt x="111144" y="10820"/>
                    <a:pt x="111144" y="6845"/>
                  </a:cubicBezTo>
                  <a:cubicBezTo>
                    <a:pt x="111169" y="3190"/>
                    <a:pt x="114113" y="242"/>
                    <a:pt x="117766" y="235"/>
                  </a:cubicBezTo>
                  <a:close/>
                  <a:moveTo>
                    <a:pt x="131319" y="235"/>
                  </a:moveTo>
                  <a:cubicBezTo>
                    <a:pt x="131334" y="235"/>
                    <a:pt x="131348" y="235"/>
                    <a:pt x="131363" y="235"/>
                  </a:cubicBezTo>
                  <a:cubicBezTo>
                    <a:pt x="137241" y="235"/>
                    <a:pt x="140192" y="7357"/>
                    <a:pt x="136046" y="11503"/>
                  </a:cubicBezTo>
                  <a:cubicBezTo>
                    <a:pt x="134696" y="12853"/>
                    <a:pt x="133037" y="13457"/>
                    <a:pt x="131411" y="13457"/>
                  </a:cubicBezTo>
                  <a:cubicBezTo>
                    <a:pt x="128011" y="13457"/>
                    <a:pt x="124754" y="10820"/>
                    <a:pt x="124754" y="6845"/>
                  </a:cubicBezTo>
                  <a:cubicBezTo>
                    <a:pt x="124754" y="3201"/>
                    <a:pt x="127681" y="235"/>
                    <a:pt x="131319" y="235"/>
                  </a:cubicBezTo>
                  <a:close/>
                  <a:moveTo>
                    <a:pt x="144928" y="235"/>
                  </a:moveTo>
                  <a:cubicBezTo>
                    <a:pt x="144943" y="235"/>
                    <a:pt x="144958" y="235"/>
                    <a:pt x="144973" y="235"/>
                  </a:cubicBezTo>
                  <a:lnTo>
                    <a:pt x="144948" y="235"/>
                  </a:lnTo>
                  <a:cubicBezTo>
                    <a:pt x="150851" y="235"/>
                    <a:pt x="153802" y="7357"/>
                    <a:pt x="149631" y="11503"/>
                  </a:cubicBezTo>
                  <a:cubicBezTo>
                    <a:pt x="148281" y="12853"/>
                    <a:pt x="146622" y="13457"/>
                    <a:pt x="144996" y="13457"/>
                  </a:cubicBezTo>
                  <a:cubicBezTo>
                    <a:pt x="141597" y="13457"/>
                    <a:pt x="138339" y="10820"/>
                    <a:pt x="138339" y="6845"/>
                  </a:cubicBezTo>
                  <a:cubicBezTo>
                    <a:pt x="138339" y="3201"/>
                    <a:pt x="141290" y="235"/>
                    <a:pt x="144928" y="235"/>
                  </a:cubicBezTo>
                  <a:close/>
                  <a:moveTo>
                    <a:pt x="158513" y="235"/>
                  </a:moveTo>
                  <a:cubicBezTo>
                    <a:pt x="158528" y="235"/>
                    <a:pt x="158543" y="235"/>
                    <a:pt x="158558" y="235"/>
                  </a:cubicBezTo>
                  <a:lnTo>
                    <a:pt x="158533" y="235"/>
                  </a:lnTo>
                  <a:cubicBezTo>
                    <a:pt x="164436" y="235"/>
                    <a:pt x="167387" y="7357"/>
                    <a:pt x="163216" y="11503"/>
                  </a:cubicBezTo>
                  <a:cubicBezTo>
                    <a:pt x="161866" y="12853"/>
                    <a:pt x="160207" y="13457"/>
                    <a:pt x="158581" y="13457"/>
                  </a:cubicBezTo>
                  <a:cubicBezTo>
                    <a:pt x="155182" y="13457"/>
                    <a:pt x="151924" y="10820"/>
                    <a:pt x="151924" y="6845"/>
                  </a:cubicBezTo>
                  <a:cubicBezTo>
                    <a:pt x="151924" y="3201"/>
                    <a:pt x="154875" y="235"/>
                    <a:pt x="158513" y="235"/>
                  </a:cubicBezTo>
                  <a:close/>
                  <a:moveTo>
                    <a:pt x="172149" y="235"/>
                  </a:moveTo>
                  <a:cubicBezTo>
                    <a:pt x="178031" y="235"/>
                    <a:pt x="180989" y="7340"/>
                    <a:pt x="176826" y="11503"/>
                  </a:cubicBezTo>
                  <a:cubicBezTo>
                    <a:pt x="175476" y="12853"/>
                    <a:pt x="173817" y="13457"/>
                    <a:pt x="172190" y="13457"/>
                  </a:cubicBezTo>
                  <a:cubicBezTo>
                    <a:pt x="168791" y="13457"/>
                    <a:pt x="165533" y="10820"/>
                    <a:pt x="165533" y="6845"/>
                  </a:cubicBezTo>
                  <a:cubicBezTo>
                    <a:pt x="165533" y="3186"/>
                    <a:pt x="168484" y="235"/>
                    <a:pt x="172143" y="235"/>
                  </a:cubicBezTo>
                  <a:lnTo>
                    <a:pt x="172119" y="235"/>
                  </a:lnTo>
                  <a:cubicBezTo>
                    <a:pt x="172129" y="235"/>
                    <a:pt x="172139" y="235"/>
                    <a:pt x="172149" y="235"/>
                  </a:cubicBezTo>
                  <a:close/>
                  <a:moveTo>
                    <a:pt x="185728" y="235"/>
                  </a:moveTo>
                  <a:cubicBezTo>
                    <a:pt x="191606" y="235"/>
                    <a:pt x="194557" y="7357"/>
                    <a:pt x="190411" y="11503"/>
                  </a:cubicBezTo>
                  <a:cubicBezTo>
                    <a:pt x="189061" y="12853"/>
                    <a:pt x="187402" y="13457"/>
                    <a:pt x="185775" y="13457"/>
                  </a:cubicBezTo>
                  <a:cubicBezTo>
                    <a:pt x="182376" y="13457"/>
                    <a:pt x="179118" y="10820"/>
                    <a:pt x="179118" y="6845"/>
                  </a:cubicBezTo>
                  <a:cubicBezTo>
                    <a:pt x="179118" y="3186"/>
                    <a:pt x="182070" y="235"/>
                    <a:pt x="185728" y="235"/>
                  </a:cubicBezTo>
                  <a:close/>
                  <a:moveTo>
                    <a:pt x="199293" y="235"/>
                  </a:moveTo>
                  <a:cubicBezTo>
                    <a:pt x="199308" y="235"/>
                    <a:pt x="199323" y="235"/>
                    <a:pt x="199337" y="235"/>
                  </a:cubicBezTo>
                  <a:lnTo>
                    <a:pt x="199313" y="235"/>
                  </a:lnTo>
                  <a:cubicBezTo>
                    <a:pt x="205215" y="235"/>
                    <a:pt x="208167" y="7357"/>
                    <a:pt x="203996" y="11503"/>
                  </a:cubicBezTo>
                  <a:cubicBezTo>
                    <a:pt x="202646" y="12853"/>
                    <a:pt x="200987" y="13457"/>
                    <a:pt x="199360" y="13457"/>
                  </a:cubicBezTo>
                  <a:cubicBezTo>
                    <a:pt x="195961" y="13457"/>
                    <a:pt x="192703" y="10820"/>
                    <a:pt x="192703" y="6845"/>
                  </a:cubicBezTo>
                  <a:cubicBezTo>
                    <a:pt x="192703" y="3201"/>
                    <a:pt x="195655" y="235"/>
                    <a:pt x="199293" y="235"/>
                  </a:cubicBezTo>
                  <a:close/>
                  <a:moveTo>
                    <a:pt x="212878" y="235"/>
                  </a:moveTo>
                  <a:cubicBezTo>
                    <a:pt x="212893" y="235"/>
                    <a:pt x="212908" y="235"/>
                    <a:pt x="212923" y="235"/>
                  </a:cubicBezTo>
                  <a:lnTo>
                    <a:pt x="212898" y="235"/>
                  </a:lnTo>
                  <a:cubicBezTo>
                    <a:pt x="218800" y="235"/>
                    <a:pt x="221752" y="7357"/>
                    <a:pt x="217581" y="11503"/>
                  </a:cubicBezTo>
                  <a:cubicBezTo>
                    <a:pt x="216231" y="12853"/>
                    <a:pt x="214572" y="13457"/>
                    <a:pt x="212945" y="13457"/>
                  </a:cubicBezTo>
                  <a:cubicBezTo>
                    <a:pt x="209546" y="13457"/>
                    <a:pt x="206289" y="10820"/>
                    <a:pt x="206289" y="6845"/>
                  </a:cubicBezTo>
                  <a:cubicBezTo>
                    <a:pt x="206289" y="3201"/>
                    <a:pt x="209240" y="235"/>
                    <a:pt x="212878" y="235"/>
                  </a:cubicBezTo>
                  <a:close/>
                  <a:moveTo>
                    <a:pt x="226508" y="235"/>
                  </a:moveTo>
                  <a:cubicBezTo>
                    <a:pt x="232386" y="235"/>
                    <a:pt x="235337" y="7357"/>
                    <a:pt x="231166" y="11503"/>
                  </a:cubicBezTo>
                  <a:cubicBezTo>
                    <a:pt x="229824" y="12853"/>
                    <a:pt x="228170" y="13457"/>
                    <a:pt x="226547" y="13457"/>
                  </a:cubicBezTo>
                  <a:cubicBezTo>
                    <a:pt x="223156" y="13457"/>
                    <a:pt x="219898" y="10820"/>
                    <a:pt x="219898" y="6845"/>
                  </a:cubicBezTo>
                  <a:cubicBezTo>
                    <a:pt x="219898" y="3186"/>
                    <a:pt x="222849" y="235"/>
                    <a:pt x="226508" y="235"/>
                  </a:cubicBezTo>
                  <a:close/>
                  <a:moveTo>
                    <a:pt x="240048" y="235"/>
                  </a:moveTo>
                  <a:cubicBezTo>
                    <a:pt x="240063" y="235"/>
                    <a:pt x="240078" y="235"/>
                    <a:pt x="240093" y="235"/>
                  </a:cubicBezTo>
                  <a:cubicBezTo>
                    <a:pt x="245971" y="235"/>
                    <a:pt x="248946" y="7357"/>
                    <a:pt x="244776" y="11503"/>
                  </a:cubicBezTo>
                  <a:cubicBezTo>
                    <a:pt x="243426" y="12853"/>
                    <a:pt x="241767" y="13457"/>
                    <a:pt x="240140" y="13457"/>
                  </a:cubicBezTo>
                  <a:cubicBezTo>
                    <a:pt x="236741" y="13457"/>
                    <a:pt x="233483" y="10820"/>
                    <a:pt x="233483" y="6845"/>
                  </a:cubicBezTo>
                  <a:cubicBezTo>
                    <a:pt x="233483" y="3201"/>
                    <a:pt x="236434" y="235"/>
                    <a:pt x="240048" y="235"/>
                  </a:cubicBezTo>
                  <a:close/>
                  <a:moveTo>
                    <a:pt x="253658" y="235"/>
                  </a:moveTo>
                  <a:cubicBezTo>
                    <a:pt x="253672" y="235"/>
                    <a:pt x="253687" y="235"/>
                    <a:pt x="253702" y="235"/>
                  </a:cubicBezTo>
                  <a:lnTo>
                    <a:pt x="253678" y="235"/>
                  </a:lnTo>
                  <a:cubicBezTo>
                    <a:pt x="259580" y="235"/>
                    <a:pt x="262531" y="7357"/>
                    <a:pt x="258361" y="11503"/>
                  </a:cubicBezTo>
                  <a:cubicBezTo>
                    <a:pt x="257011" y="12853"/>
                    <a:pt x="255352" y="13457"/>
                    <a:pt x="253725" y="13457"/>
                  </a:cubicBezTo>
                  <a:cubicBezTo>
                    <a:pt x="250326" y="13457"/>
                    <a:pt x="247068" y="10820"/>
                    <a:pt x="247068" y="6845"/>
                  </a:cubicBezTo>
                  <a:cubicBezTo>
                    <a:pt x="247068" y="3201"/>
                    <a:pt x="250020" y="235"/>
                    <a:pt x="253658" y="235"/>
                  </a:cubicBezTo>
                  <a:close/>
                  <a:moveTo>
                    <a:pt x="267243" y="235"/>
                  </a:moveTo>
                  <a:cubicBezTo>
                    <a:pt x="267257" y="235"/>
                    <a:pt x="267272" y="235"/>
                    <a:pt x="267287" y="235"/>
                  </a:cubicBezTo>
                  <a:lnTo>
                    <a:pt x="267263" y="235"/>
                  </a:lnTo>
                  <a:cubicBezTo>
                    <a:pt x="273165" y="235"/>
                    <a:pt x="276116" y="7357"/>
                    <a:pt x="271946" y="11503"/>
                  </a:cubicBezTo>
                  <a:cubicBezTo>
                    <a:pt x="270596" y="12853"/>
                    <a:pt x="268937" y="13457"/>
                    <a:pt x="267310" y="13457"/>
                  </a:cubicBezTo>
                  <a:cubicBezTo>
                    <a:pt x="263911" y="13457"/>
                    <a:pt x="260653" y="10820"/>
                    <a:pt x="260653" y="6845"/>
                  </a:cubicBezTo>
                  <a:cubicBezTo>
                    <a:pt x="260678" y="3201"/>
                    <a:pt x="263605" y="235"/>
                    <a:pt x="267243" y="235"/>
                  </a:cubicBezTo>
                  <a:close/>
                  <a:moveTo>
                    <a:pt x="9006" y="1"/>
                  </a:moveTo>
                  <a:cubicBezTo>
                    <a:pt x="7201" y="1"/>
                    <a:pt x="5366" y="713"/>
                    <a:pt x="3951" y="2284"/>
                  </a:cubicBezTo>
                  <a:cubicBezTo>
                    <a:pt x="0" y="6674"/>
                    <a:pt x="3122" y="13674"/>
                    <a:pt x="9049" y="13674"/>
                  </a:cubicBezTo>
                  <a:cubicBezTo>
                    <a:pt x="12537" y="13674"/>
                    <a:pt x="15463" y="11040"/>
                    <a:pt x="15854" y="7577"/>
                  </a:cubicBezTo>
                  <a:cubicBezTo>
                    <a:pt x="16219" y="11040"/>
                    <a:pt x="19146" y="13674"/>
                    <a:pt x="22634" y="13674"/>
                  </a:cubicBezTo>
                  <a:cubicBezTo>
                    <a:pt x="26122" y="13674"/>
                    <a:pt x="29048" y="11040"/>
                    <a:pt x="29439" y="7577"/>
                  </a:cubicBezTo>
                  <a:cubicBezTo>
                    <a:pt x="29805" y="11040"/>
                    <a:pt x="32731" y="13674"/>
                    <a:pt x="36219" y="13674"/>
                  </a:cubicBezTo>
                  <a:cubicBezTo>
                    <a:pt x="39707" y="13674"/>
                    <a:pt x="42658" y="11040"/>
                    <a:pt x="43024" y="7577"/>
                  </a:cubicBezTo>
                  <a:cubicBezTo>
                    <a:pt x="43390" y="11040"/>
                    <a:pt x="46341" y="13674"/>
                    <a:pt x="49828" y="13674"/>
                  </a:cubicBezTo>
                  <a:cubicBezTo>
                    <a:pt x="53316" y="13674"/>
                    <a:pt x="56243" y="11040"/>
                    <a:pt x="56609" y="7577"/>
                  </a:cubicBezTo>
                  <a:cubicBezTo>
                    <a:pt x="56999" y="11040"/>
                    <a:pt x="59926" y="13674"/>
                    <a:pt x="63414" y="13674"/>
                  </a:cubicBezTo>
                  <a:cubicBezTo>
                    <a:pt x="66901" y="13674"/>
                    <a:pt x="69828" y="11040"/>
                    <a:pt x="70218" y="7577"/>
                  </a:cubicBezTo>
                  <a:cubicBezTo>
                    <a:pt x="70584" y="11040"/>
                    <a:pt x="73511" y="13674"/>
                    <a:pt x="76999" y="13674"/>
                  </a:cubicBezTo>
                  <a:cubicBezTo>
                    <a:pt x="80486" y="13674"/>
                    <a:pt x="83413" y="11040"/>
                    <a:pt x="83803" y="7577"/>
                  </a:cubicBezTo>
                  <a:cubicBezTo>
                    <a:pt x="84169" y="11040"/>
                    <a:pt x="87096" y="13698"/>
                    <a:pt x="90584" y="13698"/>
                  </a:cubicBezTo>
                  <a:cubicBezTo>
                    <a:pt x="94096" y="13698"/>
                    <a:pt x="97023" y="11040"/>
                    <a:pt x="97388" y="7577"/>
                  </a:cubicBezTo>
                  <a:cubicBezTo>
                    <a:pt x="97779" y="11040"/>
                    <a:pt x="100705" y="13674"/>
                    <a:pt x="104193" y="13674"/>
                  </a:cubicBezTo>
                  <a:cubicBezTo>
                    <a:pt x="107681" y="13674"/>
                    <a:pt x="110608" y="11040"/>
                    <a:pt x="110974" y="7577"/>
                  </a:cubicBezTo>
                  <a:cubicBezTo>
                    <a:pt x="111364" y="11040"/>
                    <a:pt x="114291" y="13674"/>
                    <a:pt x="117778" y="13674"/>
                  </a:cubicBezTo>
                  <a:cubicBezTo>
                    <a:pt x="121266" y="13674"/>
                    <a:pt x="124193" y="11040"/>
                    <a:pt x="124583" y="7577"/>
                  </a:cubicBezTo>
                  <a:cubicBezTo>
                    <a:pt x="124949" y="11040"/>
                    <a:pt x="127876" y="13674"/>
                    <a:pt x="131363" y="13674"/>
                  </a:cubicBezTo>
                  <a:cubicBezTo>
                    <a:pt x="134851" y="13674"/>
                    <a:pt x="137778" y="11040"/>
                    <a:pt x="138168" y="7577"/>
                  </a:cubicBezTo>
                  <a:cubicBezTo>
                    <a:pt x="138534" y="11040"/>
                    <a:pt x="141461" y="13674"/>
                    <a:pt x="144973" y="13674"/>
                  </a:cubicBezTo>
                  <a:cubicBezTo>
                    <a:pt x="148461" y="13674"/>
                    <a:pt x="151387" y="11040"/>
                    <a:pt x="151753" y="7577"/>
                  </a:cubicBezTo>
                  <a:cubicBezTo>
                    <a:pt x="152143" y="11040"/>
                    <a:pt x="155070" y="13674"/>
                    <a:pt x="158558" y="13674"/>
                  </a:cubicBezTo>
                  <a:cubicBezTo>
                    <a:pt x="162046" y="13674"/>
                    <a:pt x="164972" y="11040"/>
                    <a:pt x="165338" y="7577"/>
                  </a:cubicBezTo>
                  <a:cubicBezTo>
                    <a:pt x="165728" y="11040"/>
                    <a:pt x="168655" y="13674"/>
                    <a:pt x="172143" y="13674"/>
                  </a:cubicBezTo>
                  <a:cubicBezTo>
                    <a:pt x="175631" y="13674"/>
                    <a:pt x="178557" y="11040"/>
                    <a:pt x="178948" y="7577"/>
                  </a:cubicBezTo>
                  <a:cubicBezTo>
                    <a:pt x="179314" y="11040"/>
                    <a:pt x="182240" y="13698"/>
                    <a:pt x="185728" y="13698"/>
                  </a:cubicBezTo>
                  <a:cubicBezTo>
                    <a:pt x="189240" y="13698"/>
                    <a:pt x="192167" y="11040"/>
                    <a:pt x="192533" y="7577"/>
                  </a:cubicBezTo>
                  <a:cubicBezTo>
                    <a:pt x="192899" y="11040"/>
                    <a:pt x="195850" y="13674"/>
                    <a:pt x="199337" y="13674"/>
                  </a:cubicBezTo>
                  <a:cubicBezTo>
                    <a:pt x="202825" y="13674"/>
                    <a:pt x="205752" y="11040"/>
                    <a:pt x="206118" y="7577"/>
                  </a:cubicBezTo>
                  <a:cubicBezTo>
                    <a:pt x="206508" y="11040"/>
                    <a:pt x="209435" y="13674"/>
                    <a:pt x="212923" y="13674"/>
                  </a:cubicBezTo>
                  <a:cubicBezTo>
                    <a:pt x="216410" y="13674"/>
                    <a:pt x="219337" y="11040"/>
                    <a:pt x="219727" y="7577"/>
                  </a:cubicBezTo>
                  <a:cubicBezTo>
                    <a:pt x="220093" y="11040"/>
                    <a:pt x="223020" y="13674"/>
                    <a:pt x="226508" y="13674"/>
                  </a:cubicBezTo>
                  <a:cubicBezTo>
                    <a:pt x="229995" y="13674"/>
                    <a:pt x="232922" y="11040"/>
                    <a:pt x="233312" y="7577"/>
                  </a:cubicBezTo>
                  <a:cubicBezTo>
                    <a:pt x="233678" y="11040"/>
                    <a:pt x="236605" y="13674"/>
                    <a:pt x="240093" y="13674"/>
                  </a:cubicBezTo>
                  <a:cubicBezTo>
                    <a:pt x="243580" y="13674"/>
                    <a:pt x="246532" y="11040"/>
                    <a:pt x="246897" y="7577"/>
                  </a:cubicBezTo>
                  <a:cubicBezTo>
                    <a:pt x="247263" y="11040"/>
                    <a:pt x="250214" y="13674"/>
                    <a:pt x="253702" y="13674"/>
                  </a:cubicBezTo>
                  <a:cubicBezTo>
                    <a:pt x="257190" y="13674"/>
                    <a:pt x="260117" y="11040"/>
                    <a:pt x="260483" y="7577"/>
                  </a:cubicBezTo>
                  <a:cubicBezTo>
                    <a:pt x="260859" y="11062"/>
                    <a:pt x="263806" y="13684"/>
                    <a:pt x="267281" y="13684"/>
                  </a:cubicBezTo>
                  <a:cubicBezTo>
                    <a:pt x="267404" y="13684"/>
                    <a:pt x="267528" y="13681"/>
                    <a:pt x="267653" y="13674"/>
                  </a:cubicBezTo>
                  <a:cubicBezTo>
                    <a:pt x="271263" y="13479"/>
                    <a:pt x="274116" y="10479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9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38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38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38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38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38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38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38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38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38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38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38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38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38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38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38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38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38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38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38"/>
                  </a:cubicBezTo>
                  <a:cubicBezTo>
                    <a:pt x="15445" y="2335"/>
                    <a:pt x="12274" y="1"/>
                    <a:pt x="9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491150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53750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89" y="244"/>
                  </a:moveTo>
                  <a:cubicBezTo>
                    <a:pt x="2961" y="244"/>
                    <a:pt x="3579" y="1788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ubicBezTo>
                    <a:pt x="1669" y="244"/>
                    <a:pt x="1679" y="244"/>
                    <a:pt x="168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9033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6" y="193"/>
                  </a:moveTo>
                  <a:cubicBezTo>
                    <a:pt x="10095" y="193"/>
                    <a:pt x="12715" y="2318"/>
                    <a:pt x="12732" y="5537"/>
                  </a:cubicBezTo>
                  <a:cubicBezTo>
                    <a:pt x="12707" y="8464"/>
                    <a:pt x="10341" y="10830"/>
                    <a:pt x="7415" y="10830"/>
                  </a:cubicBezTo>
                  <a:cubicBezTo>
                    <a:pt x="2683" y="10830"/>
                    <a:pt x="293" y="5122"/>
                    <a:pt x="3659" y="1757"/>
                  </a:cubicBezTo>
                  <a:cubicBezTo>
                    <a:pt x="4738" y="677"/>
                    <a:pt x="6065" y="193"/>
                    <a:pt x="7366" y="193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52"/>
                    <a:pt x="3488" y="9439"/>
                  </a:cubicBezTo>
                  <a:cubicBezTo>
                    <a:pt x="4617" y="10569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51" y="2464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971025" y="46172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4" y="200"/>
                  </a:moveTo>
                  <a:cubicBezTo>
                    <a:pt x="6370" y="200"/>
                    <a:pt x="8000" y="1515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cubicBezTo>
                    <a:pt x="1781" y="6780"/>
                    <a:pt x="318" y="3244"/>
                    <a:pt x="2366" y="1171"/>
                  </a:cubicBezTo>
                  <a:cubicBezTo>
                    <a:pt x="3037" y="500"/>
                    <a:pt x="3863" y="200"/>
                    <a:pt x="4674" y="200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5975"/>
                  </a:cubicBezTo>
                  <a:cubicBezTo>
                    <a:pt x="2940" y="6696"/>
                    <a:pt x="3824" y="7018"/>
                    <a:pt x="4691" y="7018"/>
                  </a:cubicBezTo>
                  <a:cubicBezTo>
                    <a:pt x="6495" y="7018"/>
                    <a:pt x="8220" y="5621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103260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8" y="236"/>
                  </a:moveTo>
                  <a:cubicBezTo>
                    <a:pt x="2969" y="236"/>
                    <a:pt x="3684" y="809"/>
                    <a:pt x="3684" y="1683"/>
                  </a:cubicBezTo>
                  <a:cubicBezTo>
                    <a:pt x="3684" y="2464"/>
                    <a:pt x="3025" y="3098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2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56372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58" y="193"/>
                  </a:moveTo>
                  <a:cubicBezTo>
                    <a:pt x="10092" y="193"/>
                    <a:pt x="12707" y="2318"/>
                    <a:pt x="12707" y="5537"/>
                  </a:cubicBezTo>
                  <a:cubicBezTo>
                    <a:pt x="12707" y="8464"/>
                    <a:pt x="10341" y="10830"/>
                    <a:pt x="7415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22" y="677"/>
                    <a:pt x="6053" y="193"/>
                    <a:pt x="7358" y="193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27" y="2464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314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92975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8" y="236"/>
                  </a:moveTo>
                  <a:cubicBezTo>
                    <a:pt x="2969" y="236"/>
                    <a:pt x="3684" y="809"/>
                    <a:pt x="3684" y="1683"/>
                  </a:cubicBezTo>
                  <a:cubicBezTo>
                    <a:pt x="3684" y="2464"/>
                    <a:pt x="3025" y="3122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22410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2917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35335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2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1" y="236"/>
                    <a:pt x="2222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78017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34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8307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66" y="6502"/>
                    <a:pt x="4344" y="6802"/>
                    <a:pt x="3536" y="6802"/>
                  </a:cubicBezTo>
                  <a:cubicBezTo>
                    <a:pt x="1848" y="6802"/>
                    <a:pt x="220" y="5493"/>
                    <a:pt x="220" y="3514"/>
                  </a:cubicBezTo>
                  <a:cubicBezTo>
                    <a:pt x="245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8771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44055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352750" y="4225125"/>
              <a:ext cx="6902850" cy="342100"/>
            </a:xfrm>
            <a:custGeom>
              <a:avLst/>
              <a:gdLst/>
              <a:ahLst/>
              <a:cxnLst/>
              <a:rect l="l" t="t" r="r" b="b"/>
              <a:pathLst>
                <a:path w="276114" h="13684" extrusionOk="0">
                  <a:moveTo>
                    <a:pt x="9037" y="220"/>
                  </a:moveTo>
                  <a:lnTo>
                    <a:pt x="9037" y="220"/>
                  </a:lnTo>
                  <a:cubicBezTo>
                    <a:pt x="14931" y="230"/>
                    <a:pt x="17875" y="7345"/>
                    <a:pt x="13707" y="11488"/>
                  </a:cubicBezTo>
                  <a:cubicBezTo>
                    <a:pt x="12357" y="12838"/>
                    <a:pt x="10701" y="13442"/>
                    <a:pt x="9078" y="13442"/>
                  </a:cubicBezTo>
                  <a:cubicBezTo>
                    <a:pt x="5686" y="13442"/>
                    <a:pt x="2439" y="10805"/>
                    <a:pt x="2439" y="6830"/>
                  </a:cubicBezTo>
                  <a:cubicBezTo>
                    <a:pt x="2439" y="3175"/>
                    <a:pt x="5384" y="226"/>
                    <a:pt x="9037" y="220"/>
                  </a:cubicBezTo>
                  <a:close/>
                  <a:moveTo>
                    <a:pt x="22634" y="220"/>
                  </a:moveTo>
                  <a:cubicBezTo>
                    <a:pt x="28512" y="220"/>
                    <a:pt x="31463" y="7342"/>
                    <a:pt x="27292" y="11488"/>
                  </a:cubicBezTo>
                  <a:cubicBezTo>
                    <a:pt x="25950" y="12838"/>
                    <a:pt x="24297" y="13442"/>
                    <a:pt x="22674" y="13442"/>
                  </a:cubicBezTo>
                  <a:cubicBezTo>
                    <a:pt x="19282" y="13442"/>
                    <a:pt x="16024" y="10805"/>
                    <a:pt x="16024" y="6830"/>
                  </a:cubicBezTo>
                  <a:cubicBezTo>
                    <a:pt x="16024" y="3171"/>
                    <a:pt x="18975" y="220"/>
                    <a:pt x="22634" y="220"/>
                  </a:cubicBezTo>
                  <a:close/>
                  <a:moveTo>
                    <a:pt x="36219" y="220"/>
                  </a:moveTo>
                  <a:cubicBezTo>
                    <a:pt x="42097" y="220"/>
                    <a:pt x="45048" y="7342"/>
                    <a:pt x="40877" y="11488"/>
                  </a:cubicBezTo>
                  <a:cubicBezTo>
                    <a:pt x="39535" y="12838"/>
                    <a:pt x="37882" y="13442"/>
                    <a:pt x="36259" y="13442"/>
                  </a:cubicBezTo>
                  <a:cubicBezTo>
                    <a:pt x="32867" y="13442"/>
                    <a:pt x="29609" y="10805"/>
                    <a:pt x="29609" y="6830"/>
                  </a:cubicBezTo>
                  <a:cubicBezTo>
                    <a:pt x="29609" y="3171"/>
                    <a:pt x="32585" y="220"/>
                    <a:pt x="36219" y="220"/>
                  </a:cubicBezTo>
                  <a:close/>
                  <a:moveTo>
                    <a:pt x="49817" y="220"/>
                  </a:moveTo>
                  <a:lnTo>
                    <a:pt x="49817" y="220"/>
                  </a:lnTo>
                  <a:cubicBezTo>
                    <a:pt x="55711" y="230"/>
                    <a:pt x="58630" y="7345"/>
                    <a:pt x="54487" y="11488"/>
                  </a:cubicBezTo>
                  <a:cubicBezTo>
                    <a:pt x="53137" y="12838"/>
                    <a:pt x="51478" y="13442"/>
                    <a:pt x="49851" y="13442"/>
                  </a:cubicBezTo>
                  <a:cubicBezTo>
                    <a:pt x="46452" y="13442"/>
                    <a:pt x="43194" y="10805"/>
                    <a:pt x="43194" y="6830"/>
                  </a:cubicBezTo>
                  <a:cubicBezTo>
                    <a:pt x="43194" y="3175"/>
                    <a:pt x="46164" y="226"/>
                    <a:pt x="49817" y="220"/>
                  </a:cubicBezTo>
                  <a:close/>
                  <a:moveTo>
                    <a:pt x="63402" y="220"/>
                  </a:moveTo>
                  <a:cubicBezTo>
                    <a:pt x="69296" y="230"/>
                    <a:pt x="72240" y="7345"/>
                    <a:pt x="68072" y="11488"/>
                  </a:cubicBezTo>
                  <a:cubicBezTo>
                    <a:pt x="66722" y="12838"/>
                    <a:pt x="65063" y="13442"/>
                    <a:pt x="63436" y="13442"/>
                  </a:cubicBezTo>
                  <a:cubicBezTo>
                    <a:pt x="60037" y="13442"/>
                    <a:pt x="56780" y="10805"/>
                    <a:pt x="56780" y="6830"/>
                  </a:cubicBezTo>
                  <a:cubicBezTo>
                    <a:pt x="56804" y="3175"/>
                    <a:pt x="59749" y="226"/>
                    <a:pt x="63402" y="220"/>
                  </a:cubicBezTo>
                  <a:close/>
                  <a:moveTo>
                    <a:pt x="76999" y="220"/>
                  </a:moveTo>
                  <a:cubicBezTo>
                    <a:pt x="82877" y="220"/>
                    <a:pt x="85828" y="7342"/>
                    <a:pt x="81657" y="11488"/>
                  </a:cubicBezTo>
                  <a:cubicBezTo>
                    <a:pt x="80315" y="12838"/>
                    <a:pt x="78661" y="13442"/>
                    <a:pt x="77038" y="13442"/>
                  </a:cubicBezTo>
                  <a:cubicBezTo>
                    <a:pt x="73647" y="13442"/>
                    <a:pt x="70389" y="10805"/>
                    <a:pt x="70389" y="6830"/>
                  </a:cubicBezTo>
                  <a:cubicBezTo>
                    <a:pt x="70389" y="3171"/>
                    <a:pt x="73340" y="220"/>
                    <a:pt x="76999" y="220"/>
                  </a:cubicBezTo>
                  <a:close/>
                  <a:moveTo>
                    <a:pt x="117766" y="220"/>
                  </a:moveTo>
                  <a:lnTo>
                    <a:pt x="117766" y="220"/>
                  </a:lnTo>
                  <a:cubicBezTo>
                    <a:pt x="123660" y="230"/>
                    <a:pt x="126604" y="7345"/>
                    <a:pt x="122437" y="11488"/>
                  </a:cubicBezTo>
                  <a:cubicBezTo>
                    <a:pt x="121087" y="12838"/>
                    <a:pt x="119428" y="13442"/>
                    <a:pt x="117801" y="13442"/>
                  </a:cubicBezTo>
                  <a:cubicBezTo>
                    <a:pt x="114402" y="13442"/>
                    <a:pt x="111144" y="10805"/>
                    <a:pt x="111144" y="6830"/>
                  </a:cubicBezTo>
                  <a:cubicBezTo>
                    <a:pt x="111169" y="3175"/>
                    <a:pt x="114113" y="226"/>
                    <a:pt x="117766" y="220"/>
                  </a:cubicBezTo>
                  <a:close/>
                  <a:moveTo>
                    <a:pt x="131363" y="220"/>
                  </a:moveTo>
                  <a:cubicBezTo>
                    <a:pt x="137241" y="220"/>
                    <a:pt x="140192" y="7342"/>
                    <a:pt x="136022" y="11488"/>
                  </a:cubicBezTo>
                  <a:cubicBezTo>
                    <a:pt x="134680" y="12838"/>
                    <a:pt x="133026" y="13442"/>
                    <a:pt x="131403" y="13442"/>
                  </a:cubicBezTo>
                  <a:cubicBezTo>
                    <a:pt x="128011" y="13442"/>
                    <a:pt x="124754" y="10805"/>
                    <a:pt x="124754" y="6830"/>
                  </a:cubicBezTo>
                  <a:cubicBezTo>
                    <a:pt x="124754" y="3171"/>
                    <a:pt x="127705" y="220"/>
                    <a:pt x="131363" y="220"/>
                  </a:cubicBezTo>
                  <a:close/>
                  <a:moveTo>
                    <a:pt x="144961" y="220"/>
                  </a:moveTo>
                  <a:cubicBezTo>
                    <a:pt x="150830" y="230"/>
                    <a:pt x="153775" y="7345"/>
                    <a:pt x="149631" y="11488"/>
                  </a:cubicBezTo>
                  <a:cubicBezTo>
                    <a:pt x="148281" y="12838"/>
                    <a:pt x="146622" y="13442"/>
                    <a:pt x="144996" y="13442"/>
                  </a:cubicBezTo>
                  <a:cubicBezTo>
                    <a:pt x="141597" y="13442"/>
                    <a:pt x="138339" y="10805"/>
                    <a:pt x="138339" y="6830"/>
                  </a:cubicBezTo>
                  <a:cubicBezTo>
                    <a:pt x="138339" y="3175"/>
                    <a:pt x="141308" y="226"/>
                    <a:pt x="144961" y="220"/>
                  </a:cubicBezTo>
                  <a:close/>
                  <a:moveTo>
                    <a:pt x="158546" y="220"/>
                  </a:moveTo>
                  <a:cubicBezTo>
                    <a:pt x="164440" y="230"/>
                    <a:pt x="167384" y="7345"/>
                    <a:pt x="163216" y="11488"/>
                  </a:cubicBezTo>
                  <a:cubicBezTo>
                    <a:pt x="161866" y="12838"/>
                    <a:pt x="160207" y="13442"/>
                    <a:pt x="158581" y="13442"/>
                  </a:cubicBezTo>
                  <a:cubicBezTo>
                    <a:pt x="155182" y="13442"/>
                    <a:pt x="151924" y="10805"/>
                    <a:pt x="151924" y="6830"/>
                  </a:cubicBezTo>
                  <a:cubicBezTo>
                    <a:pt x="151924" y="3175"/>
                    <a:pt x="154893" y="226"/>
                    <a:pt x="158546" y="220"/>
                  </a:cubicBezTo>
                  <a:close/>
                  <a:moveTo>
                    <a:pt x="172149" y="220"/>
                  </a:moveTo>
                  <a:cubicBezTo>
                    <a:pt x="178031" y="220"/>
                    <a:pt x="180965" y="7324"/>
                    <a:pt x="176826" y="11488"/>
                  </a:cubicBezTo>
                  <a:cubicBezTo>
                    <a:pt x="175476" y="12838"/>
                    <a:pt x="173817" y="13442"/>
                    <a:pt x="172190" y="13442"/>
                  </a:cubicBezTo>
                  <a:cubicBezTo>
                    <a:pt x="168791" y="13442"/>
                    <a:pt x="165533" y="10805"/>
                    <a:pt x="165533" y="6830"/>
                  </a:cubicBezTo>
                  <a:cubicBezTo>
                    <a:pt x="165533" y="3171"/>
                    <a:pt x="168484" y="220"/>
                    <a:pt x="172143" y="220"/>
                  </a:cubicBezTo>
                  <a:lnTo>
                    <a:pt x="172119" y="220"/>
                  </a:lnTo>
                  <a:cubicBezTo>
                    <a:pt x="172129" y="220"/>
                    <a:pt x="172139" y="220"/>
                    <a:pt x="172149" y="220"/>
                  </a:cubicBezTo>
                  <a:close/>
                  <a:moveTo>
                    <a:pt x="185728" y="220"/>
                  </a:moveTo>
                  <a:cubicBezTo>
                    <a:pt x="191606" y="220"/>
                    <a:pt x="194557" y="7342"/>
                    <a:pt x="190386" y="11488"/>
                  </a:cubicBezTo>
                  <a:cubicBezTo>
                    <a:pt x="189044" y="12838"/>
                    <a:pt x="187391" y="13442"/>
                    <a:pt x="185768" y="13442"/>
                  </a:cubicBezTo>
                  <a:cubicBezTo>
                    <a:pt x="182376" y="13442"/>
                    <a:pt x="179118" y="10805"/>
                    <a:pt x="179118" y="6830"/>
                  </a:cubicBezTo>
                  <a:cubicBezTo>
                    <a:pt x="179118" y="3171"/>
                    <a:pt x="182070" y="220"/>
                    <a:pt x="185728" y="220"/>
                  </a:cubicBezTo>
                  <a:close/>
                  <a:moveTo>
                    <a:pt x="226508" y="220"/>
                  </a:moveTo>
                  <a:cubicBezTo>
                    <a:pt x="232386" y="220"/>
                    <a:pt x="235337" y="7342"/>
                    <a:pt x="231166" y="11488"/>
                  </a:cubicBezTo>
                  <a:cubicBezTo>
                    <a:pt x="229824" y="12838"/>
                    <a:pt x="228170" y="13442"/>
                    <a:pt x="226547" y="13442"/>
                  </a:cubicBezTo>
                  <a:cubicBezTo>
                    <a:pt x="223156" y="13442"/>
                    <a:pt x="219898" y="10805"/>
                    <a:pt x="219898" y="6830"/>
                  </a:cubicBezTo>
                  <a:cubicBezTo>
                    <a:pt x="219898" y="3171"/>
                    <a:pt x="222849" y="220"/>
                    <a:pt x="226508" y="220"/>
                  </a:cubicBezTo>
                  <a:close/>
                  <a:moveTo>
                    <a:pt x="240093" y="220"/>
                  </a:moveTo>
                  <a:cubicBezTo>
                    <a:pt x="245971" y="220"/>
                    <a:pt x="248922" y="7342"/>
                    <a:pt x="244751" y="11488"/>
                  </a:cubicBezTo>
                  <a:cubicBezTo>
                    <a:pt x="243409" y="12838"/>
                    <a:pt x="241755" y="13442"/>
                    <a:pt x="240132" y="13442"/>
                  </a:cubicBezTo>
                  <a:cubicBezTo>
                    <a:pt x="236741" y="13442"/>
                    <a:pt x="233483" y="10805"/>
                    <a:pt x="233483" y="6830"/>
                  </a:cubicBezTo>
                  <a:cubicBezTo>
                    <a:pt x="233483" y="3171"/>
                    <a:pt x="236459" y="220"/>
                    <a:pt x="240093" y="220"/>
                  </a:cubicBezTo>
                  <a:close/>
                  <a:moveTo>
                    <a:pt x="253690" y="220"/>
                  </a:moveTo>
                  <a:cubicBezTo>
                    <a:pt x="259584" y="230"/>
                    <a:pt x="262504" y="7345"/>
                    <a:pt x="258361" y="11488"/>
                  </a:cubicBezTo>
                  <a:cubicBezTo>
                    <a:pt x="257011" y="12838"/>
                    <a:pt x="255352" y="13442"/>
                    <a:pt x="253725" y="13442"/>
                  </a:cubicBezTo>
                  <a:cubicBezTo>
                    <a:pt x="250326" y="13442"/>
                    <a:pt x="247068" y="10805"/>
                    <a:pt x="247068" y="6830"/>
                  </a:cubicBezTo>
                  <a:cubicBezTo>
                    <a:pt x="247068" y="3175"/>
                    <a:pt x="250037" y="226"/>
                    <a:pt x="253690" y="220"/>
                  </a:cubicBezTo>
                  <a:close/>
                  <a:moveTo>
                    <a:pt x="267275" y="220"/>
                  </a:moveTo>
                  <a:lnTo>
                    <a:pt x="267275" y="220"/>
                  </a:lnTo>
                  <a:cubicBezTo>
                    <a:pt x="273169" y="230"/>
                    <a:pt x="276113" y="7345"/>
                    <a:pt x="271946" y="11488"/>
                  </a:cubicBezTo>
                  <a:cubicBezTo>
                    <a:pt x="270596" y="12838"/>
                    <a:pt x="268937" y="13442"/>
                    <a:pt x="267310" y="13442"/>
                  </a:cubicBezTo>
                  <a:cubicBezTo>
                    <a:pt x="263911" y="13442"/>
                    <a:pt x="260653" y="10805"/>
                    <a:pt x="260653" y="6830"/>
                  </a:cubicBezTo>
                  <a:cubicBezTo>
                    <a:pt x="260678" y="3175"/>
                    <a:pt x="263622" y="226"/>
                    <a:pt x="267275" y="220"/>
                  </a:cubicBezTo>
                  <a:close/>
                  <a:moveTo>
                    <a:pt x="90596" y="220"/>
                  </a:moveTo>
                  <a:lnTo>
                    <a:pt x="90596" y="220"/>
                  </a:lnTo>
                  <a:cubicBezTo>
                    <a:pt x="96466" y="230"/>
                    <a:pt x="99410" y="7345"/>
                    <a:pt x="95242" y="11512"/>
                  </a:cubicBezTo>
                  <a:cubicBezTo>
                    <a:pt x="93904" y="12850"/>
                    <a:pt x="92256" y="13449"/>
                    <a:pt x="90638" y="13449"/>
                  </a:cubicBezTo>
                  <a:cubicBezTo>
                    <a:pt x="87241" y="13449"/>
                    <a:pt x="83974" y="10811"/>
                    <a:pt x="83974" y="6830"/>
                  </a:cubicBezTo>
                  <a:cubicBezTo>
                    <a:pt x="83974" y="3175"/>
                    <a:pt x="86943" y="226"/>
                    <a:pt x="90596" y="220"/>
                  </a:cubicBezTo>
                  <a:close/>
                  <a:moveTo>
                    <a:pt x="104181" y="220"/>
                  </a:moveTo>
                  <a:cubicBezTo>
                    <a:pt x="110075" y="230"/>
                    <a:pt x="112995" y="7345"/>
                    <a:pt x="108852" y="11512"/>
                  </a:cubicBezTo>
                  <a:cubicBezTo>
                    <a:pt x="107506" y="12850"/>
                    <a:pt x="105853" y="13449"/>
                    <a:pt x="104231" y="13449"/>
                  </a:cubicBezTo>
                  <a:cubicBezTo>
                    <a:pt x="100826" y="13449"/>
                    <a:pt x="97559" y="10811"/>
                    <a:pt x="97559" y="6830"/>
                  </a:cubicBezTo>
                  <a:cubicBezTo>
                    <a:pt x="97559" y="3175"/>
                    <a:pt x="100528" y="226"/>
                    <a:pt x="104181" y="220"/>
                  </a:cubicBezTo>
                  <a:close/>
                  <a:moveTo>
                    <a:pt x="199326" y="220"/>
                  </a:moveTo>
                  <a:lnTo>
                    <a:pt x="199326" y="220"/>
                  </a:lnTo>
                  <a:cubicBezTo>
                    <a:pt x="205220" y="230"/>
                    <a:pt x="208139" y="7345"/>
                    <a:pt x="203996" y="11512"/>
                  </a:cubicBezTo>
                  <a:cubicBezTo>
                    <a:pt x="202650" y="12850"/>
                    <a:pt x="200997" y="13449"/>
                    <a:pt x="199375" y="13449"/>
                  </a:cubicBezTo>
                  <a:cubicBezTo>
                    <a:pt x="195971" y="13449"/>
                    <a:pt x="192703" y="10811"/>
                    <a:pt x="192703" y="6830"/>
                  </a:cubicBezTo>
                  <a:cubicBezTo>
                    <a:pt x="192703" y="3175"/>
                    <a:pt x="195673" y="226"/>
                    <a:pt x="199326" y="220"/>
                  </a:cubicBezTo>
                  <a:close/>
                  <a:moveTo>
                    <a:pt x="212911" y="220"/>
                  </a:moveTo>
                  <a:cubicBezTo>
                    <a:pt x="218805" y="230"/>
                    <a:pt x="221749" y="7345"/>
                    <a:pt x="217581" y="11512"/>
                  </a:cubicBezTo>
                  <a:cubicBezTo>
                    <a:pt x="216235" y="12850"/>
                    <a:pt x="214582" y="13449"/>
                    <a:pt x="212960" y="13449"/>
                  </a:cubicBezTo>
                  <a:cubicBezTo>
                    <a:pt x="209556" y="13449"/>
                    <a:pt x="206289" y="10811"/>
                    <a:pt x="206289" y="6830"/>
                  </a:cubicBezTo>
                  <a:cubicBezTo>
                    <a:pt x="206289" y="3175"/>
                    <a:pt x="209258" y="226"/>
                    <a:pt x="212911" y="220"/>
                  </a:cubicBezTo>
                  <a:close/>
                  <a:moveTo>
                    <a:pt x="90584" y="0"/>
                  </a:moveTo>
                  <a:cubicBezTo>
                    <a:pt x="87096" y="0"/>
                    <a:pt x="84169" y="2635"/>
                    <a:pt x="83803" y="6122"/>
                  </a:cubicBezTo>
                  <a:cubicBezTo>
                    <a:pt x="83413" y="2659"/>
                    <a:pt x="80486" y="25"/>
                    <a:pt x="76999" y="25"/>
                  </a:cubicBezTo>
                  <a:cubicBezTo>
                    <a:pt x="73511" y="25"/>
                    <a:pt x="70584" y="2659"/>
                    <a:pt x="70218" y="6122"/>
                  </a:cubicBezTo>
                  <a:cubicBezTo>
                    <a:pt x="69828" y="2659"/>
                    <a:pt x="66901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8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1" y="25"/>
                    <a:pt x="29805" y="2659"/>
                    <a:pt x="29439" y="6122"/>
                  </a:cubicBezTo>
                  <a:cubicBezTo>
                    <a:pt x="29048" y="2659"/>
                    <a:pt x="26122" y="25"/>
                    <a:pt x="22634" y="25"/>
                  </a:cubicBezTo>
                  <a:cubicBezTo>
                    <a:pt x="19146" y="25"/>
                    <a:pt x="16219" y="2659"/>
                    <a:pt x="15854" y="6122"/>
                  </a:cubicBezTo>
                  <a:cubicBezTo>
                    <a:pt x="15445" y="2332"/>
                    <a:pt x="12267" y="2"/>
                    <a:pt x="8996" y="2"/>
                  </a:cubicBezTo>
                  <a:cubicBezTo>
                    <a:pt x="7194" y="2"/>
                    <a:pt x="5364" y="709"/>
                    <a:pt x="3951" y="2269"/>
                  </a:cubicBezTo>
                  <a:cubicBezTo>
                    <a:pt x="0" y="6683"/>
                    <a:pt x="3122" y="13683"/>
                    <a:pt x="9049" y="13683"/>
                  </a:cubicBezTo>
                  <a:lnTo>
                    <a:pt x="9049" y="13659"/>
                  </a:lnTo>
                  <a:cubicBezTo>
                    <a:pt x="12537" y="13659"/>
                    <a:pt x="15463" y="11025"/>
                    <a:pt x="15854" y="7561"/>
                  </a:cubicBezTo>
                  <a:cubicBezTo>
                    <a:pt x="16219" y="11025"/>
                    <a:pt x="19146" y="13659"/>
                    <a:pt x="22634" y="13659"/>
                  </a:cubicBezTo>
                  <a:cubicBezTo>
                    <a:pt x="26122" y="13659"/>
                    <a:pt x="29048" y="11025"/>
                    <a:pt x="29439" y="7561"/>
                  </a:cubicBezTo>
                  <a:cubicBezTo>
                    <a:pt x="29805" y="11025"/>
                    <a:pt x="32731" y="13659"/>
                    <a:pt x="36219" y="13659"/>
                  </a:cubicBezTo>
                  <a:cubicBezTo>
                    <a:pt x="39707" y="13659"/>
                    <a:pt x="42658" y="11025"/>
                    <a:pt x="43024" y="7561"/>
                  </a:cubicBezTo>
                  <a:cubicBezTo>
                    <a:pt x="43390" y="11025"/>
                    <a:pt x="46341" y="13659"/>
                    <a:pt x="49828" y="13659"/>
                  </a:cubicBezTo>
                  <a:cubicBezTo>
                    <a:pt x="53316" y="13659"/>
                    <a:pt x="56243" y="11025"/>
                    <a:pt x="56609" y="7561"/>
                  </a:cubicBezTo>
                  <a:cubicBezTo>
                    <a:pt x="56999" y="11025"/>
                    <a:pt x="59926" y="13659"/>
                    <a:pt x="63414" y="13659"/>
                  </a:cubicBezTo>
                  <a:cubicBezTo>
                    <a:pt x="66901" y="13659"/>
                    <a:pt x="69828" y="11025"/>
                    <a:pt x="70218" y="7561"/>
                  </a:cubicBezTo>
                  <a:cubicBezTo>
                    <a:pt x="70584" y="11025"/>
                    <a:pt x="73511" y="13659"/>
                    <a:pt x="76999" y="13659"/>
                  </a:cubicBezTo>
                  <a:cubicBezTo>
                    <a:pt x="80486" y="13659"/>
                    <a:pt x="83413" y="11025"/>
                    <a:pt x="83803" y="7561"/>
                  </a:cubicBezTo>
                  <a:cubicBezTo>
                    <a:pt x="84169" y="11049"/>
                    <a:pt x="87096" y="13683"/>
                    <a:pt x="90584" y="13683"/>
                  </a:cubicBezTo>
                  <a:cubicBezTo>
                    <a:pt x="94096" y="13683"/>
                    <a:pt x="97023" y="11049"/>
                    <a:pt x="97388" y="7561"/>
                  </a:cubicBezTo>
                  <a:cubicBezTo>
                    <a:pt x="97779" y="11025"/>
                    <a:pt x="100705" y="13659"/>
                    <a:pt x="104193" y="13659"/>
                  </a:cubicBezTo>
                  <a:cubicBezTo>
                    <a:pt x="107681" y="13659"/>
                    <a:pt x="110608" y="11025"/>
                    <a:pt x="110974" y="7561"/>
                  </a:cubicBezTo>
                  <a:cubicBezTo>
                    <a:pt x="111364" y="11025"/>
                    <a:pt x="114291" y="13659"/>
                    <a:pt x="117778" y="13659"/>
                  </a:cubicBezTo>
                  <a:cubicBezTo>
                    <a:pt x="121266" y="13659"/>
                    <a:pt x="124193" y="11025"/>
                    <a:pt x="124583" y="7561"/>
                  </a:cubicBezTo>
                  <a:cubicBezTo>
                    <a:pt x="124949" y="11025"/>
                    <a:pt x="127876" y="13659"/>
                    <a:pt x="131363" y="13659"/>
                  </a:cubicBezTo>
                  <a:cubicBezTo>
                    <a:pt x="134851" y="13659"/>
                    <a:pt x="137778" y="11025"/>
                    <a:pt x="138168" y="7561"/>
                  </a:cubicBezTo>
                  <a:cubicBezTo>
                    <a:pt x="138534" y="11025"/>
                    <a:pt x="141461" y="13659"/>
                    <a:pt x="144973" y="13659"/>
                  </a:cubicBezTo>
                  <a:cubicBezTo>
                    <a:pt x="148461" y="13659"/>
                    <a:pt x="151387" y="11025"/>
                    <a:pt x="151753" y="7561"/>
                  </a:cubicBezTo>
                  <a:cubicBezTo>
                    <a:pt x="152143" y="11025"/>
                    <a:pt x="155070" y="13659"/>
                    <a:pt x="158558" y="13659"/>
                  </a:cubicBezTo>
                  <a:cubicBezTo>
                    <a:pt x="162046" y="13659"/>
                    <a:pt x="164972" y="11025"/>
                    <a:pt x="165338" y="7561"/>
                  </a:cubicBezTo>
                  <a:cubicBezTo>
                    <a:pt x="165728" y="11025"/>
                    <a:pt x="168655" y="13659"/>
                    <a:pt x="172143" y="13659"/>
                  </a:cubicBezTo>
                  <a:cubicBezTo>
                    <a:pt x="175631" y="13659"/>
                    <a:pt x="178557" y="11025"/>
                    <a:pt x="178948" y="7561"/>
                  </a:cubicBezTo>
                  <a:cubicBezTo>
                    <a:pt x="179314" y="11049"/>
                    <a:pt x="182240" y="13683"/>
                    <a:pt x="185728" y="13683"/>
                  </a:cubicBezTo>
                  <a:cubicBezTo>
                    <a:pt x="189240" y="13683"/>
                    <a:pt x="192167" y="11049"/>
                    <a:pt x="192533" y="7561"/>
                  </a:cubicBezTo>
                  <a:cubicBezTo>
                    <a:pt x="192899" y="11025"/>
                    <a:pt x="195850" y="13659"/>
                    <a:pt x="199337" y="13659"/>
                  </a:cubicBezTo>
                  <a:cubicBezTo>
                    <a:pt x="202825" y="13659"/>
                    <a:pt x="205752" y="11025"/>
                    <a:pt x="206118" y="7561"/>
                  </a:cubicBezTo>
                  <a:cubicBezTo>
                    <a:pt x="206508" y="11025"/>
                    <a:pt x="209435" y="13659"/>
                    <a:pt x="212923" y="13659"/>
                  </a:cubicBezTo>
                  <a:cubicBezTo>
                    <a:pt x="216410" y="13659"/>
                    <a:pt x="219337" y="11025"/>
                    <a:pt x="219727" y="7561"/>
                  </a:cubicBezTo>
                  <a:cubicBezTo>
                    <a:pt x="220093" y="11025"/>
                    <a:pt x="223020" y="13659"/>
                    <a:pt x="226508" y="13659"/>
                  </a:cubicBezTo>
                  <a:cubicBezTo>
                    <a:pt x="229995" y="13659"/>
                    <a:pt x="232922" y="11025"/>
                    <a:pt x="233312" y="7561"/>
                  </a:cubicBezTo>
                  <a:cubicBezTo>
                    <a:pt x="233678" y="11025"/>
                    <a:pt x="236605" y="13659"/>
                    <a:pt x="240093" y="13659"/>
                  </a:cubicBezTo>
                  <a:cubicBezTo>
                    <a:pt x="243580" y="13659"/>
                    <a:pt x="246532" y="11025"/>
                    <a:pt x="246897" y="7561"/>
                  </a:cubicBezTo>
                  <a:cubicBezTo>
                    <a:pt x="247263" y="11025"/>
                    <a:pt x="250214" y="13659"/>
                    <a:pt x="253702" y="13659"/>
                  </a:cubicBezTo>
                  <a:cubicBezTo>
                    <a:pt x="257190" y="13659"/>
                    <a:pt x="260117" y="11025"/>
                    <a:pt x="260483" y="7561"/>
                  </a:cubicBezTo>
                  <a:cubicBezTo>
                    <a:pt x="260859" y="11047"/>
                    <a:pt x="263806" y="13669"/>
                    <a:pt x="267281" y="13669"/>
                  </a:cubicBezTo>
                  <a:cubicBezTo>
                    <a:pt x="267404" y="13669"/>
                    <a:pt x="267528" y="13665"/>
                    <a:pt x="267653" y="13659"/>
                  </a:cubicBezTo>
                  <a:cubicBezTo>
                    <a:pt x="271263" y="13464"/>
                    <a:pt x="274116" y="10464"/>
                    <a:pt x="274116" y="6854"/>
                  </a:cubicBezTo>
                  <a:cubicBezTo>
                    <a:pt x="274116" y="3220"/>
                    <a:pt x="271263" y="220"/>
                    <a:pt x="267653" y="25"/>
                  </a:cubicBezTo>
                  <a:cubicBezTo>
                    <a:pt x="267528" y="18"/>
                    <a:pt x="267404" y="15"/>
                    <a:pt x="267281" y="15"/>
                  </a:cubicBezTo>
                  <a:cubicBezTo>
                    <a:pt x="263806" y="15"/>
                    <a:pt x="260859" y="2636"/>
                    <a:pt x="260483" y="6122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4" y="25"/>
                    <a:pt x="247263" y="2659"/>
                    <a:pt x="246897" y="6122"/>
                  </a:cubicBezTo>
                  <a:cubicBezTo>
                    <a:pt x="246532" y="2659"/>
                    <a:pt x="243580" y="25"/>
                    <a:pt x="240093" y="25"/>
                  </a:cubicBezTo>
                  <a:cubicBezTo>
                    <a:pt x="236605" y="25"/>
                    <a:pt x="233678" y="2659"/>
                    <a:pt x="233312" y="6122"/>
                  </a:cubicBezTo>
                  <a:cubicBezTo>
                    <a:pt x="232922" y="2659"/>
                    <a:pt x="229995" y="25"/>
                    <a:pt x="226508" y="25"/>
                  </a:cubicBezTo>
                  <a:cubicBezTo>
                    <a:pt x="223020" y="25"/>
                    <a:pt x="220093" y="2659"/>
                    <a:pt x="219727" y="6122"/>
                  </a:cubicBezTo>
                  <a:cubicBezTo>
                    <a:pt x="219337" y="2659"/>
                    <a:pt x="216410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59"/>
                    <a:pt x="202825" y="25"/>
                    <a:pt x="199337" y="25"/>
                  </a:cubicBezTo>
                  <a:cubicBezTo>
                    <a:pt x="195850" y="25"/>
                    <a:pt x="192899" y="2659"/>
                    <a:pt x="192533" y="6122"/>
                  </a:cubicBezTo>
                  <a:cubicBezTo>
                    <a:pt x="192167" y="2635"/>
                    <a:pt x="189240" y="0"/>
                    <a:pt x="185728" y="0"/>
                  </a:cubicBezTo>
                  <a:cubicBezTo>
                    <a:pt x="182240" y="0"/>
                    <a:pt x="179314" y="2635"/>
                    <a:pt x="178948" y="6122"/>
                  </a:cubicBezTo>
                  <a:cubicBezTo>
                    <a:pt x="178557" y="2659"/>
                    <a:pt x="175631" y="25"/>
                    <a:pt x="172143" y="25"/>
                  </a:cubicBezTo>
                  <a:cubicBezTo>
                    <a:pt x="168655" y="25"/>
                    <a:pt x="165728" y="2659"/>
                    <a:pt x="165338" y="6122"/>
                  </a:cubicBezTo>
                  <a:cubicBezTo>
                    <a:pt x="164972" y="2659"/>
                    <a:pt x="162046" y="25"/>
                    <a:pt x="158558" y="25"/>
                  </a:cubicBezTo>
                  <a:cubicBezTo>
                    <a:pt x="155070" y="25"/>
                    <a:pt x="152143" y="2659"/>
                    <a:pt x="151753" y="6122"/>
                  </a:cubicBezTo>
                  <a:cubicBezTo>
                    <a:pt x="151387" y="2659"/>
                    <a:pt x="148461" y="25"/>
                    <a:pt x="144973" y="25"/>
                  </a:cubicBezTo>
                  <a:cubicBezTo>
                    <a:pt x="141461" y="25"/>
                    <a:pt x="138534" y="2659"/>
                    <a:pt x="138168" y="6122"/>
                  </a:cubicBezTo>
                  <a:cubicBezTo>
                    <a:pt x="137778" y="2659"/>
                    <a:pt x="134851" y="25"/>
                    <a:pt x="131363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8" y="25"/>
                  </a:cubicBezTo>
                  <a:cubicBezTo>
                    <a:pt x="114291" y="25"/>
                    <a:pt x="111364" y="2659"/>
                    <a:pt x="110974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5" y="25"/>
                    <a:pt x="97779" y="2659"/>
                    <a:pt x="97388" y="6122"/>
                  </a:cubicBezTo>
                  <a:cubicBezTo>
                    <a:pt x="97023" y="2635"/>
                    <a:pt x="94096" y="0"/>
                    <a:pt x="90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4911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53750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2"/>
          <p:cNvSpPr/>
          <p:nvPr/>
        </p:nvSpPr>
        <p:spPr>
          <a:xfrm rot="10800000" flipH="1">
            <a:off x="0" y="-9500"/>
            <a:ext cx="4579200" cy="516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" name="Google Shape;826;p2"/>
          <p:cNvGrpSpPr/>
          <p:nvPr/>
        </p:nvGrpSpPr>
        <p:grpSpPr>
          <a:xfrm>
            <a:off x="-634751" y="1379539"/>
            <a:ext cx="2478119" cy="2384405"/>
            <a:chOff x="985175" y="238325"/>
            <a:chExt cx="5438050" cy="5232400"/>
          </a:xfrm>
        </p:grpSpPr>
        <p:sp>
          <p:nvSpPr>
            <p:cNvPr id="827" name="Google Shape;827;p2"/>
            <p:cNvSpPr/>
            <p:nvPr/>
          </p:nvSpPr>
          <p:spPr>
            <a:xfrm>
              <a:off x="1519325" y="734050"/>
              <a:ext cx="4408775" cy="4241550"/>
            </a:xfrm>
            <a:custGeom>
              <a:avLst/>
              <a:gdLst/>
              <a:ahLst/>
              <a:cxnLst/>
              <a:rect l="l" t="t" r="r" b="b"/>
              <a:pathLst>
                <a:path w="176351" h="169662" extrusionOk="0">
                  <a:moveTo>
                    <a:pt x="91545" y="3583"/>
                  </a:moveTo>
                  <a:cubicBezTo>
                    <a:pt x="136413" y="3583"/>
                    <a:pt x="172735" y="39987"/>
                    <a:pt x="172817" y="84856"/>
                  </a:cubicBezTo>
                  <a:cubicBezTo>
                    <a:pt x="172817" y="117726"/>
                    <a:pt x="153013" y="147310"/>
                    <a:pt x="122608" y="159883"/>
                  </a:cubicBezTo>
                  <a:cubicBezTo>
                    <a:pt x="112552" y="164052"/>
                    <a:pt x="101982" y="166080"/>
                    <a:pt x="91496" y="166080"/>
                  </a:cubicBezTo>
                  <a:cubicBezTo>
                    <a:pt x="70360" y="166080"/>
                    <a:pt x="49566" y="157841"/>
                    <a:pt x="34021" y="142297"/>
                  </a:cubicBezTo>
                  <a:cubicBezTo>
                    <a:pt x="10848" y="119041"/>
                    <a:pt x="3863" y="84116"/>
                    <a:pt x="16436" y="53711"/>
                  </a:cubicBezTo>
                  <a:cubicBezTo>
                    <a:pt x="29009" y="23388"/>
                    <a:pt x="58674" y="3583"/>
                    <a:pt x="91545" y="3583"/>
                  </a:cubicBezTo>
                  <a:close/>
                  <a:moveTo>
                    <a:pt x="91584" y="1"/>
                  </a:moveTo>
                  <a:cubicBezTo>
                    <a:pt x="69489" y="1"/>
                    <a:pt x="47780" y="8643"/>
                    <a:pt x="31556" y="24867"/>
                  </a:cubicBezTo>
                  <a:cubicBezTo>
                    <a:pt x="7314" y="49109"/>
                    <a:pt x="0" y="85595"/>
                    <a:pt x="13148" y="117233"/>
                  </a:cubicBezTo>
                  <a:cubicBezTo>
                    <a:pt x="26297" y="148953"/>
                    <a:pt x="57195" y="169580"/>
                    <a:pt x="91545" y="169662"/>
                  </a:cubicBezTo>
                  <a:cubicBezTo>
                    <a:pt x="138303" y="169580"/>
                    <a:pt x="176269" y="131614"/>
                    <a:pt x="176351" y="84856"/>
                  </a:cubicBezTo>
                  <a:cubicBezTo>
                    <a:pt x="176351" y="50506"/>
                    <a:pt x="155642" y="19608"/>
                    <a:pt x="124005" y="6459"/>
                  </a:cubicBezTo>
                  <a:cubicBezTo>
                    <a:pt x="113514" y="2111"/>
                    <a:pt x="102502" y="1"/>
                    <a:pt x="91584" y="1"/>
                  </a:cubicBezTo>
                  <a:close/>
                </a:path>
              </a:pathLst>
            </a:custGeom>
            <a:solidFill>
              <a:srgbClr val="FFFFFF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985175" y="238325"/>
              <a:ext cx="5438050" cy="5232400"/>
            </a:xfrm>
            <a:custGeom>
              <a:avLst/>
              <a:gdLst/>
              <a:ahLst/>
              <a:cxnLst/>
              <a:rect l="l" t="t" r="r" b="b"/>
              <a:pathLst>
                <a:path w="217522" h="209296" extrusionOk="0">
                  <a:moveTo>
                    <a:pt x="112911" y="3526"/>
                  </a:moveTo>
                  <a:cubicBezTo>
                    <a:pt x="168709" y="3608"/>
                    <a:pt x="213906" y="48805"/>
                    <a:pt x="213988" y="104685"/>
                  </a:cubicBezTo>
                  <a:cubicBezTo>
                    <a:pt x="213988" y="145527"/>
                    <a:pt x="189335" y="182424"/>
                    <a:pt x="151534" y="198037"/>
                  </a:cubicBezTo>
                  <a:cubicBezTo>
                    <a:pt x="139021" y="203244"/>
                    <a:pt x="125866" y="205774"/>
                    <a:pt x="112815" y="205774"/>
                  </a:cubicBezTo>
                  <a:cubicBezTo>
                    <a:pt x="86527" y="205774"/>
                    <a:pt x="60665" y="195508"/>
                    <a:pt x="41335" y="176178"/>
                  </a:cubicBezTo>
                  <a:cubicBezTo>
                    <a:pt x="12409" y="147252"/>
                    <a:pt x="3780" y="103699"/>
                    <a:pt x="19476" y="65980"/>
                  </a:cubicBezTo>
                  <a:cubicBezTo>
                    <a:pt x="35090" y="28179"/>
                    <a:pt x="71987" y="3526"/>
                    <a:pt x="112911" y="3526"/>
                  </a:cubicBezTo>
                  <a:close/>
                  <a:moveTo>
                    <a:pt x="112903" y="1"/>
                  </a:moveTo>
                  <a:cubicBezTo>
                    <a:pt x="85658" y="1"/>
                    <a:pt x="58880" y="10633"/>
                    <a:pt x="38870" y="30644"/>
                  </a:cubicBezTo>
                  <a:cubicBezTo>
                    <a:pt x="8958" y="60556"/>
                    <a:pt x="0" y="105589"/>
                    <a:pt x="16189" y="144705"/>
                  </a:cubicBezTo>
                  <a:cubicBezTo>
                    <a:pt x="32378" y="183821"/>
                    <a:pt x="70508" y="209295"/>
                    <a:pt x="112911" y="209295"/>
                  </a:cubicBezTo>
                  <a:cubicBezTo>
                    <a:pt x="170681" y="209213"/>
                    <a:pt x="217439" y="162455"/>
                    <a:pt x="217521" y="104685"/>
                  </a:cubicBezTo>
                  <a:cubicBezTo>
                    <a:pt x="217521" y="62282"/>
                    <a:pt x="192047" y="24152"/>
                    <a:pt x="152931" y="7963"/>
                  </a:cubicBezTo>
                  <a:cubicBezTo>
                    <a:pt x="139982" y="2604"/>
                    <a:pt x="126386" y="1"/>
                    <a:pt x="112903" y="1"/>
                  </a:cubicBezTo>
                  <a:close/>
                </a:path>
              </a:pathLst>
            </a:custGeom>
            <a:solidFill>
              <a:srgbClr val="FFFFFF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2357525" y="1510550"/>
              <a:ext cx="2794025" cy="2688500"/>
            </a:xfrm>
            <a:custGeom>
              <a:avLst/>
              <a:gdLst/>
              <a:ahLst/>
              <a:cxnLst/>
              <a:rect l="l" t="t" r="r" b="b"/>
              <a:pathLst>
                <a:path w="111761" h="107540" extrusionOk="0">
                  <a:moveTo>
                    <a:pt x="58017" y="3504"/>
                  </a:moveTo>
                  <a:lnTo>
                    <a:pt x="58017" y="3586"/>
                  </a:lnTo>
                  <a:cubicBezTo>
                    <a:pt x="85710" y="3586"/>
                    <a:pt x="108144" y="26020"/>
                    <a:pt x="108227" y="53796"/>
                  </a:cubicBezTo>
                  <a:cubicBezTo>
                    <a:pt x="108227" y="74093"/>
                    <a:pt x="95982" y="92419"/>
                    <a:pt x="77246" y="100143"/>
                  </a:cubicBezTo>
                  <a:cubicBezTo>
                    <a:pt x="70996" y="102736"/>
                    <a:pt x="64437" y="103997"/>
                    <a:pt x="57938" y="103997"/>
                  </a:cubicBezTo>
                  <a:cubicBezTo>
                    <a:pt x="44869" y="103997"/>
                    <a:pt x="32039" y="98901"/>
                    <a:pt x="22434" y="89296"/>
                  </a:cubicBezTo>
                  <a:cubicBezTo>
                    <a:pt x="8136" y="74915"/>
                    <a:pt x="3780" y="53303"/>
                    <a:pt x="11587" y="34567"/>
                  </a:cubicBezTo>
                  <a:cubicBezTo>
                    <a:pt x="19394" y="15748"/>
                    <a:pt x="37637" y="3504"/>
                    <a:pt x="58017" y="3504"/>
                  </a:cubicBezTo>
                  <a:close/>
                  <a:moveTo>
                    <a:pt x="58002" y="0"/>
                  </a:moveTo>
                  <a:cubicBezTo>
                    <a:pt x="43999" y="0"/>
                    <a:pt x="30254" y="5463"/>
                    <a:pt x="19969" y="15748"/>
                  </a:cubicBezTo>
                  <a:cubicBezTo>
                    <a:pt x="4602" y="31115"/>
                    <a:pt x="0" y="54207"/>
                    <a:pt x="8300" y="74340"/>
                  </a:cubicBezTo>
                  <a:cubicBezTo>
                    <a:pt x="16600" y="94473"/>
                    <a:pt x="36240" y="107539"/>
                    <a:pt x="58017" y="107539"/>
                  </a:cubicBezTo>
                  <a:cubicBezTo>
                    <a:pt x="87683" y="107539"/>
                    <a:pt x="111760" y="83462"/>
                    <a:pt x="111760" y="53796"/>
                  </a:cubicBezTo>
                  <a:cubicBezTo>
                    <a:pt x="111760" y="32019"/>
                    <a:pt x="98694" y="12379"/>
                    <a:pt x="78561" y="4079"/>
                  </a:cubicBezTo>
                  <a:cubicBezTo>
                    <a:pt x="71903" y="1334"/>
                    <a:pt x="64921" y="0"/>
                    <a:pt x="58002" y="0"/>
                  </a:cubicBezTo>
                  <a:close/>
                </a:path>
              </a:pathLst>
            </a:custGeom>
            <a:solidFill>
              <a:srgbClr val="FFFFFF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2953300" y="2215050"/>
              <a:ext cx="1491525" cy="1277275"/>
            </a:xfrm>
            <a:custGeom>
              <a:avLst/>
              <a:gdLst/>
              <a:ahLst/>
              <a:cxnLst/>
              <a:rect l="l" t="t" r="r" b="b"/>
              <a:pathLst>
                <a:path w="59661" h="51091" extrusionOk="0">
                  <a:moveTo>
                    <a:pt x="34186" y="3593"/>
                  </a:moveTo>
                  <a:cubicBezTo>
                    <a:pt x="46266" y="3593"/>
                    <a:pt x="56127" y="13454"/>
                    <a:pt x="56127" y="25616"/>
                  </a:cubicBezTo>
                  <a:cubicBezTo>
                    <a:pt x="56127" y="38851"/>
                    <a:pt x="45288" y="47608"/>
                    <a:pt x="33977" y="47608"/>
                  </a:cubicBezTo>
                  <a:cubicBezTo>
                    <a:pt x="28573" y="47608"/>
                    <a:pt x="23062" y="45610"/>
                    <a:pt x="18572" y="41147"/>
                  </a:cubicBezTo>
                  <a:cubicBezTo>
                    <a:pt x="4767" y="27259"/>
                    <a:pt x="14546" y="3593"/>
                    <a:pt x="34186" y="3593"/>
                  </a:cubicBezTo>
                  <a:close/>
                  <a:moveTo>
                    <a:pt x="33972" y="0"/>
                  </a:moveTo>
                  <a:cubicBezTo>
                    <a:pt x="27705" y="0"/>
                    <a:pt x="21314" y="2330"/>
                    <a:pt x="16107" y="7537"/>
                  </a:cubicBezTo>
                  <a:cubicBezTo>
                    <a:pt x="0" y="23644"/>
                    <a:pt x="11423" y="51091"/>
                    <a:pt x="34186" y="51091"/>
                  </a:cubicBezTo>
                  <a:cubicBezTo>
                    <a:pt x="48238" y="51091"/>
                    <a:pt x="59661" y="39668"/>
                    <a:pt x="59661" y="25616"/>
                  </a:cubicBezTo>
                  <a:cubicBezTo>
                    <a:pt x="59661" y="10211"/>
                    <a:pt x="47091" y="0"/>
                    <a:pt x="33972" y="0"/>
                  </a:cubicBezTo>
                  <a:close/>
                </a:path>
              </a:pathLst>
            </a:custGeom>
            <a:solidFill>
              <a:srgbClr val="FFFFFF">
                <a:alpha val="687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" name="Google Shape;831;p2"/>
          <p:cNvSpPr txBox="1">
            <a:spLocks noGrp="1"/>
          </p:cNvSpPr>
          <p:nvPr>
            <p:ph type="ctrTitle"/>
          </p:nvPr>
        </p:nvSpPr>
        <p:spPr>
          <a:xfrm>
            <a:off x="615600" y="1662750"/>
            <a:ext cx="5443500" cy="18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832" name="Google Shape;832;p2"/>
          <p:cNvSpPr txBox="1">
            <a:spLocks noGrp="1"/>
          </p:cNvSpPr>
          <p:nvPr>
            <p:ph type="subTitle" idx="1"/>
          </p:nvPr>
        </p:nvSpPr>
        <p:spPr>
          <a:xfrm>
            <a:off x="615600" y="4176425"/>
            <a:ext cx="3423900" cy="5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8FE0"/>
              </a:buClr>
              <a:buSzPts val="1400"/>
              <a:buFont typeface="Open Sans"/>
              <a:buNone/>
              <a:defRPr sz="1400">
                <a:solidFill>
                  <a:srgbClr val="348FE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">
    <p:spTree>
      <p:nvGrpSpPr>
        <p:cNvPr id="1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43" name="Google Shape;4943;p24"/>
          <p:cNvGrpSpPr/>
          <p:nvPr/>
        </p:nvGrpSpPr>
        <p:grpSpPr>
          <a:xfrm>
            <a:off x="7811045" y="-249990"/>
            <a:ext cx="2283495" cy="3494083"/>
            <a:chOff x="2426275" y="238125"/>
            <a:chExt cx="2730800" cy="4178525"/>
          </a:xfrm>
        </p:grpSpPr>
        <p:sp>
          <p:nvSpPr>
            <p:cNvPr id="4944" name="Google Shape;4944;p24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4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4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4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4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4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4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4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4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4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4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4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4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4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4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4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4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4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4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4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4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4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4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4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4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4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4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4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4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4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4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4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4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4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4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4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4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4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4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4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4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4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4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4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4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4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4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4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4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4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4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4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4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4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4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4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4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4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4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4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4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4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4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4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4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4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4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4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4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4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4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4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4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4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4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4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4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4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4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4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4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4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4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27" name="Google Shape;5027;p24"/>
          <p:cNvSpPr/>
          <p:nvPr/>
        </p:nvSpPr>
        <p:spPr>
          <a:xfrm rot="-5400000" flipH="1">
            <a:off x="4522000" y="1232700"/>
            <a:ext cx="119100" cy="77025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2">
    <p:spTree>
      <p:nvGrpSpPr>
        <p:cNvPr id="1" name="Shape 5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9" name="Google Shape;5029;p25"/>
          <p:cNvGrpSpPr/>
          <p:nvPr/>
        </p:nvGrpSpPr>
        <p:grpSpPr>
          <a:xfrm>
            <a:off x="6628464" y="-249987"/>
            <a:ext cx="4416465" cy="5641677"/>
            <a:chOff x="1756975" y="237325"/>
            <a:chExt cx="4084025" cy="5223775"/>
          </a:xfrm>
        </p:grpSpPr>
        <p:sp>
          <p:nvSpPr>
            <p:cNvPr id="5030" name="Google Shape;5030;p25"/>
            <p:cNvSpPr/>
            <p:nvPr/>
          </p:nvSpPr>
          <p:spPr>
            <a:xfrm>
              <a:off x="5370600" y="2798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81" y="315"/>
                  </a:moveTo>
                  <a:cubicBezTo>
                    <a:pt x="13259" y="315"/>
                    <a:pt x="16289" y="7687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ubicBezTo>
                    <a:pt x="7155" y="315"/>
                    <a:pt x="7168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543587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1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549487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8" y="292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49324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5"/>
                    <a:pt x="16299" y="7678"/>
                    <a:pt x="11957" y="11988"/>
                  </a:cubicBezTo>
                  <a:cubicBezTo>
                    <a:pt x="10563" y="13393"/>
                    <a:pt x="8850" y="14020"/>
                    <a:pt x="7170" y="14020"/>
                  </a:cubicBezTo>
                  <a:cubicBezTo>
                    <a:pt x="3655" y="14020"/>
                    <a:pt x="284" y="11273"/>
                    <a:pt x="284" y="7143"/>
                  </a:cubicBezTo>
                  <a:cubicBezTo>
                    <a:pt x="284" y="3386"/>
                    <a:pt x="3305" y="315"/>
                    <a:pt x="7085" y="315"/>
                  </a:cubicBezTo>
                  <a:cubicBezTo>
                    <a:pt x="7105" y="315"/>
                    <a:pt x="7124" y="315"/>
                    <a:pt x="7143" y="315"/>
                  </a:cubicBezTo>
                  <a:lnTo>
                    <a:pt x="7143" y="284"/>
                  </a:ln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285"/>
                  </a:cubicBezTo>
                  <a:cubicBezTo>
                    <a:pt x="13499" y="14285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49977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505752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776" y="292"/>
                    <a:pt x="4626" y="2305"/>
                    <a:pt x="3430" y="3469"/>
                  </a:cubicBezTo>
                  <a:cubicBezTo>
                    <a:pt x="3053" y="3846"/>
                    <a:pt x="2591" y="4015"/>
                    <a:pt x="2138" y="4015"/>
                  </a:cubicBezTo>
                  <a:cubicBezTo>
                    <a:pt x="1191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1" y="852"/>
                    <a:pt x="1" y="2148"/>
                  </a:cubicBezTo>
                  <a:cubicBezTo>
                    <a:pt x="1" y="3344"/>
                    <a:pt x="944" y="4287"/>
                    <a:pt x="2140" y="4319"/>
                  </a:cubicBezTo>
                  <a:cubicBezTo>
                    <a:pt x="4028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50913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81" y="257"/>
                  </a:moveTo>
                  <a:cubicBezTo>
                    <a:pt x="13022" y="257"/>
                    <a:pt x="16414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6" y="879"/>
                    <a:pt x="7800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3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5178675" y="743900"/>
              <a:ext cx="264300" cy="226550"/>
            </a:xfrm>
            <a:custGeom>
              <a:avLst/>
              <a:gdLst/>
              <a:ahLst/>
              <a:cxnLst/>
              <a:rect l="l" t="t" r="r" b="b"/>
              <a:pathLst>
                <a:path w="10572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91"/>
                    <a:pt x="8369" y="8779"/>
                    <a:pt x="6041" y="8779"/>
                  </a:cubicBezTo>
                  <a:cubicBezTo>
                    <a:pt x="2265" y="8747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5" y="8643"/>
                    <a:pt x="4900" y="9061"/>
                    <a:pt x="6023" y="9061"/>
                  </a:cubicBezTo>
                  <a:cubicBezTo>
                    <a:pt x="8343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5258100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5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84" y="4091"/>
                    <a:pt x="2322" y="4288"/>
                    <a:pt x="2852" y="4288"/>
                  </a:cubicBezTo>
                  <a:cubicBezTo>
                    <a:pt x="3949" y="4288"/>
                    <a:pt x="5014" y="3444"/>
                    <a:pt x="5035" y="2172"/>
                  </a:cubicBezTo>
                  <a:cubicBezTo>
                    <a:pt x="5035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65242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3" y="10919"/>
                    <a:pt x="13341" y="13971"/>
                    <a:pt x="9566" y="14002"/>
                  </a:cubicBezTo>
                  <a:cubicBezTo>
                    <a:pt x="3462" y="14002"/>
                    <a:pt x="378" y="6608"/>
                    <a:pt x="4720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0" y="14294"/>
                    <a:pt x="16687" y="11466"/>
                    <a:pt x="16708" y="7175"/>
                  </a:cubicBezTo>
                  <a:cubicBezTo>
                    <a:pt x="16708" y="3210"/>
                    <a:pt x="13530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73975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0" y="266"/>
                    <a:pt x="10320" y="1980"/>
                    <a:pt x="10320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79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09"/>
                  </a:cubicBezTo>
                  <a:cubicBezTo>
                    <a:pt x="3787" y="8643"/>
                    <a:pt x="4928" y="9061"/>
                    <a:pt x="6048" y="9061"/>
                  </a:cubicBezTo>
                  <a:cubicBezTo>
                    <a:pt x="8361" y="9061"/>
                    <a:pt x="10582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819975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93550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8"/>
                  </a:cubicBezTo>
                  <a:cubicBezTo>
                    <a:pt x="10594" y="13393"/>
                    <a:pt x="8881" y="14020"/>
                    <a:pt x="7200" y="14020"/>
                  </a:cubicBezTo>
                  <a:cubicBezTo>
                    <a:pt x="3685" y="14020"/>
                    <a:pt x="315" y="11273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285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55882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475" y="316"/>
                  </a:moveTo>
                  <a:cubicBezTo>
                    <a:pt x="4494" y="316"/>
                    <a:pt x="4512" y="316"/>
                    <a:pt x="4531" y="317"/>
                  </a:cubicBezTo>
                  <a:cubicBezTo>
                    <a:pt x="8307" y="317"/>
                    <a:pt x="10226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23"/>
                    <a:pt x="2173" y="316"/>
                    <a:pt x="447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461860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40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319"/>
                    <a:pt x="2140" y="4319"/>
                  </a:cubicBezTo>
                  <a:cubicBezTo>
                    <a:pt x="4060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405540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8"/>
                  </a:cubicBezTo>
                  <a:cubicBezTo>
                    <a:pt x="10594" y="13393"/>
                    <a:pt x="8878" y="14020"/>
                    <a:pt x="7193" y="14020"/>
                  </a:cubicBezTo>
                  <a:cubicBezTo>
                    <a:pt x="3669" y="14020"/>
                    <a:pt x="284" y="11273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285"/>
                  </a:cubicBezTo>
                  <a:cubicBezTo>
                    <a:pt x="13499" y="14285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4120700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70" y="317"/>
                  </a:moveTo>
                  <a:cubicBezTo>
                    <a:pt x="8319" y="317"/>
                    <a:pt x="10185" y="488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283" y="2205"/>
                    <a:pt x="2203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604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418047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0" y="852"/>
                    <a:pt x="0" y="2148"/>
                  </a:cubicBezTo>
                  <a:cubicBezTo>
                    <a:pt x="0" y="3344"/>
                    <a:pt x="944" y="4287"/>
                    <a:pt x="2140" y="4319"/>
                  </a:cubicBezTo>
                  <a:cubicBezTo>
                    <a:pt x="4059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421430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4" y="3014"/>
                    <a:pt x="16424" y="7175"/>
                  </a:cubicBezTo>
                  <a:cubicBezTo>
                    <a:pt x="16393" y="10919"/>
                    <a:pt x="13341" y="13971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678"/>
                    <a:pt x="4500" y="12177"/>
                  </a:cubicBezTo>
                  <a:cubicBezTo>
                    <a:pt x="5961" y="13639"/>
                    <a:pt x="7758" y="14294"/>
                    <a:pt x="9520" y="14294"/>
                  </a:cubicBezTo>
                  <a:cubicBezTo>
                    <a:pt x="13180" y="14294"/>
                    <a:pt x="16686" y="11466"/>
                    <a:pt x="16708" y="7175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430160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34" y="266"/>
                  </a:moveTo>
                  <a:cubicBezTo>
                    <a:pt x="8218" y="266"/>
                    <a:pt x="10311" y="1980"/>
                    <a:pt x="10290" y="4563"/>
                  </a:cubicBezTo>
                  <a:cubicBezTo>
                    <a:pt x="10290" y="6891"/>
                    <a:pt x="8402" y="8747"/>
                    <a:pt x="6073" y="8779"/>
                  </a:cubicBezTo>
                  <a:cubicBezTo>
                    <a:pt x="2266" y="8779"/>
                    <a:pt x="378" y="4185"/>
                    <a:pt x="3084" y="1511"/>
                  </a:cubicBezTo>
                  <a:cubicBezTo>
                    <a:pt x="3944" y="651"/>
                    <a:pt x="4999" y="266"/>
                    <a:pt x="6034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09"/>
                  </a:cubicBezTo>
                  <a:cubicBezTo>
                    <a:pt x="3788" y="8643"/>
                    <a:pt x="4929" y="9061"/>
                    <a:pt x="6049" y="9061"/>
                  </a:cubicBezTo>
                  <a:cubicBezTo>
                    <a:pt x="8362" y="9061"/>
                    <a:pt x="10583" y="7276"/>
                    <a:pt x="10604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4381275" y="803675"/>
              <a:ext cx="125650" cy="107225"/>
            </a:xfrm>
            <a:custGeom>
              <a:avLst/>
              <a:gdLst/>
              <a:ahLst/>
              <a:cxnLst/>
              <a:rect l="l" t="t" r="r" b="b"/>
              <a:pathLst>
                <a:path w="5026" h="4289" extrusionOk="0">
                  <a:moveTo>
                    <a:pt x="2861" y="280"/>
                  </a:moveTo>
                  <a:cubicBezTo>
                    <a:pt x="3824" y="280"/>
                    <a:pt x="4743" y="1037"/>
                    <a:pt x="4743" y="2172"/>
                  </a:cubicBezTo>
                  <a:cubicBezTo>
                    <a:pt x="4711" y="3178"/>
                    <a:pt x="3893" y="3997"/>
                    <a:pt x="2886" y="3997"/>
                  </a:cubicBezTo>
                  <a:cubicBezTo>
                    <a:pt x="1219" y="3997"/>
                    <a:pt x="369" y="1983"/>
                    <a:pt x="1565" y="819"/>
                  </a:cubicBezTo>
                  <a:cubicBezTo>
                    <a:pt x="1947" y="447"/>
                    <a:pt x="2409" y="280"/>
                    <a:pt x="2861" y="280"/>
                  </a:cubicBezTo>
                  <a:close/>
                  <a:moveTo>
                    <a:pt x="2847" y="0"/>
                  </a:moveTo>
                  <a:cubicBezTo>
                    <a:pt x="954" y="0"/>
                    <a:pt x="1" y="2275"/>
                    <a:pt x="1345" y="3650"/>
                  </a:cubicBezTo>
                  <a:cubicBezTo>
                    <a:pt x="1775" y="4091"/>
                    <a:pt x="2313" y="4288"/>
                    <a:pt x="2843" y="4288"/>
                  </a:cubicBezTo>
                  <a:cubicBezTo>
                    <a:pt x="3939" y="4288"/>
                    <a:pt x="5005" y="3444"/>
                    <a:pt x="5026" y="2172"/>
                  </a:cubicBezTo>
                  <a:cubicBezTo>
                    <a:pt x="5026" y="976"/>
                    <a:pt x="4051" y="1"/>
                    <a:pt x="2886" y="1"/>
                  </a:cubicBezTo>
                  <a:cubicBezTo>
                    <a:pt x="2873" y="0"/>
                    <a:pt x="2860" y="0"/>
                    <a:pt x="28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7761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19"/>
                    <a:pt x="13309" y="14002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4" y="257"/>
                    <a:pt x="9491" y="257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678"/>
                    <a:pt x="4499" y="12177"/>
                  </a:cubicBezTo>
                  <a:cubicBezTo>
                    <a:pt x="5951" y="13639"/>
                    <a:pt x="7744" y="14294"/>
                    <a:pt x="9505" y="14294"/>
                  </a:cubicBezTo>
                  <a:cubicBezTo>
                    <a:pt x="13165" y="14294"/>
                    <a:pt x="16686" y="11466"/>
                    <a:pt x="16707" y="7175"/>
                  </a:cubicBezTo>
                  <a:cubicBezTo>
                    <a:pt x="16707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86347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24" y="266"/>
                  </a:moveTo>
                  <a:cubicBezTo>
                    <a:pt x="8217" y="266"/>
                    <a:pt x="10311" y="1980"/>
                    <a:pt x="10289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2" y="7276"/>
                    <a:pt x="10572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942925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6" y="280"/>
                  </a:moveTo>
                  <a:cubicBezTo>
                    <a:pt x="3818" y="280"/>
                    <a:pt x="4751" y="1037"/>
                    <a:pt x="4751" y="2172"/>
                  </a:cubicBezTo>
                  <a:cubicBezTo>
                    <a:pt x="4720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45" y="447"/>
                    <a:pt x="2404" y="280"/>
                    <a:pt x="2856" y="28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2" y="4288"/>
                    <a:pt x="5013" y="3444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36172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1" y="315"/>
                  </a:moveTo>
                  <a:cubicBezTo>
                    <a:pt x="13260" y="315"/>
                    <a:pt x="16289" y="7687"/>
                    <a:pt x="11988" y="11988"/>
                  </a:cubicBezTo>
                  <a:cubicBezTo>
                    <a:pt x="10590" y="13396"/>
                    <a:pt x="8868" y="14027"/>
                    <a:pt x="7179" y="14027"/>
                  </a:cubicBezTo>
                  <a:cubicBezTo>
                    <a:pt x="3660" y="14027"/>
                    <a:pt x="284" y="11289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36825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cubicBezTo>
                    <a:pt x="4545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37415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39" y="292"/>
                    <a:pt x="4657" y="2274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6"/>
                    <a:pt x="315" y="2148"/>
                  </a:cubicBezTo>
                  <a:cubicBezTo>
                    <a:pt x="315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3179150" y="2798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8"/>
                  </a:cubicBezTo>
                  <a:cubicBezTo>
                    <a:pt x="10584" y="13393"/>
                    <a:pt x="8864" y="14020"/>
                    <a:pt x="7179" y="14020"/>
                  </a:cubicBezTo>
                  <a:cubicBezTo>
                    <a:pt x="3654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324442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0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330342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7" y="292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3338025" y="678600"/>
              <a:ext cx="416925" cy="357350"/>
            </a:xfrm>
            <a:custGeom>
              <a:avLst/>
              <a:gdLst/>
              <a:ahLst/>
              <a:cxnLst/>
              <a:rect l="l" t="t" r="r" b="b"/>
              <a:pathLst>
                <a:path w="16677" h="14294" extrusionOk="0">
                  <a:moveTo>
                    <a:pt x="9481" y="257"/>
                  </a:moveTo>
                  <a:cubicBezTo>
                    <a:pt x="13022" y="257"/>
                    <a:pt x="16415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7" y="879"/>
                    <a:pt x="7801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678"/>
                    <a:pt x="4469" y="12177"/>
                  </a:cubicBezTo>
                  <a:cubicBezTo>
                    <a:pt x="5930" y="13639"/>
                    <a:pt x="7731" y="14294"/>
                    <a:pt x="9495" y="14294"/>
                  </a:cubicBezTo>
                  <a:cubicBezTo>
                    <a:pt x="13163" y="14294"/>
                    <a:pt x="16677" y="11466"/>
                    <a:pt x="16677" y="7175"/>
                  </a:cubicBezTo>
                  <a:cubicBezTo>
                    <a:pt x="16677" y="3210"/>
                    <a:pt x="13499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3425350" y="743900"/>
              <a:ext cx="264325" cy="226550"/>
            </a:xfrm>
            <a:custGeom>
              <a:avLst/>
              <a:gdLst/>
              <a:ahLst/>
              <a:cxnLst/>
              <a:rect l="l" t="t" r="r" b="b"/>
              <a:pathLst>
                <a:path w="10573" h="9062" extrusionOk="0">
                  <a:moveTo>
                    <a:pt x="6010" y="266"/>
                  </a:moveTo>
                  <a:cubicBezTo>
                    <a:pt x="8203" y="266"/>
                    <a:pt x="10310" y="1980"/>
                    <a:pt x="10289" y="4563"/>
                  </a:cubicBezTo>
                  <a:cubicBezTo>
                    <a:pt x="10257" y="6891"/>
                    <a:pt x="8370" y="8779"/>
                    <a:pt x="6041" y="8779"/>
                  </a:cubicBezTo>
                  <a:cubicBezTo>
                    <a:pt x="2266" y="8747"/>
                    <a:pt x="378" y="4185"/>
                    <a:pt x="3052" y="1511"/>
                  </a:cubicBezTo>
                  <a:cubicBezTo>
                    <a:pt x="3912" y="651"/>
                    <a:pt x="4971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6" y="8643"/>
                    <a:pt x="4900" y="9061"/>
                    <a:pt x="6024" y="9061"/>
                  </a:cubicBezTo>
                  <a:cubicBezTo>
                    <a:pt x="8344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35048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4" y="280"/>
                  </a:moveTo>
                  <a:cubicBezTo>
                    <a:pt x="3815" y="280"/>
                    <a:pt x="4741" y="1037"/>
                    <a:pt x="4720" y="2172"/>
                  </a:cubicBezTo>
                  <a:cubicBezTo>
                    <a:pt x="4720" y="3178"/>
                    <a:pt x="3870" y="3997"/>
                    <a:pt x="2863" y="3997"/>
                  </a:cubicBezTo>
                  <a:cubicBezTo>
                    <a:pt x="1196" y="3997"/>
                    <a:pt x="378" y="1983"/>
                    <a:pt x="1573" y="819"/>
                  </a:cubicBezTo>
                  <a:cubicBezTo>
                    <a:pt x="1945" y="447"/>
                    <a:pt x="2403" y="280"/>
                    <a:pt x="2854" y="28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84" y="4091"/>
                    <a:pt x="2321" y="4288"/>
                    <a:pt x="2850" y="4288"/>
                  </a:cubicBezTo>
                  <a:cubicBezTo>
                    <a:pt x="3944" y="4288"/>
                    <a:pt x="5003" y="3444"/>
                    <a:pt x="5003" y="2172"/>
                  </a:cubicBezTo>
                  <a:cubicBezTo>
                    <a:pt x="5034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2899100" y="678600"/>
              <a:ext cx="417725" cy="357350"/>
            </a:xfrm>
            <a:custGeom>
              <a:avLst/>
              <a:gdLst/>
              <a:ahLst/>
              <a:cxnLst/>
              <a:rect l="l" t="t" r="r" b="b"/>
              <a:pathLst>
                <a:path w="16709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4" y="10950"/>
                    <a:pt x="13342" y="14002"/>
                    <a:pt x="9566" y="14002"/>
                  </a:cubicBezTo>
                  <a:cubicBezTo>
                    <a:pt x="3462" y="14002"/>
                    <a:pt x="378" y="6608"/>
                    <a:pt x="4721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1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298642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1" y="266"/>
                    <a:pt x="10321" y="1980"/>
                    <a:pt x="10321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47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09"/>
                  </a:cubicBezTo>
                  <a:cubicBezTo>
                    <a:pt x="3787" y="8643"/>
                    <a:pt x="4929" y="9061"/>
                    <a:pt x="6048" y="9061"/>
                  </a:cubicBezTo>
                  <a:cubicBezTo>
                    <a:pt x="8361" y="9061"/>
                    <a:pt x="10583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066650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689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2740225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285"/>
                  </a:cubicBezTo>
                  <a:cubicBezTo>
                    <a:pt x="13498" y="14285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280550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317"/>
                  </a:moveTo>
                  <a:cubicBezTo>
                    <a:pt x="8307" y="317"/>
                    <a:pt x="10195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05"/>
                    <a:pt x="2203" y="317"/>
                    <a:pt x="4532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46" y="9064"/>
                    <a:pt x="4532" y="9064"/>
                  </a:cubicBezTo>
                  <a:cubicBezTo>
                    <a:pt x="8590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286527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6"/>
                    <a:pt x="284" y="2148"/>
                  </a:cubicBezTo>
                  <a:cubicBezTo>
                    <a:pt x="284" y="1141"/>
                    <a:pt x="1134" y="292"/>
                    <a:pt x="2141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41" y="4319"/>
                  </a:cubicBezTo>
                  <a:cubicBezTo>
                    <a:pt x="4060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23020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17" y="315"/>
                  </a:moveTo>
                  <a:cubicBezTo>
                    <a:pt x="7136" y="315"/>
                    <a:pt x="7155" y="315"/>
                    <a:pt x="7175" y="315"/>
                  </a:cubicBezTo>
                  <a:cubicBezTo>
                    <a:pt x="13279" y="315"/>
                    <a:pt x="16299" y="7709"/>
                    <a:pt x="11989" y="12020"/>
                  </a:cubicBezTo>
                  <a:cubicBezTo>
                    <a:pt x="10590" y="13409"/>
                    <a:pt x="8877" y="14030"/>
                    <a:pt x="7198" y="14030"/>
                  </a:cubicBezTo>
                  <a:cubicBezTo>
                    <a:pt x="3667" y="14030"/>
                    <a:pt x="284" y="11280"/>
                    <a:pt x="284" y="7143"/>
                  </a:cubicBezTo>
                  <a:cubicBezTo>
                    <a:pt x="284" y="3386"/>
                    <a:pt x="3336" y="315"/>
                    <a:pt x="7117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75" y="14285"/>
                  </a:cubicBezTo>
                  <a:cubicBezTo>
                    <a:pt x="13530" y="14285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236737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05" y="316"/>
                  </a:moveTo>
                  <a:cubicBezTo>
                    <a:pt x="4525" y="316"/>
                    <a:pt x="4544" y="316"/>
                    <a:pt x="4563" y="317"/>
                  </a:cubicBez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23"/>
                    <a:pt x="2172" y="316"/>
                    <a:pt x="450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6" y="9064"/>
                    <a:pt x="4563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24271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08" y="292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72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24609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5" y="3014"/>
                    <a:pt x="16425" y="7175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678"/>
                    <a:pt x="4500" y="12177"/>
                  </a:cubicBezTo>
                  <a:cubicBezTo>
                    <a:pt x="5951" y="13639"/>
                    <a:pt x="7745" y="14294"/>
                    <a:pt x="9506" y="14294"/>
                  </a:cubicBezTo>
                  <a:cubicBezTo>
                    <a:pt x="13166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254830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66" y="8643"/>
                    <a:pt x="4914" y="9061"/>
                    <a:pt x="6039" y="9061"/>
                  </a:cubicBezTo>
                  <a:cubicBezTo>
                    <a:pt x="8361" y="9061"/>
                    <a:pt x="10582" y="7276"/>
                    <a:pt x="10603" y="4563"/>
                  </a:cubicBezTo>
                  <a:cubicBezTo>
                    <a:pt x="10603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627725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77" y="280"/>
                  </a:moveTo>
                  <a:cubicBezTo>
                    <a:pt x="3847" y="280"/>
                    <a:pt x="4773" y="1037"/>
                    <a:pt x="4752" y="2172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6" y="447"/>
                    <a:pt x="2421" y="280"/>
                    <a:pt x="2877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5" y="4091"/>
                    <a:pt x="2336" y="4288"/>
                    <a:pt x="2866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91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0228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50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5" y="257"/>
                    <a:pt x="949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2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11015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24" y="266"/>
                  </a:moveTo>
                  <a:cubicBezTo>
                    <a:pt x="8218" y="266"/>
                    <a:pt x="10311" y="1980"/>
                    <a:pt x="10289" y="4563"/>
                  </a:cubicBezTo>
                  <a:cubicBezTo>
                    <a:pt x="10289" y="6891"/>
                    <a:pt x="8370" y="8747"/>
                    <a:pt x="6042" y="8779"/>
                  </a:cubicBezTo>
                  <a:cubicBezTo>
                    <a:pt x="2266" y="8747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3" y="7276"/>
                    <a:pt x="10573" y="4563"/>
                  </a:cubicBezTo>
                  <a:cubicBezTo>
                    <a:pt x="10604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1896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18639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1929250" y="34505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317"/>
                  </a:moveTo>
                  <a:cubicBezTo>
                    <a:pt x="8307" y="317"/>
                    <a:pt x="10194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3" y="7093"/>
                    <a:pt x="283" y="4533"/>
                  </a:cubicBezTo>
                  <a:cubicBezTo>
                    <a:pt x="283" y="2205"/>
                    <a:pt x="2171" y="317"/>
                    <a:pt x="4531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6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198822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2"/>
                  </a:moveTo>
                  <a:cubicBezTo>
                    <a:pt x="3808" y="292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6"/>
                    <a:pt x="316" y="2148"/>
                  </a:cubicBezTo>
                  <a:cubicBezTo>
                    <a:pt x="316" y="1141"/>
                    <a:pt x="1134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1976425" y="636125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8" y="289"/>
                  </a:moveTo>
                  <a:cubicBezTo>
                    <a:pt x="15729" y="289"/>
                    <a:pt x="19939" y="3715"/>
                    <a:pt x="19917" y="8874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6" y="1066"/>
                    <a:pt x="9248" y="289"/>
                    <a:pt x="11338" y="289"/>
                  </a:cubicBezTo>
                  <a:close/>
                  <a:moveTo>
                    <a:pt x="28864" y="289"/>
                  </a:moveTo>
                  <a:cubicBezTo>
                    <a:pt x="33257" y="289"/>
                    <a:pt x="37474" y="3715"/>
                    <a:pt x="37474" y="8874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2" y="1066"/>
                    <a:pt x="26773" y="289"/>
                    <a:pt x="28864" y="289"/>
                  </a:cubicBezTo>
                  <a:close/>
                  <a:moveTo>
                    <a:pt x="46396" y="289"/>
                  </a:moveTo>
                  <a:cubicBezTo>
                    <a:pt x="50796" y="289"/>
                    <a:pt x="55021" y="3715"/>
                    <a:pt x="55000" y="8874"/>
                  </a:cubicBezTo>
                  <a:cubicBezTo>
                    <a:pt x="54968" y="13562"/>
                    <a:pt x="51161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67" y="1066"/>
                    <a:pt x="44302" y="289"/>
                    <a:pt x="46396" y="289"/>
                  </a:cubicBezTo>
                  <a:close/>
                  <a:moveTo>
                    <a:pt x="63945" y="289"/>
                  </a:moveTo>
                  <a:cubicBezTo>
                    <a:pt x="68336" y="289"/>
                    <a:pt x="72546" y="3715"/>
                    <a:pt x="72525" y="8874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384" y="17369"/>
                    <a:pt x="52608" y="8150"/>
                    <a:pt x="57989" y="2801"/>
                  </a:cubicBezTo>
                  <a:cubicBezTo>
                    <a:pt x="59724" y="1066"/>
                    <a:pt x="61855" y="289"/>
                    <a:pt x="63945" y="289"/>
                  </a:cubicBezTo>
                  <a:close/>
                  <a:moveTo>
                    <a:pt x="81472" y="289"/>
                  </a:moveTo>
                  <a:cubicBezTo>
                    <a:pt x="85865" y="289"/>
                    <a:pt x="90082" y="3715"/>
                    <a:pt x="90082" y="8874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50"/>
                    <a:pt x="75514" y="2801"/>
                  </a:cubicBezTo>
                  <a:cubicBezTo>
                    <a:pt x="77249" y="1066"/>
                    <a:pt x="79380" y="289"/>
                    <a:pt x="81472" y="289"/>
                  </a:cubicBezTo>
                  <a:close/>
                  <a:moveTo>
                    <a:pt x="98997" y="289"/>
                  </a:moveTo>
                  <a:cubicBezTo>
                    <a:pt x="103390" y="289"/>
                    <a:pt x="107607" y="3715"/>
                    <a:pt x="107607" y="8874"/>
                  </a:cubicBezTo>
                  <a:cubicBezTo>
                    <a:pt x="107576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75" y="1066"/>
                    <a:pt x="96906" y="289"/>
                    <a:pt x="98997" y="289"/>
                  </a:cubicBezTo>
                  <a:close/>
                  <a:moveTo>
                    <a:pt x="116543" y="289"/>
                  </a:moveTo>
                  <a:cubicBezTo>
                    <a:pt x="120944" y="289"/>
                    <a:pt x="125154" y="3715"/>
                    <a:pt x="125132" y="8874"/>
                  </a:cubicBezTo>
                  <a:cubicBezTo>
                    <a:pt x="125101" y="13562"/>
                    <a:pt x="121294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10" y="1066"/>
                    <a:pt x="114448" y="289"/>
                    <a:pt x="116543" y="289"/>
                  </a:cubicBezTo>
                  <a:close/>
                  <a:moveTo>
                    <a:pt x="134078" y="289"/>
                  </a:moveTo>
                  <a:cubicBezTo>
                    <a:pt x="138469" y="289"/>
                    <a:pt x="142679" y="3715"/>
                    <a:pt x="142658" y="8874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17" y="17369"/>
                    <a:pt x="122741" y="8181"/>
                    <a:pt x="128121" y="2801"/>
                  </a:cubicBezTo>
                  <a:cubicBezTo>
                    <a:pt x="129857" y="1066"/>
                    <a:pt x="131988" y="289"/>
                    <a:pt x="134078" y="289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4" y="32"/>
                  </a:cubicBezTo>
                  <a:cubicBezTo>
                    <a:pt x="77024" y="32"/>
                    <a:pt x="73249" y="3399"/>
                    <a:pt x="72777" y="7898"/>
                  </a:cubicBezTo>
                  <a:cubicBezTo>
                    <a:pt x="72273" y="3399"/>
                    <a:pt x="68498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4" y="32"/>
                    <a:pt x="38198" y="3399"/>
                    <a:pt x="37695" y="7898"/>
                  </a:cubicBezTo>
                  <a:cubicBezTo>
                    <a:pt x="37223" y="3399"/>
                    <a:pt x="33447" y="32"/>
                    <a:pt x="28948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1" y="32"/>
                  </a:cubicBezTo>
                  <a:cubicBezTo>
                    <a:pt x="6891" y="32"/>
                    <a:pt x="3116" y="3399"/>
                    <a:pt x="2644" y="7898"/>
                  </a:cubicBezTo>
                  <a:lnTo>
                    <a:pt x="2644" y="9755"/>
                  </a:lnTo>
                  <a:cubicBezTo>
                    <a:pt x="3116" y="14222"/>
                    <a:pt x="6891" y="17621"/>
                    <a:pt x="11391" y="17621"/>
                  </a:cubicBezTo>
                  <a:cubicBezTo>
                    <a:pt x="15890" y="17621"/>
                    <a:pt x="19697" y="14222"/>
                    <a:pt x="20169" y="9755"/>
                  </a:cubicBezTo>
                  <a:cubicBezTo>
                    <a:pt x="20641" y="14222"/>
                    <a:pt x="24448" y="17621"/>
                    <a:pt x="28948" y="17621"/>
                  </a:cubicBezTo>
                  <a:cubicBezTo>
                    <a:pt x="33447" y="17621"/>
                    <a:pt x="37223" y="14222"/>
                    <a:pt x="37695" y="9755"/>
                  </a:cubicBezTo>
                  <a:cubicBezTo>
                    <a:pt x="38198" y="14222"/>
                    <a:pt x="41974" y="17621"/>
                    <a:pt x="46473" y="17621"/>
                  </a:cubicBezTo>
                  <a:cubicBezTo>
                    <a:pt x="50972" y="17621"/>
                    <a:pt x="54748" y="14222"/>
                    <a:pt x="55251" y="9755"/>
                  </a:cubicBezTo>
                  <a:cubicBezTo>
                    <a:pt x="55723" y="14222"/>
                    <a:pt x="59499" y="17621"/>
                    <a:pt x="63998" y="17621"/>
                  </a:cubicBezTo>
                  <a:cubicBezTo>
                    <a:pt x="68498" y="17621"/>
                    <a:pt x="72273" y="14222"/>
                    <a:pt x="72777" y="9755"/>
                  </a:cubicBezTo>
                  <a:cubicBezTo>
                    <a:pt x="73249" y="14222"/>
                    <a:pt x="77024" y="17621"/>
                    <a:pt x="81524" y="17621"/>
                  </a:cubicBezTo>
                  <a:cubicBezTo>
                    <a:pt x="86023" y="17621"/>
                    <a:pt x="89830" y="14222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22"/>
                    <a:pt x="112106" y="17621"/>
                    <a:pt x="116606" y="17621"/>
                  </a:cubicBezTo>
                  <a:cubicBezTo>
                    <a:pt x="121105" y="17621"/>
                    <a:pt x="124881" y="14222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31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399"/>
                    <a:pt x="125384" y="7898"/>
                  </a:cubicBezTo>
                  <a:cubicBezTo>
                    <a:pt x="124881" y="3399"/>
                    <a:pt x="121105" y="32"/>
                    <a:pt x="116606" y="32"/>
                  </a:cubicBezTo>
                  <a:cubicBezTo>
                    <a:pt x="112106" y="32"/>
                    <a:pt x="108331" y="3399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1756975" y="237325"/>
              <a:ext cx="4084025" cy="442000"/>
            </a:xfrm>
            <a:custGeom>
              <a:avLst/>
              <a:gdLst/>
              <a:ahLst/>
              <a:cxnLst/>
              <a:rect l="l" t="t" r="r" b="b"/>
              <a:pathLst>
                <a:path w="163361" h="17680" extrusionOk="0">
                  <a:moveTo>
                    <a:pt x="99050" y="312"/>
                  </a:moveTo>
                  <a:cubicBezTo>
                    <a:pt x="103435" y="312"/>
                    <a:pt x="107638" y="3713"/>
                    <a:pt x="107638" y="8842"/>
                  </a:cubicBezTo>
                  <a:cubicBezTo>
                    <a:pt x="107607" y="13556"/>
                    <a:pt x="103808" y="17360"/>
                    <a:pt x="99095" y="17369"/>
                  </a:cubicBezTo>
                  <a:lnTo>
                    <a:pt x="99095" y="17369"/>
                  </a:lnTo>
                  <a:cubicBezTo>
                    <a:pt x="91492" y="17356"/>
                    <a:pt x="87694" y="8177"/>
                    <a:pt x="93070" y="2832"/>
                  </a:cubicBezTo>
                  <a:cubicBezTo>
                    <a:pt x="94812" y="1091"/>
                    <a:pt x="96952" y="312"/>
                    <a:pt x="99050" y="312"/>
                  </a:cubicBezTo>
                  <a:close/>
                  <a:moveTo>
                    <a:pt x="116576" y="312"/>
                  </a:moveTo>
                  <a:cubicBezTo>
                    <a:pt x="120961" y="312"/>
                    <a:pt x="125163" y="3713"/>
                    <a:pt x="125163" y="8842"/>
                  </a:cubicBezTo>
                  <a:cubicBezTo>
                    <a:pt x="125163" y="13556"/>
                    <a:pt x="121333" y="17360"/>
                    <a:pt x="116621" y="17369"/>
                  </a:cubicBezTo>
                  <a:lnTo>
                    <a:pt x="116621" y="17369"/>
                  </a:lnTo>
                  <a:cubicBezTo>
                    <a:pt x="109017" y="17356"/>
                    <a:pt x="105251" y="8177"/>
                    <a:pt x="110596" y="2832"/>
                  </a:cubicBezTo>
                  <a:cubicBezTo>
                    <a:pt x="112337" y="1091"/>
                    <a:pt x="114477" y="312"/>
                    <a:pt x="116576" y="312"/>
                  </a:cubicBezTo>
                  <a:close/>
                  <a:moveTo>
                    <a:pt x="46443" y="312"/>
                  </a:moveTo>
                  <a:cubicBezTo>
                    <a:pt x="50828" y="312"/>
                    <a:pt x="55031" y="3713"/>
                    <a:pt x="55031" y="8842"/>
                  </a:cubicBezTo>
                  <a:cubicBezTo>
                    <a:pt x="55031" y="13556"/>
                    <a:pt x="51200" y="17360"/>
                    <a:pt x="46488" y="17369"/>
                  </a:cubicBezTo>
                  <a:lnTo>
                    <a:pt x="46488" y="17369"/>
                  </a:lnTo>
                  <a:cubicBezTo>
                    <a:pt x="38884" y="17356"/>
                    <a:pt x="35086" y="8177"/>
                    <a:pt x="40463" y="2832"/>
                  </a:cubicBezTo>
                  <a:cubicBezTo>
                    <a:pt x="42204" y="1091"/>
                    <a:pt x="44345" y="312"/>
                    <a:pt x="46443" y="312"/>
                  </a:cubicBezTo>
                  <a:close/>
                  <a:moveTo>
                    <a:pt x="11361" y="312"/>
                  </a:moveTo>
                  <a:cubicBezTo>
                    <a:pt x="15746" y="312"/>
                    <a:pt x="19949" y="3713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1"/>
                    <a:pt x="5381" y="2832"/>
                  </a:cubicBezTo>
                  <a:cubicBezTo>
                    <a:pt x="7122" y="1091"/>
                    <a:pt x="9262" y="312"/>
                    <a:pt x="11361" y="312"/>
                  </a:cubicBezTo>
                  <a:close/>
                  <a:moveTo>
                    <a:pt x="81517" y="312"/>
                  </a:moveTo>
                  <a:cubicBezTo>
                    <a:pt x="85893" y="312"/>
                    <a:pt x="90081" y="3713"/>
                    <a:pt x="90081" y="8842"/>
                  </a:cubicBezTo>
                  <a:cubicBezTo>
                    <a:pt x="90081" y="13562"/>
                    <a:pt x="86274" y="17369"/>
                    <a:pt x="81555" y="17369"/>
                  </a:cubicBezTo>
                  <a:cubicBezTo>
                    <a:pt x="73972" y="17369"/>
                    <a:pt x="70165" y="8181"/>
                    <a:pt x="75545" y="2832"/>
                  </a:cubicBezTo>
                  <a:cubicBezTo>
                    <a:pt x="77286" y="1091"/>
                    <a:pt x="79423" y="312"/>
                    <a:pt x="81517" y="312"/>
                  </a:cubicBezTo>
                  <a:close/>
                  <a:moveTo>
                    <a:pt x="134111" y="312"/>
                  </a:moveTo>
                  <a:cubicBezTo>
                    <a:pt x="138486" y="312"/>
                    <a:pt x="142689" y="3713"/>
                    <a:pt x="142689" y="8842"/>
                  </a:cubicBezTo>
                  <a:cubicBezTo>
                    <a:pt x="142689" y="13562"/>
                    <a:pt x="138850" y="17369"/>
                    <a:pt x="134162" y="17369"/>
                  </a:cubicBezTo>
                  <a:cubicBezTo>
                    <a:pt x="126579" y="17369"/>
                    <a:pt x="122772" y="8181"/>
                    <a:pt x="128153" y="2832"/>
                  </a:cubicBezTo>
                  <a:cubicBezTo>
                    <a:pt x="129884" y="1091"/>
                    <a:pt x="132017" y="312"/>
                    <a:pt x="134111" y="312"/>
                  </a:cubicBezTo>
                  <a:close/>
                  <a:moveTo>
                    <a:pt x="28886" y="312"/>
                  </a:moveTo>
                  <a:cubicBezTo>
                    <a:pt x="33271" y="312"/>
                    <a:pt x="37474" y="3713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cubicBezTo>
                    <a:pt x="28966" y="17369"/>
                    <a:pt x="28953" y="17369"/>
                    <a:pt x="28940" y="17369"/>
                  </a:cubicBezTo>
                  <a:cubicBezTo>
                    <a:pt x="21351" y="17369"/>
                    <a:pt x="17566" y="8203"/>
                    <a:pt x="22906" y="2832"/>
                  </a:cubicBezTo>
                  <a:cubicBezTo>
                    <a:pt x="24648" y="1091"/>
                    <a:pt x="26788" y="312"/>
                    <a:pt x="28886" y="312"/>
                  </a:cubicBezTo>
                  <a:close/>
                  <a:moveTo>
                    <a:pt x="63948" y="312"/>
                  </a:moveTo>
                  <a:cubicBezTo>
                    <a:pt x="68325" y="312"/>
                    <a:pt x="72535" y="3713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64016" y="17369"/>
                    <a:pt x="64003" y="17369"/>
                    <a:pt x="63990" y="17369"/>
                  </a:cubicBezTo>
                  <a:cubicBezTo>
                    <a:pt x="56402" y="17369"/>
                    <a:pt x="52617" y="8203"/>
                    <a:pt x="57988" y="2832"/>
                  </a:cubicBezTo>
                  <a:cubicBezTo>
                    <a:pt x="59719" y="1091"/>
                    <a:pt x="61853" y="312"/>
                    <a:pt x="63948" y="312"/>
                  </a:cubicBezTo>
                  <a:close/>
                  <a:moveTo>
                    <a:pt x="151636" y="312"/>
                  </a:moveTo>
                  <a:cubicBezTo>
                    <a:pt x="156011" y="312"/>
                    <a:pt x="160214" y="3713"/>
                    <a:pt x="160214" y="8842"/>
                  </a:cubicBezTo>
                  <a:cubicBezTo>
                    <a:pt x="160214" y="13542"/>
                    <a:pt x="156407" y="17369"/>
                    <a:pt x="151745" y="17369"/>
                  </a:cubicBezTo>
                  <a:cubicBezTo>
                    <a:pt x="151726" y="17369"/>
                    <a:pt x="151707" y="17369"/>
                    <a:pt x="151687" y="17369"/>
                  </a:cubicBezTo>
                  <a:cubicBezTo>
                    <a:pt x="144105" y="17369"/>
                    <a:pt x="140298" y="8181"/>
                    <a:pt x="145678" y="2832"/>
                  </a:cubicBezTo>
                  <a:cubicBezTo>
                    <a:pt x="147409" y="1091"/>
                    <a:pt x="149542" y="312"/>
                    <a:pt x="151636" y="312"/>
                  </a:cubicBezTo>
                  <a:close/>
                  <a:moveTo>
                    <a:pt x="11422" y="1"/>
                  </a:moveTo>
                  <a:cubicBezTo>
                    <a:pt x="6891" y="1"/>
                    <a:pt x="3115" y="3399"/>
                    <a:pt x="2643" y="7898"/>
                  </a:cubicBezTo>
                  <a:cubicBezTo>
                    <a:pt x="2612" y="8527"/>
                    <a:pt x="2612" y="9157"/>
                    <a:pt x="2643" y="9754"/>
                  </a:cubicBezTo>
                  <a:cubicBezTo>
                    <a:pt x="3147" y="14254"/>
                    <a:pt x="6923" y="17620"/>
                    <a:pt x="11422" y="17620"/>
                  </a:cubicBezTo>
                  <a:cubicBezTo>
                    <a:pt x="15921" y="17620"/>
                    <a:pt x="19697" y="14254"/>
                    <a:pt x="20169" y="9754"/>
                  </a:cubicBezTo>
                  <a:cubicBezTo>
                    <a:pt x="20672" y="14254"/>
                    <a:pt x="24448" y="17620"/>
                    <a:pt x="28947" y="17620"/>
                  </a:cubicBezTo>
                  <a:cubicBezTo>
                    <a:pt x="33447" y="17620"/>
                    <a:pt x="37222" y="14254"/>
                    <a:pt x="37726" y="9754"/>
                  </a:cubicBezTo>
                  <a:cubicBezTo>
                    <a:pt x="38198" y="14254"/>
                    <a:pt x="41973" y="17620"/>
                    <a:pt x="46473" y="17620"/>
                  </a:cubicBezTo>
                  <a:cubicBezTo>
                    <a:pt x="50972" y="17620"/>
                    <a:pt x="54748" y="14254"/>
                    <a:pt x="55251" y="9754"/>
                  </a:cubicBezTo>
                  <a:cubicBezTo>
                    <a:pt x="55723" y="14254"/>
                    <a:pt x="59499" y="17620"/>
                    <a:pt x="63998" y="17620"/>
                  </a:cubicBezTo>
                  <a:cubicBezTo>
                    <a:pt x="68529" y="17620"/>
                    <a:pt x="72304" y="14254"/>
                    <a:pt x="72776" y="9754"/>
                  </a:cubicBezTo>
                  <a:cubicBezTo>
                    <a:pt x="73280" y="14254"/>
                    <a:pt x="77055" y="17620"/>
                    <a:pt x="81555" y="17620"/>
                  </a:cubicBezTo>
                  <a:cubicBezTo>
                    <a:pt x="86054" y="17620"/>
                    <a:pt x="89830" y="14254"/>
                    <a:pt x="90302" y="9754"/>
                  </a:cubicBezTo>
                  <a:cubicBezTo>
                    <a:pt x="90774" y="14254"/>
                    <a:pt x="94581" y="17652"/>
                    <a:pt x="99080" y="17652"/>
                  </a:cubicBezTo>
                  <a:cubicBezTo>
                    <a:pt x="103579" y="17652"/>
                    <a:pt x="107386" y="14254"/>
                    <a:pt x="107858" y="9754"/>
                  </a:cubicBezTo>
                  <a:cubicBezTo>
                    <a:pt x="108330" y="14254"/>
                    <a:pt x="112106" y="17620"/>
                    <a:pt x="116605" y="17620"/>
                  </a:cubicBezTo>
                  <a:cubicBezTo>
                    <a:pt x="121105" y="17620"/>
                    <a:pt x="124912" y="14254"/>
                    <a:pt x="125384" y="9754"/>
                  </a:cubicBezTo>
                  <a:cubicBezTo>
                    <a:pt x="125856" y="14254"/>
                    <a:pt x="129663" y="17620"/>
                    <a:pt x="134162" y="17620"/>
                  </a:cubicBezTo>
                  <a:cubicBezTo>
                    <a:pt x="138661" y="17620"/>
                    <a:pt x="142437" y="14254"/>
                    <a:pt x="142909" y="9754"/>
                  </a:cubicBezTo>
                  <a:cubicBezTo>
                    <a:pt x="143416" y="14666"/>
                    <a:pt x="147524" y="17679"/>
                    <a:pt x="151745" y="17679"/>
                  </a:cubicBezTo>
                  <a:cubicBezTo>
                    <a:pt x="154067" y="17679"/>
                    <a:pt x="156423" y="16767"/>
                    <a:pt x="158232" y="14757"/>
                  </a:cubicBezTo>
                  <a:cubicBezTo>
                    <a:pt x="163361" y="9062"/>
                    <a:pt x="159302" y="32"/>
                    <a:pt x="151687" y="32"/>
                  </a:cubicBezTo>
                  <a:cubicBezTo>
                    <a:pt x="147157" y="32"/>
                    <a:pt x="143381" y="3430"/>
                    <a:pt x="142909" y="7898"/>
                  </a:cubicBezTo>
                  <a:cubicBezTo>
                    <a:pt x="142406" y="3430"/>
                    <a:pt x="138630" y="32"/>
                    <a:pt x="134131" y="32"/>
                  </a:cubicBezTo>
                  <a:cubicBezTo>
                    <a:pt x="129631" y="32"/>
                    <a:pt x="125856" y="3430"/>
                    <a:pt x="125384" y="7898"/>
                  </a:cubicBezTo>
                  <a:cubicBezTo>
                    <a:pt x="124880" y="3430"/>
                    <a:pt x="121105" y="32"/>
                    <a:pt x="116605" y="32"/>
                  </a:cubicBezTo>
                  <a:cubicBezTo>
                    <a:pt x="112106" y="32"/>
                    <a:pt x="108330" y="3430"/>
                    <a:pt x="107827" y="7898"/>
                  </a:cubicBezTo>
                  <a:cubicBezTo>
                    <a:pt x="107324" y="3430"/>
                    <a:pt x="103548" y="95"/>
                    <a:pt x="99080" y="95"/>
                  </a:cubicBezTo>
                  <a:cubicBezTo>
                    <a:pt x="94581" y="95"/>
                    <a:pt x="90836" y="3430"/>
                    <a:pt x="90333" y="7898"/>
                  </a:cubicBezTo>
                  <a:cubicBezTo>
                    <a:pt x="89830" y="3430"/>
                    <a:pt x="86054" y="32"/>
                    <a:pt x="81555" y="32"/>
                  </a:cubicBezTo>
                  <a:cubicBezTo>
                    <a:pt x="77055" y="32"/>
                    <a:pt x="73280" y="3430"/>
                    <a:pt x="72776" y="7898"/>
                  </a:cubicBezTo>
                  <a:cubicBezTo>
                    <a:pt x="72304" y="3430"/>
                    <a:pt x="68529" y="32"/>
                    <a:pt x="64029" y="32"/>
                  </a:cubicBezTo>
                  <a:cubicBezTo>
                    <a:pt x="59530" y="32"/>
                    <a:pt x="55723" y="3430"/>
                    <a:pt x="55251" y="7898"/>
                  </a:cubicBezTo>
                  <a:cubicBezTo>
                    <a:pt x="54779" y="3430"/>
                    <a:pt x="50972" y="32"/>
                    <a:pt x="46473" y="32"/>
                  </a:cubicBezTo>
                  <a:cubicBezTo>
                    <a:pt x="41973" y="32"/>
                    <a:pt x="38198" y="3430"/>
                    <a:pt x="37726" y="7898"/>
                  </a:cubicBezTo>
                  <a:cubicBezTo>
                    <a:pt x="37222" y="3430"/>
                    <a:pt x="33447" y="32"/>
                    <a:pt x="28947" y="32"/>
                  </a:cubicBezTo>
                  <a:cubicBezTo>
                    <a:pt x="24448" y="32"/>
                    <a:pt x="20672" y="3430"/>
                    <a:pt x="20200" y="7898"/>
                  </a:cubicBezTo>
                  <a:cubicBezTo>
                    <a:pt x="19697" y="3399"/>
                    <a:pt x="15921" y="1"/>
                    <a:pt x="1142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5370600" y="1076625"/>
              <a:ext cx="416900" cy="357925"/>
            </a:xfrm>
            <a:custGeom>
              <a:avLst/>
              <a:gdLst/>
              <a:ahLst/>
              <a:cxnLst/>
              <a:rect l="l" t="t" r="r" b="b"/>
              <a:pathLst>
                <a:path w="16676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543587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549487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8" y="285"/>
                    <a:pt x="4657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932450" y="1076625"/>
              <a:ext cx="416925" cy="357925"/>
            </a:xfrm>
            <a:custGeom>
              <a:avLst/>
              <a:gdLst/>
              <a:ahLst/>
              <a:cxnLst/>
              <a:rect l="l" t="t" r="r" b="b"/>
              <a:pathLst>
                <a:path w="16677" h="14317" extrusionOk="0">
                  <a:moveTo>
                    <a:pt x="7143" y="315"/>
                  </a:moveTo>
                  <a:cubicBezTo>
                    <a:pt x="13247" y="315"/>
                    <a:pt x="16299" y="7709"/>
                    <a:pt x="11957" y="12020"/>
                  </a:cubicBezTo>
                  <a:cubicBezTo>
                    <a:pt x="10568" y="13409"/>
                    <a:pt x="8859" y="14030"/>
                    <a:pt x="7182" y="14030"/>
                  </a:cubicBezTo>
                  <a:cubicBezTo>
                    <a:pt x="3653" y="14030"/>
                    <a:pt x="263" y="11280"/>
                    <a:pt x="284" y="7143"/>
                  </a:cubicBezTo>
                  <a:cubicBezTo>
                    <a:pt x="284" y="3367"/>
                    <a:pt x="3336" y="315"/>
                    <a:pt x="7143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317"/>
                  </a:cubicBezTo>
                  <a:cubicBezTo>
                    <a:pt x="13499" y="14317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49977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4" y="7106"/>
                    <a:pt x="284" y="4553"/>
                  </a:cubicBezTo>
                  <a:cubicBezTo>
                    <a:pt x="284" y="2194"/>
                    <a:pt x="2171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09" y="1344"/>
                  </a:cubicBezTo>
                  <a:cubicBezTo>
                    <a:pt x="6791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50567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8" y="4022"/>
                    <a:pt x="2162" y="4022"/>
                  </a:cubicBezTo>
                  <a:cubicBezTo>
                    <a:pt x="1207" y="4022"/>
                    <a:pt x="293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5" y="4312"/>
                    <a:pt x="2171" y="4312"/>
                  </a:cubicBezTo>
                  <a:cubicBezTo>
                    <a:pt x="4059" y="4312"/>
                    <a:pt x="5034" y="1984"/>
                    <a:pt x="3681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50905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72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3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09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7" y="11448"/>
                    <a:pt x="16707" y="7143"/>
                  </a:cubicBezTo>
                  <a:cubicBezTo>
                    <a:pt x="16707" y="3210"/>
                    <a:pt x="13529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5178675" y="1540725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89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5258100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04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465242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5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425" y="10919"/>
                    <a:pt x="13341" y="14002"/>
                    <a:pt x="9566" y="14002"/>
                  </a:cubicBezTo>
                  <a:cubicBezTo>
                    <a:pt x="3462" y="14002"/>
                    <a:pt x="410" y="6608"/>
                    <a:pt x="4720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473975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0" y="1978"/>
                    <a:pt x="10320" y="4531"/>
                  </a:cubicBezTo>
                  <a:cubicBezTo>
                    <a:pt x="10320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4" y="7259"/>
                    <a:pt x="10604" y="4531"/>
                  </a:cubicBezTo>
                  <a:cubicBezTo>
                    <a:pt x="10604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4819975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44935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78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9" y="14037"/>
                  </a:cubicBezTo>
                  <a:cubicBezTo>
                    <a:pt x="3675" y="14037"/>
                    <a:pt x="293" y="11296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317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4558825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226" y="4868"/>
                    <a:pt x="7552" y="7542"/>
                  </a:cubicBezTo>
                  <a:cubicBezTo>
                    <a:pt x="6686" y="8409"/>
                    <a:pt x="5622" y="8796"/>
                    <a:pt x="4579" y="8796"/>
                  </a:cubicBezTo>
                  <a:cubicBezTo>
                    <a:pt x="2401" y="8796"/>
                    <a:pt x="315" y="7106"/>
                    <a:pt x="315" y="4553"/>
                  </a:cubicBezTo>
                  <a:cubicBezTo>
                    <a:pt x="315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46" y="9053"/>
                    <a:pt x="4531" y="9084"/>
                  </a:cubicBezTo>
                  <a:cubicBezTo>
                    <a:pt x="8590" y="9084"/>
                    <a:pt x="10604" y="4176"/>
                    <a:pt x="7741" y="1344"/>
                  </a:cubicBezTo>
                  <a:cubicBezTo>
                    <a:pt x="6813" y="416"/>
                    <a:pt x="5674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61860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40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0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05540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6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4120700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45" y="9053"/>
                    <a:pt x="4531" y="9084"/>
                  </a:cubicBezTo>
                  <a:cubicBezTo>
                    <a:pt x="8558" y="9084"/>
                    <a:pt x="10604" y="4176"/>
                    <a:pt x="7740" y="1344"/>
                  </a:cubicBezTo>
                  <a:cubicBezTo>
                    <a:pt x="6813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4180475" y="1201675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02" y="285"/>
                    <a:pt x="2140" y="285"/>
                  </a:cubicBezTo>
                  <a:close/>
                  <a:moveTo>
                    <a:pt x="2158" y="1"/>
                  </a:moveTo>
                  <a:cubicBezTo>
                    <a:pt x="1056" y="1"/>
                    <a:pt x="0" y="861"/>
                    <a:pt x="0" y="2141"/>
                  </a:cubicBezTo>
                  <a:cubicBezTo>
                    <a:pt x="0" y="3337"/>
                    <a:pt x="944" y="4280"/>
                    <a:pt x="2140" y="4312"/>
                  </a:cubicBezTo>
                  <a:cubicBezTo>
                    <a:pt x="4059" y="4312"/>
                    <a:pt x="5003" y="1984"/>
                    <a:pt x="3650" y="631"/>
                  </a:cubicBezTo>
                  <a:cubicBezTo>
                    <a:pt x="3214" y="195"/>
                    <a:pt x="2681" y="1"/>
                    <a:pt x="21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421430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4301600" y="1540725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59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5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4381275" y="1600500"/>
              <a:ext cx="125650" cy="107200"/>
            </a:xfrm>
            <a:custGeom>
              <a:avLst/>
              <a:gdLst/>
              <a:ahLst/>
              <a:cxnLst/>
              <a:rect l="l" t="t" r="r" b="b"/>
              <a:pathLst>
                <a:path w="5026" h="4288" extrusionOk="0">
                  <a:moveTo>
                    <a:pt x="2865" y="273"/>
                  </a:moveTo>
                  <a:cubicBezTo>
                    <a:pt x="3821" y="273"/>
                    <a:pt x="4743" y="1012"/>
                    <a:pt x="4743" y="2140"/>
                  </a:cubicBezTo>
                  <a:cubicBezTo>
                    <a:pt x="4743" y="3178"/>
                    <a:pt x="3893" y="3997"/>
                    <a:pt x="2886" y="3997"/>
                  </a:cubicBezTo>
                  <a:cubicBezTo>
                    <a:pt x="1219" y="3997"/>
                    <a:pt x="401" y="2014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0"/>
                  </a:moveTo>
                  <a:cubicBezTo>
                    <a:pt x="954" y="0"/>
                    <a:pt x="1" y="2307"/>
                    <a:pt x="1345" y="3650"/>
                  </a:cubicBezTo>
                  <a:cubicBezTo>
                    <a:pt x="1784" y="4090"/>
                    <a:pt x="2323" y="4287"/>
                    <a:pt x="2852" y="4287"/>
                  </a:cubicBezTo>
                  <a:cubicBezTo>
                    <a:pt x="3951" y="4287"/>
                    <a:pt x="5005" y="3436"/>
                    <a:pt x="5026" y="2140"/>
                  </a:cubicBezTo>
                  <a:cubicBezTo>
                    <a:pt x="4994" y="976"/>
                    <a:pt x="4051" y="1"/>
                    <a:pt x="2886" y="1"/>
                  </a:cubicBezTo>
                  <a:cubicBezTo>
                    <a:pt x="2874" y="0"/>
                    <a:pt x="2861" y="0"/>
                    <a:pt x="28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7761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863475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4" y="9077"/>
                    <a:pt x="6012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942925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73" y="273"/>
                  </a:moveTo>
                  <a:cubicBezTo>
                    <a:pt x="3830" y="273"/>
                    <a:pt x="4751" y="1012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3" y="4090"/>
                    <a:pt x="2335" y="4287"/>
                    <a:pt x="2868" y="4287"/>
                  </a:cubicBezTo>
                  <a:cubicBezTo>
                    <a:pt x="3973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61727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18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317"/>
                  </a:cubicBezTo>
                  <a:cubicBezTo>
                    <a:pt x="13498" y="14317"/>
                    <a:pt x="16708" y="6608"/>
                    <a:pt x="12208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6825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5" y="8409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5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41" y="1344"/>
                  </a:cubicBezTo>
                  <a:cubicBezTo>
                    <a:pt x="6813" y="416"/>
                    <a:pt x="5674" y="1"/>
                    <a:pt x="45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37415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93" y="3462"/>
                  </a:cubicBezTo>
                  <a:cubicBezTo>
                    <a:pt x="3106" y="3849"/>
                    <a:pt x="2637" y="4022"/>
                    <a:pt x="2178" y="4022"/>
                  </a:cubicBezTo>
                  <a:cubicBezTo>
                    <a:pt x="1222" y="4022"/>
                    <a:pt x="315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31791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324442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330342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333725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41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34253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90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504800" y="1600500"/>
              <a:ext cx="125075" cy="107200"/>
            </a:xfrm>
            <a:custGeom>
              <a:avLst/>
              <a:gdLst/>
              <a:ahLst/>
              <a:cxnLst/>
              <a:rect l="l" t="t" r="r" b="b"/>
              <a:pathLst>
                <a:path w="5003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93" y="4090"/>
                    <a:pt x="2332" y="4287"/>
                    <a:pt x="2859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2899100" y="147542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9515" y="280"/>
                  </a:moveTo>
                  <a:cubicBezTo>
                    <a:pt x="13040" y="280"/>
                    <a:pt x="16425" y="3013"/>
                    <a:pt x="16425" y="7143"/>
                  </a:cubicBezTo>
                  <a:cubicBezTo>
                    <a:pt x="16425" y="10919"/>
                    <a:pt x="13342" y="14002"/>
                    <a:pt x="9566" y="14002"/>
                  </a:cubicBezTo>
                  <a:cubicBezTo>
                    <a:pt x="3462" y="14002"/>
                    <a:pt x="410" y="6608"/>
                    <a:pt x="4721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8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2986425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1" y="1978"/>
                    <a:pt x="10321" y="4531"/>
                  </a:cubicBezTo>
                  <a:cubicBezTo>
                    <a:pt x="10321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40"/>
                  </a:cubicBezTo>
                  <a:cubicBezTo>
                    <a:pt x="3788" y="8664"/>
                    <a:pt x="4921" y="9077"/>
                    <a:pt x="6033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066650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7" y="4287"/>
                    <a:pt x="5003" y="3436"/>
                    <a:pt x="5003" y="2140"/>
                  </a:cubicBezTo>
                  <a:cubicBezTo>
                    <a:pt x="5003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274022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3" y="11296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317"/>
                  </a:cubicBezTo>
                  <a:cubicBezTo>
                    <a:pt x="13530" y="14317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2805500" y="1142125"/>
              <a:ext cx="264325" cy="227150"/>
            </a:xfrm>
            <a:custGeom>
              <a:avLst/>
              <a:gdLst/>
              <a:ahLst/>
              <a:cxnLst/>
              <a:rect l="l" t="t" r="r" b="b"/>
              <a:pathLst>
                <a:path w="10573" h="9086" extrusionOk="0">
                  <a:moveTo>
                    <a:pt x="4532" y="307"/>
                  </a:moveTo>
                  <a:cubicBezTo>
                    <a:pt x="8307" y="307"/>
                    <a:pt x="10195" y="4869"/>
                    <a:pt x="7521" y="7543"/>
                  </a:cubicBezTo>
                  <a:cubicBezTo>
                    <a:pt x="6665" y="8410"/>
                    <a:pt x="5604" y="8797"/>
                    <a:pt x="4562" y="8797"/>
                  </a:cubicBezTo>
                  <a:cubicBezTo>
                    <a:pt x="2387" y="8797"/>
                    <a:pt x="294" y="7107"/>
                    <a:pt x="315" y="4554"/>
                  </a:cubicBezTo>
                  <a:cubicBezTo>
                    <a:pt x="315" y="2195"/>
                    <a:pt x="2203" y="307"/>
                    <a:pt x="4532" y="307"/>
                  </a:cubicBezTo>
                  <a:close/>
                  <a:moveTo>
                    <a:pt x="4553" y="0"/>
                  </a:moveTo>
                  <a:cubicBezTo>
                    <a:pt x="2226" y="0"/>
                    <a:pt x="1" y="1802"/>
                    <a:pt x="1" y="4523"/>
                  </a:cubicBezTo>
                  <a:cubicBezTo>
                    <a:pt x="1" y="7040"/>
                    <a:pt x="2046" y="9085"/>
                    <a:pt x="4532" y="9085"/>
                  </a:cubicBezTo>
                  <a:cubicBezTo>
                    <a:pt x="8559" y="9054"/>
                    <a:pt x="10573" y="4177"/>
                    <a:pt x="7741" y="1345"/>
                  </a:cubicBezTo>
                  <a:cubicBezTo>
                    <a:pt x="6812" y="416"/>
                    <a:pt x="5671" y="0"/>
                    <a:pt x="455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286527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41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4" y="285"/>
                    <a:pt x="2141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1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10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302075" y="1076625"/>
              <a:ext cx="417725" cy="357925"/>
            </a:xfrm>
            <a:custGeom>
              <a:avLst/>
              <a:gdLst/>
              <a:ahLst/>
              <a:cxnLst/>
              <a:rect l="l" t="t" r="r" b="b"/>
              <a:pathLst>
                <a:path w="16709" h="14317" extrusionOk="0">
                  <a:moveTo>
                    <a:pt x="7175" y="315"/>
                  </a:moveTo>
                  <a:cubicBezTo>
                    <a:pt x="13279" y="315"/>
                    <a:pt x="16331" y="7678"/>
                    <a:pt x="12020" y="12020"/>
                  </a:cubicBezTo>
                  <a:cubicBezTo>
                    <a:pt x="10617" y="13412"/>
                    <a:pt x="8899" y="14037"/>
                    <a:pt x="7216" y="14037"/>
                  </a:cubicBezTo>
                  <a:cubicBezTo>
                    <a:pt x="3689" y="14037"/>
                    <a:pt x="316" y="11296"/>
                    <a:pt x="316" y="7143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317"/>
                    <a:pt x="7175" y="14317"/>
                  </a:cubicBezTo>
                  <a:cubicBezTo>
                    <a:pt x="13530" y="14285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3681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60" y="8404"/>
                    <a:pt x="5603" y="8788"/>
                    <a:pt x="4566" y="8788"/>
                  </a:cubicBezTo>
                  <a:cubicBezTo>
                    <a:pt x="2381" y="8788"/>
                    <a:pt x="284" y="7082"/>
                    <a:pt x="284" y="4522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10" y="1344"/>
                  </a:cubicBezTo>
                  <a:cubicBezTo>
                    <a:pt x="6792" y="416"/>
                    <a:pt x="5660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4271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62" y="3462"/>
                  </a:cubicBezTo>
                  <a:cubicBezTo>
                    <a:pt x="3085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72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4609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19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254830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7" y="9077"/>
                    <a:pt x="6019" y="9077"/>
                  </a:cubicBezTo>
                  <a:cubicBezTo>
                    <a:pt x="8352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2627725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74" y="273"/>
                  </a:moveTo>
                  <a:cubicBezTo>
                    <a:pt x="3831" y="273"/>
                    <a:pt x="4752" y="1012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2022850" y="147542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1101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59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189600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18639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1929250" y="1142150"/>
              <a:ext cx="264300" cy="227125"/>
            </a:xfrm>
            <a:custGeom>
              <a:avLst/>
              <a:gdLst/>
              <a:ahLst/>
              <a:cxnLst/>
              <a:rect l="l" t="t" r="r" b="b"/>
              <a:pathLst>
                <a:path w="10572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9" y="8404"/>
                    <a:pt x="5602" y="8788"/>
                    <a:pt x="4565" y="8788"/>
                  </a:cubicBezTo>
                  <a:cubicBezTo>
                    <a:pt x="2381" y="8788"/>
                    <a:pt x="283" y="7082"/>
                    <a:pt x="283" y="4522"/>
                  </a:cubicBezTo>
                  <a:cubicBezTo>
                    <a:pt x="283" y="2194"/>
                    <a:pt x="2171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8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40" y="1344"/>
                  </a:cubicBezTo>
                  <a:cubicBezTo>
                    <a:pt x="6812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198822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72" y="285"/>
                  </a:moveTo>
                  <a:cubicBezTo>
                    <a:pt x="3808" y="285"/>
                    <a:pt x="4658" y="2298"/>
                    <a:pt x="3493" y="3462"/>
                  </a:cubicBezTo>
                  <a:cubicBezTo>
                    <a:pt x="3106" y="3849"/>
                    <a:pt x="2637" y="4022"/>
                    <a:pt x="2179" y="4022"/>
                  </a:cubicBezTo>
                  <a:cubicBezTo>
                    <a:pt x="1222" y="4022"/>
                    <a:pt x="316" y="3269"/>
                    <a:pt x="316" y="2141"/>
                  </a:cubicBezTo>
                  <a:cubicBezTo>
                    <a:pt x="316" y="1134"/>
                    <a:pt x="1134" y="285"/>
                    <a:pt x="2172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1976425" y="1432950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5" y="282"/>
                  </a:moveTo>
                  <a:cubicBezTo>
                    <a:pt x="15712" y="282"/>
                    <a:pt x="19917" y="3691"/>
                    <a:pt x="19917" y="8842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1" y="1061"/>
                    <a:pt x="9243" y="282"/>
                    <a:pt x="11335" y="282"/>
                  </a:cubicBezTo>
                  <a:close/>
                  <a:moveTo>
                    <a:pt x="28882" y="282"/>
                  </a:moveTo>
                  <a:cubicBezTo>
                    <a:pt x="33269" y="282"/>
                    <a:pt x="37474" y="3691"/>
                    <a:pt x="37474" y="8842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7" y="1061"/>
                    <a:pt x="26785" y="282"/>
                    <a:pt x="28882" y="282"/>
                  </a:cubicBezTo>
                  <a:close/>
                  <a:moveTo>
                    <a:pt x="46408" y="282"/>
                  </a:moveTo>
                  <a:cubicBezTo>
                    <a:pt x="50794" y="282"/>
                    <a:pt x="55000" y="3691"/>
                    <a:pt x="55000" y="8842"/>
                  </a:cubicBezTo>
                  <a:cubicBezTo>
                    <a:pt x="55000" y="13562"/>
                    <a:pt x="51192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72" y="1061"/>
                    <a:pt x="44311" y="282"/>
                    <a:pt x="46408" y="282"/>
                  </a:cubicBezTo>
                  <a:close/>
                  <a:moveTo>
                    <a:pt x="63932" y="296"/>
                  </a:moveTo>
                  <a:cubicBezTo>
                    <a:pt x="68319" y="296"/>
                    <a:pt x="72525" y="3690"/>
                    <a:pt x="72525" y="8842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415" y="17369"/>
                    <a:pt x="52608" y="8181"/>
                    <a:pt x="57957" y="2801"/>
                  </a:cubicBezTo>
                  <a:cubicBezTo>
                    <a:pt x="59697" y="1071"/>
                    <a:pt x="61835" y="296"/>
                    <a:pt x="63932" y="296"/>
                  </a:cubicBezTo>
                  <a:close/>
                  <a:moveTo>
                    <a:pt x="81475" y="296"/>
                  </a:moveTo>
                  <a:cubicBezTo>
                    <a:pt x="85861" y="296"/>
                    <a:pt x="90082" y="3690"/>
                    <a:pt x="90082" y="8842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81"/>
                    <a:pt x="75514" y="2801"/>
                  </a:cubicBezTo>
                  <a:cubicBezTo>
                    <a:pt x="77244" y="1071"/>
                    <a:pt x="79378" y="296"/>
                    <a:pt x="81475" y="296"/>
                  </a:cubicBezTo>
                  <a:close/>
                  <a:moveTo>
                    <a:pt x="99015" y="282"/>
                  </a:moveTo>
                  <a:cubicBezTo>
                    <a:pt x="103402" y="282"/>
                    <a:pt x="107607" y="3691"/>
                    <a:pt x="107607" y="8842"/>
                  </a:cubicBezTo>
                  <a:cubicBezTo>
                    <a:pt x="107607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80" y="1061"/>
                    <a:pt x="96918" y="282"/>
                    <a:pt x="99015" y="282"/>
                  </a:cubicBezTo>
                  <a:close/>
                  <a:moveTo>
                    <a:pt x="11654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62"/>
                    <a:pt x="121325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05" y="1061"/>
                    <a:pt x="114443" y="282"/>
                    <a:pt x="116540" y="282"/>
                  </a:cubicBezTo>
                  <a:close/>
                  <a:moveTo>
                    <a:pt x="134066" y="282"/>
                  </a:moveTo>
                  <a:cubicBezTo>
                    <a:pt x="138452" y="282"/>
                    <a:pt x="142658" y="3691"/>
                    <a:pt x="142658" y="8842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48" y="17369"/>
                    <a:pt x="122741" y="8181"/>
                    <a:pt x="128090" y="2801"/>
                  </a:cubicBezTo>
                  <a:cubicBezTo>
                    <a:pt x="129830" y="1061"/>
                    <a:pt x="131969" y="282"/>
                    <a:pt x="134066" y="282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430"/>
                    <a:pt x="86023" y="32"/>
                    <a:pt x="81524" y="32"/>
                  </a:cubicBezTo>
                  <a:cubicBezTo>
                    <a:pt x="77024" y="32"/>
                    <a:pt x="73249" y="3430"/>
                    <a:pt x="72777" y="7898"/>
                  </a:cubicBezTo>
                  <a:cubicBezTo>
                    <a:pt x="72273" y="3430"/>
                    <a:pt x="68498" y="32"/>
                    <a:pt x="63998" y="32"/>
                  </a:cubicBezTo>
                  <a:cubicBezTo>
                    <a:pt x="59499" y="32"/>
                    <a:pt x="55723" y="3430"/>
                    <a:pt x="55251" y="7898"/>
                  </a:cubicBezTo>
                  <a:cubicBezTo>
                    <a:pt x="54748" y="3430"/>
                    <a:pt x="50972" y="32"/>
                    <a:pt x="46473" y="32"/>
                  </a:cubicBezTo>
                  <a:cubicBezTo>
                    <a:pt x="41974" y="32"/>
                    <a:pt x="38198" y="3430"/>
                    <a:pt x="37695" y="7898"/>
                  </a:cubicBezTo>
                  <a:cubicBezTo>
                    <a:pt x="37223" y="3430"/>
                    <a:pt x="33447" y="32"/>
                    <a:pt x="28948" y="32"/>
                  </a:cubicBezTo>
                  <a:cubicBezTo>
                    <a:pt x="24448" y="32"/>
                    <a:pt x="20641" y="3430"/>
                    <a:pt x="20169" y="7898"/>
                  </a:cubicBezTo>
                  <a:cubicBezTo>
                    <a:pt x="19697" y="3430"/>
                    <a:pt x="15890" y="32"/>
                    <a:pt x="11391" y="32"/>
                  </a:cubicBezTo>
                  <a:cubicBezTo>
                    <a:pt x="6891" y="32"/>
                    <a:pt x="3116" y="3430"/>
                    <a:pt x="2644" y="7898"/>
                  </a:cubicBezTo>
                  <a:lnTo>
                    <a:pt x="2644" y="9755"/>
                  </a:lnTo>
                  <a:cubicBezTo>
                    <a:pt x="3116" y="14254"/>
                    <a:pt x="6891" y="17621"/>
                    <a:pt x="11391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8" y="17621"/>
                  </a:cubicBezTo>
                  <a:cubicBezTo>
                    <a:pt x="33447" y="17621"/>
                    <a:pt x="37223" y="14254"/>
                    <a:pt x="37695" y="9755"/>
                  </a:cubicBezTo>
                  <a:cubicBezTo>
                    <a:pt x="38198" y="14254"/>
                    <a:pt x="41974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8" y="17621"/>
                    <a:pt x="72273" y="14254"/>
                    <a:pt x="72777" y="9755"/>
                  </a:cubicBezTo>
                  <a:cubicBezTo>
                    <a:pt x="73249" y="14254"/>
                    <a:pt x="77024" y="17621"/>
                    <a:pt x="81524" y="17621"/>
                  </a:cubicBezTo>
                  <a:cubicBezTo>
                    <a:pt x="86023" y="17621"/>
                    <a:pt x="89830" y="14254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54"/>
                    <a:pt x="112106" y="17621"/>
                    <a:pt x="116606" y="17621"/>
                  </a:cubicBezTo>
                  <a:cubicBezTo>
                    <a:pt x="121105" y="17621"/>
                    <a:pt x="124881" y="14254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62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430"/>
                    <a:pt x="125384" y="7898"/>
                  </a:cubicBezTo>
                  <a:cubicBezTo>
                    <a:pt x="124881" y="3430"/>
                    <a:pt x="121105" y="32"/>
                    <a:pt x="116606" y="32"/>
                  </a:cubicBezTo>
                  <a:cubicBezTo>
                    <a:pt x="112106" y="32"/>
                    <a:pt x="108331" y="3430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1756975" y="1034925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61" y="281"/>
                  </a:moveTo>
                  <a:cubicBezTo>
                    <a:pt x="15746" y="281"/>
                    <a:pt x="19949" y="3682"/>
                    <a:pt x="19949" y="8811"/>
                  </a:cubicBezTo>
                  <a:cubicBezTo>
                    <a:pt x="19949" y="13531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2" y="1060"/>
                    <a:pt x="9262" y="281"/>
                    <a:pt x="11361" y="281"/>
                  </a:cubicBezTo>
                  <a:close/>
                  <a:moveTo>
                    <a:pt x="28886" y="281"/>
                  </a:moveTo>
                  <a:cubicBezTo>
                    <a:pt x="33271" y="281"/>
                    <a:pt x="37474" y="3682"/>
                    <a:pt x="37474" y="8811"/>
                  </a:cubicBezTo>
                  <a:cubicBezTo>
                    <a:pt x="37474" y="13531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8" y="1060"/>
                    <a:pt x="26788" y="281"/>
                    <a:pt x="28886" y="281"/>
                  </a:cubicBezTo>
                  <a:close/>
                  <a:moveTo>
                    <a:pt x="46412" y="281"/>
                  </a:moveTo>
                  <a:cubicBezTo>
                    <a:pt x="50797" y="281"/>
                    <a:pt x="54999" y="3682"/>
                    <a:pt x="54999" y="8811"/>
                  </a:cubicBezTo>
                  <a:cubicBezTo>
                    <a:pt x="54999" y="13531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73" y="1060"/>
                    <a:pt x="44313" y="281"/>
                    <a:pt x="46412" y="281"/>
                  </a:cubicBezTo>
                  <a:close/>
                  <a:moveTo>
                    <a:pt x="63948" y="281"/>
                  </a:moveTo>
                  <a:cubicBezTo>
                    <a:pt x="68325" y="281"/>
                    <a:pt x="72535" y="3682"/>
                    <a:pt x="72556" y="8811"/>
                  </a:cubicBezTo>
                  <a:cubicBezTo>
                    <a:pt x="72525" y="13531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19" y="1060"/>
                    <a:pt x="61853" y="281"/>
                    <a:pt x="63948" y="281"/>
                  </a:cubicBezTo>
                  <a:close/>
                  <a:moveTo>
                    <a:pt x="81494" y="281"/>
                  </a:moveTo>
                  <a:cubicBezTo>
                    <a:pt x="85879" y="281"/>
                    <a:pt x="90081" y="3682"/>
                    <a:pt x="90081" y="8811"/>
                  </a:cubicBezTo>
                  <a:cubicBezTo>
                    <a:pt x="90081" y="13531"/>
                    <a:pt x="86243" y="17338"/>
                    <a:pt x="81555" y="17369"/>
                  </a:cubicBezTo>
                  <a:cubicBezTo>
                    <a:pt x="73940" y="17369"/>
                    <a:pt x="70133" y="8150"/>
                    <a:pt x="75514" y="2801"/>
                  </a:cubicBezTo>
                  <a:cubicBezTo>
                    <a:pt x="77255" y="1060"/>
                    <a:pt x="79395" y="281"/>
                    <a:pt x="81494" y="281"/>
                  </a:cubicBezTo>
                  <a:close/>
                  <a:moveTo>
                    <a:pt x="99044" y="281"/>
                  </a:moveTo>
                  <a:cubicBezTo>
                    <a:pt x="103422" y="281"/>
                    <a:pt x="107617" y="3682"/>
                    <a:pt x="107638" y="8811"/>
                  </a:cubicBezTo>
                  <a:cubicBezTo>
                    <a:pt x="107607" y="13531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2" y="1060"/>
                    <a:pt x="96949" y="281"/>
                    <a:pt x="99044" y="281"/>
                  </a:cubicBezTo>
                  <a:close/>
                  <a:moveTo>
                    <a:pt x="116554" y="281"/>
                  </a:moveTo>
                  <a:cubicBezTo>
                    <a:pt x="120929" y="281"/>
                    <a:pt x="125132" y="3682"/>
                    <a:pt x="125132" y="8811"/>
                  </a:cubicBezTo>
                  <a:cubicBezTo>
                    <a:pt x="125132" y="13531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7" y="1060"/>
                    <a:pt x="114460" y="281"/>
                    <a:pt x="116554" y="281"/>
                  </a:cubicBezTo>
                  <a:close/>
                  <a:moveTo>
                    <a:pt x="134101" y="281"/>
                  </a:moveTo>
                  <a:cubicBezTo>
                    <a:pt x="138486" y="281"/>
                    <a:pt x="142689" y="3682"/>
                    <a:pt x="142689" y="8811"/>
                  </a:cubicBezTo>
                  <a:cubicBezTo>
                    <a:pt x="142657" y="13531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2" y="1060"/>
                    <a:pt x="132003" y="281"/>
                    <a:pt x="134101" y="281"/>
                  </a:cubicBezTo>
                  <a:close/>
                  <a:moveTo>
                    <a:pt x="151626" y="281"/>
                  </a:moveTo>
                  <a:cubicBezTo>
                    <a:pt x="156011" y="281"/>
                    <a:pt x="160214" y="3682"/>
                    <a:pt x="160214" y="8811"/>
                  </a:cubicBezTo>
                  <a:cubicBezTo>
                    <a:pt x="160214" y="13531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8" y="1060"/>
                    <a:pt x="149528" y="281"/>
                    <a:pt x="151626" y="281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4"/>
                    <a:pt x="147508" y="17650"/>
                    <a:pt x="151725" y="17650"/>
                  </a:cubicBezTo>
                  <a:cubicBezTo>
                    <a:pt x="154049" y="17650"/>
                    <a:pt x="156410" y="1673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1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5370600" y="1873475"/>
              <a:ext cx="416900" cy="357900"/>
            </a:xfrm>
            <a:custGeom>
              <a:avLst/>
              <a:gdLst/>
              <a:ahLst/>
              <a:cxnLst/>
              <a:rect l="l" t="t" r="r" b="b"/>
              <a:pathLst>
                <a:path w="16676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543587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549487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8" y="315"/>
                    <a:pt x="4626" y="2297"/>
                    <a:pt x="3461" y="3493"/>
                  </a:cubicBezTo>
                  <a:cubicBezTo>
                    <a:pt x="3089" y="3866"/>
                    <a:pt x="2628" y="4032"/>
                    <a:pt x="2175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49324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708"/>
                    <a:pt x="11957" y="12019"/>
                  </a:cubicBezTo>
                  <a:cubicBezTo>
                    <a:pt x="10563" y="13413"/>
                    <a:pt x="8850" y="14037"/>
                    <a:pt x="7171" y="14037"/>
                  </a:cubicBezTo>
                  <a:cubicBezTo>
                    <a:pt x="3655" y="14037"/>
                    <a:pt x="284" y="11304"/>
                    <a:pt x="284" y="7173"/>
                  </a:cubicBezTo>
                  <a:cubicBezTo>
                    <a:pt x="284" y="3366"/>
                    <a:pt x="3336" y="314"/>
                    <a:pt x="7143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179" y="14284"/>
                    <a:pt x="7143" y="14316"/>
                  </a:cubicBezTo>
                  <a:cubicBezTo>
                    <a:pt x="13499" y="14316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49977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69" y="8776"/>
                    <a:pt x="284" y="7086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50567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5" y="2297"/>
                    <a:pt x="3461" y="3493"/>
                  </a:cubicBezTo>
                  <a:cubicBezTo>
                    <a:pt x="3088" y="3866"/>
                    <a:pt x="2631" y="4032"/>
                    <a:pt x="2183" y="4032"/>
                  </a:cubicBezTo>
                  <a:cubicBezTo>
                    <a:pt x="1230" y="4032"/>
                    <a:pt x="315" y="3283"/>
                    <a:pt x="315" y="2171"/>
                  </a:cubicBezTo>
                  <a:cubicBezTo>
                    <a:pt x="315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5" y="4311"/>
                    <a:pt x="2171" y="4311"/>
                  </a:cubicBezTo>
                  <a:cubicBezTo>
                    <a:pt x="4059" y="4311"/>
                    <a:pt x="5034" y="1983"/>
                    <a:pt x="3681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50913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5178675" y="233755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5258100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1" y="289"/>
                  </a:moveTo>
                  <a:cubicBezTo>
                    <a:pt x="3817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4653225" y="22722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9483" y="280"/>
                  </a:moveTo>
                  <a:cubicBezTo>
                    <a:pt x="13007" y="280"/>
                    <a:pt x="16393" y="3013"/>
                    <a:pt x="16393" y="7143"/>
                  </a:cubicBezTo>
                  <a:cubicBezTo>
                    <a:pt x="16393" y="10919"/>
                    <a:pt x="13309" y="14002"/>
                    <a:pt x="9534" y="14002"/>
                  </a:cubicBezTo>
                  <a:cubicBezTo>
                    <a:pt x="3430" y="14002"/>
                    <a:pt x="378" y="6640"/>
                    <a:pt x="4688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468" y="12209"/>
                  </a:cubicBezTo>
                  <a:cubicBezTo>
                    <a:pt x="5920" y="13661"/>
                    <a:pt x="7705" y="14310"/>
                    <a:pt x="9459" y="14310"/>
                  </a:cubicBezTo>
                  <a:cubicBezTo>
                    <a:pt x="13139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4740525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89" y="1978"/>
                    <a:pt x="10289" y="4531"/>
                  </a:cubicBezTo>
                  <a:cubicBezTo>
                    <a:pt x="10289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27" y="32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4819975" y="2397325"/>
              <a:ext cx="125100" cy="107550"/>
            </a:xfrm>
            <a:custGeom>
              <a:avLst/>
              <a:gdLst/>
              <a:ahLst/>
              <a:cxnLst/>
              <a:rect l="l" t="t" r="r" b="b"/>
              <a:pathLst>
                <a:path w="5004" h="4302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0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100"/>
                    <a:pt x="2333" y="4301"/>
                    <a:pt x="2861" y="4301"/>
                  </a:cubicBezTo>
                  <a:cubicBezTo>
                    <a:pt x="3957" y="4301"/>
                    <a:pt x="5003" y="3436"/>
                    <a:pt x="5003" y="2140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44935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330" y="7677"/>
                    <a:pt x="11988" y="12019"/>
                  </a:cubicBezTo>
                  <a:cubicBezTo>
                    <a:pt x="10594" y="13413"/>
                    <a:pt x="8881" y="14037"/>
                    <a:pt x="7201" y="14037"/>
                  </a:cubicBezTo>
                  <a:cubicBezTo>
                    <a:pt x="3686" y="14037"/>
                    <a:pt x="315" y="11304"/>
                    <a:pt x="315" y="7173"/>
                  </a:cubicBezTo>
                  <a:cubicBezTo>
                    <a:pt x="315" y="3366"/>
                    <a:pt x="3367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09" y="14316"/>
                    <a:pt x="7142" y="14316"/>
                  </a:cubicBezTo>
                  <a:cubicBezTo>
                    <a:pt x="13529" y="14316"/>
                    <a:pt x="16707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4558825" y="19387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9"/>
                    <a:pt x="7552" y="7522"/>
                  </a:cubicBezTo>
                  <a:cubicBezTo>
                    <a:pt x="6686" y="8388"/>
                    <a:pt x="5622" y="8776"/>
                    <a:pt x="4579" y="8776"/>
                  </a:cubicBezTo>
                  <a:cubicBezTo>
                    <a:pt x="2401" y="8776"/>
                    <a:pt x="315" y="7086"/>
                    <a:pt x="315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461860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29" y="4032"/>
                    <a:pt x="2176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40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0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5"/>
            <p:cNvSpPr/>
            <p:nvPr/>
          </p:nvSpPr>
          <p:spPr>
            <a:xfrm>
              <a:off x="405540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5" y="13413"/>
                    <a:pt x="8879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9" y="0"/>
                    <a:pt x="1" y="2852"/>
                    <a:pt x="1" y="7173"/>
                  </a:cubicBezTo>
                  <a:cubicBezTo>
                    <a:pt x="1" y="11106"/>
                    <a:pt x="3210" y="14284"/>
                    <a:pt x="7143" y="14316"/>
                  </a:cubicBezTo>
                  <a:cubicBezTo>
                    <a:pt x="13499" y="14316"/>
                    <a:pt x="16677" y="6607"/>
                    <a:pt x="12209" y="2108"/>
                  </a:cubicBezTo>
                  <a:cubicBezTo>
                    <a:pt x="10753" y="652"/>
                    <a:pt x="8962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5"/>
            <p:cNvSpPr/>
            <p:nvPr/>
          </p:nvSpPr>
          <p:spPr>
            <a:xfrm>
              <a:off x="412070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4180475" y="1998775"/>
              <a:ext cx="125100" cy="107525"/>
            </a:xfrm>
            <a:custGeom>
              <a:avLst/>
              <a:gdLst/>
              <a:ahLst/>
              <a:cxnLst/>
              <a:rect l="l" t="t" r="r" b="b"/>
              <a:pathLst>
                <a:path w="5004" h="4301" extrusionOk="0">
                  <a:moveTo>
                    <a:pt x="2140" y="305"/>
                  </a:moveTo>
                  <a:cubicBezTo>
                    <a:pt x="3808" y="305"/>
                    <a:pt x="4626" y="2287"/>
                    <a:pt x="3461" y="3451"/>
                  </a:cubicBezTo>
                  <a:cubicBezTo>
                    <a:pt x="3083" y="3840"/>
                    <a:pt x="2616" y="4012"/>
                    <a:pt x="2157" y="4012"/>
                  </a:cubicBezTo>
                  <a:cubicBezTo>
                    <a:pt x="1202" y="4012"/>
                    <a:pt x="284" y="3266"/>
                    <a:pt x="284" y="2161"/>
                  </a:cubicBezTo>
                  <a:cubicBezTo>
                    <a:pt x="284" y="1123"/>
                    <a:pt x="1102" y="305"/>
                    <a:pt x="2140" y="305"/>
                  </a:cubicBezTo>
                  <a:close/>
                  <a:moveTo>
                    <a:pt x="2143" y="0"/>
                  </a:moveTo>
                  <a:cubicBezTo>
                    <a:pt x="1047" y="0"/>
                    <a:pt x="0" y="866"/>
                    <a:pt x="0" y="2161"/>
                  </a:cubicBezTo>
                  <a:cubicBezTo>
                    <a:pt x="0" y="3326"/>
                    <a:pt x="944" y="4301"/>
                    <a:pt x="2140" y="4301"/>
                  </a:cubicBezTo>
                  <a:cubicBezTo>
                    <a:pt x="4059" y="4301"/>
                    <a:pt x="5003" y="2004"/>
                    <a:pt x="3650" y="651"/>
                  </a:cubicBezTo>
                  <a:cubicBezTo>
                    <a:pt x="3211" y="201"/>
                    <a:pt x="2671" y="0"/>
                    <a:pt x="21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4214300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40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4301600" y="2337550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91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32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4381050" y="2397325"/>
              <a:ext cx="125875" cy="107550"/>
            </a:xfrm>
            <a:custGeom>
              <a:avLst/>
              <a:gdLst/>
              <a:ahLst/>
              <a:cxnLst/>
              <a:rect l="l" t="t" r="r" b="b"/>
              <a:pathLst>
                <a:path w="5035" h="4302" extrusionOk="0">
                  <a:moveTo>
                    <a:pt x="2879" y="289"/>
                  </a:moveTo>
                  <a:cubicBezTo>
                    <a:pt x="3834" y="289"/>
                    <a:pt x="4752" y="1035"/>
                    <a:pt x="4752" y="2140"/>
                  </a:cubicBezTo>
                  <a:cubicBezTo>
                    <a:pt x="4752" y="3178"/>
                    <a:pt x="3902" y="3997"/>
                    <a:pt x="2895" y="3997"/>
                  </a:cubicBezTo>
                  <a:cubicBezTo>
                    <a:pt x="1228" y="3997"/>
                    <a:pt x="410" y="2014"/>
                    <a:pt x="1574" y="850"/>
                  </a:cubicBezTo>
                  <a:cubicBezTo>
                    <a:pt x="1952" y="462"/>
                    <a:pt x="2420" y="289"/>
                    <a:pt x="2879" y="289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100"/>
                    <a:pt x="2336" y="4301"/>
                    <a:pt x="2869" y="4301"/>
                  </a:cubicBezTo>
                  <a:cubicBezTo>
                    <a:pt x="3974" y="4301"/>
                    <a:pt x="5035" y="3436"/>
                    <a:pt x="5035" y="2140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37761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3863475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88" y="8664"/>
                    <a:pt x="4918" y="9077"/>
                    <a:pt x="6027" y="9077"/>
                  </a:cubicBezTo>
                  <a:cubicBezTo>
                    <a:pt x="8353" y="9077"/>
                    <a:pt x="10583" y="7259"/>
                    <a:pt x="10604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3942925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60" y="279"/>
                  </a:moveTo>
                  <a:cubicBezTo>
                    <a:pt x="3821" y="279"/>
                    <a:pt x="4751" y="1028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409" y="2014"/>
                    <a:pt x="1574" y="819"/>
                  </a:cubicBezTo>
                  <a:cubicBezTo>
                    <a:pt x="1946" y="446"/>
                    <a:pt x="2407" y="279"/>
                    <a:pt x="2860" y="279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36172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3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36825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203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37415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57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315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31791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707" y="6638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324442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330342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6" y="2297"/>
                    <a:pt x="3461" y="3461"/>
                  </a:cubicBezTo>
                  <a:cubicBezTo>
                    <a:pt x="3083" y="3850"/>
                    <a:pt x="2619" y="4022"/>
                    <a:pt x="2164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3338025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3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7" y="11448"/>
                    <a:pt x="16677" y="7143"/>
                  </a:cubicBezTo>
                  <a:cubicBezTo>
                    <a:pt x="16677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34253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3504800" y="2397325"/>
              <a:ext cx="125075" cy="107775"/>
            </a:xfrm>
            <a:custGeom>
              <a:avLst/>
              <a:gdLst/>
              <a:ahLst/>
              <a:cxnLst/>
              <a:rect l="l" t="t" r="r" b="b"/>
              <a:pathLst>
                <a:path w="5003" h="4311" extrusionOk="0">
                  <a:moveTo>
                    <a:pt x="2852" y="279"/>
                  </a:moveTo>
                  <a:cubicBezTo>
                    <a:pt x="3804" y="279"/>
                    <a:pt x="4720" y="1028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227" y="3997"/>
                    <a:pt x="378" y="2014"/>
                    <a:pt x="1573" y="819"/>
                  </a:cubicBezTo>
                  <a:cubicBezTo>
                    <a:pt x="1946" y="446"/>
                    <a:pt x="2403" y="279"/>
                    <a:pt x="2852" y="279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289990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298720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90" y="1978"/>
                    <a:pt x="10290" y="4531"/>
                  </a:cubicBezTo>
                  <a:cubicBezTo>
                    <a:pt x="10258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5" y="0"/>
                    <a:pt x="1" y="4877"/>
                    <a:pt x="2833" y="7740"/>
                  </a:cubicBezTo>
                  <a:cubicBezTo>
                    <a:pt x="3757" y="8664"/>
                    <a:pt x="4890" y="9077"/>
                    <a:pt x="6002" y="9077"/>
                  </a:cubicBezTo>
                  <a:cubicBezTo>
                    <a:pt x="8336" y="9077"/>
                    <a:pt x="10573" y="7259"/>
                    <a:pt x="10573" y="4531"/>
                  </a:cubicBezTo>
                  <a:cubicBezTo>
                    <a:pt x="10573" y="2045"/>
                    <a:pt x="8528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3066650" y="23973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1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2740225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3" y="314"/>
                  </a:moveTo>
                  <a:cubicBezTo>
                    <a:pt x="13247" y="314"/>
                    <a:pt x="16330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3" y="11304"/>
                    <a:pt x="283" y="7173"/>
                  </a:cubicBezTo>
                  <a:cubicBezTo>
                    <a:pt x="315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10" y="14316"/>
                    <a:pt x="7143" y="14316"/>
                  </a:cubicBezTo>
                  <a:cubicBezTo>
                    <a:pt x="13498" y="14316"/>
                    <a:pt x="16708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2805500" y="1938725"/>
              <a:ext cx="264325" cy="226575"/>
            </a:xfrm>
            <a:custGeom>
              <a:avLst/>
              <a:gdLst/>
              <a:ahLst/>
              <a:cxnLst/>
              <a:rect l="l" t="t" r="r" b="b"/>
              <a:pathLst>
                <a:path w="10573" h="9063" extrusionOk="0">
                  <a:moveTo>
                    <a:pt x="4532" y="284"/>
                  </a:moveTo>
                  <a:cubicBezTo>
                    <a:pt x="8307" y="284"/>
                    <a:pt x="10195" y="4878"/>
                    <a:pt x="7552" y="7521"/>
                  </a:cubicBezTo>
                  <a:cubicBezTo>
                    <a:pt x="6686" y="8387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316"/>
                    <a:pt x="4532" y="316"/>
                  </a:cubicBezTo>
                  <a:lnTo>
                    <a:pt x="4532" y="284"/>
                  </a:lnTo>
                  <a:close/>
                  <a:moveTo>
                    <a:pt x="4553" y="1"/>
                  </a:moveTo>
                  <a:cubicBezTo>
                    <a:pt x="2227" y="1"/>
                    <a:pt x="1" y="1812"/>
                    <a:pt x="1" y="4563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54"/>
                    <a:pt x="7709" y="1323"/>
                  </a:cubicBezTo>
                  <a:cubicBezTo>
                    <a:pt x="6787" y="410"/>
                    <a:pt x="5658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286527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6" y="4022"/>
                    <a:pt x="2157" y="4022"/>
                  </a:cubicBezTo>
                  <a:cubicBezTo>
                    <a:pt x="1202" y="4022"/>
                    <a:pt x="284" y="3276"/>
                    <a:pt x="284" y="2171"/>
                  </a:cubicBezTo>
                  <a:cubicBezTo>
                    <a:pt x="284" y="1133"/>
                    <a:pt x="1134" y="315"/>
                    <a:pt x="2141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1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23020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75" y="314"/>
                  </a:moveTo>
                  <a:cubicBezTo>
                    <a:pt x="13279" y="314"/>
                    <a:pt x="16331" y="7677"/>
                    <a:pt x="12020" y="12019"/>
                  </a:cubicBezTo>
                  <a:cubicBezTo>
                    <a:pt x="10616" y="13413"/>
                    <a:pt x="8896" y="14037"/>
                    <a:pt x="7212" y="14037"/>
                  </a:cubicBezTo>
                  <a:cubicBezTo>
                    <a:pt x="3687" y="14037"/>
                    <a:pt x="316" y="11304"/>
                    <a:pt x="316" y="7173"/>
                  </a:cubicBezTo>
                  <a:cubicBezTo>
                    <a:pt x="316" y="3366"/>
                    <a:pt x="3368" y="314"/>
                    <a:pt x="7175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210" y="14316"/>
                    <a:pt x="7175" y="14316"/>
                  </a:cubicBezTo>
                  <a:cubicBezTo>
                    <a:pt x="13530" y="14284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23681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24271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72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24609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2548300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627725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4" y="279"/>
                  </a:moveTo>
                  <a:cubicBezTo>
                    <a:pt x="3836" y="279"/>
                    <a:pt x="4752" y="1028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7" y="446"/>
                    <a:pt x="2421" y="279"/>
                    <a:pt x="2874" y="279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0228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1101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91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5" y="9077"/>
                    <a:pt x="601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2189600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71" y="289"/>
                  </a:moveTo>
                  <a:cubicBezTo>
                    <a:pt x="3816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8639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82" y="314"/>
                  </a:moveTo>
                  <a:cubicBezTo>
                    <a:pt x="13260" y="314"/>
                    <a:pt x="16321" y="7686"/>
                    <a:pt x="12020" y="11987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6"/>
                    <a:pt x="315" y="7173"/>
                  </a:cubicBezTo>
                  <a:cubicBezTo>
                    <a:pt x="315" y="3398"/>
                    <a:pt x="3367" y="314"/>
                    <a:pt x="7143" y="314"/>
                  </a:cubicBezTo>
                  <a:cubicBezTo>
                    <a:pt x="7156" y="314"/>
                    <a:pt x="7169" y="314"/>
                    <a:pt x="7182" y="314"/>
                  </a:cubicBezTo>
                  <a:close/>
                  <a:moveTo>
                    <a:pt x="7181" y="0"/>
                  </a:moveTo>
                  <a:cubicBezTo>
                    <a:pt x="3514" y="0"/>
                    <a:pt x="1" y="2852"/>
                    <a:pt x="1" y="7173"/>
                  </a:cubicBezTo>
                  <a:cubicBezTo>
                    <a:pt x="1" y="11106"/>
                    <a:pt x="3178" y="14284"/>
                    <a:pt x="7143" y="14316"/>
                  </a:cubicBezTo>
                  <a:cubicBezTo>
                    <a:pt x="13499" y="14316"/>
                    <a:pt x="16676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929250" y="19387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59" y="8393"/>
                    <a:pt x="5591" y="8784"/>
                    <a:pt x="4543" y="8784"/>
                  </a:cubicBezTo>
                  <a:cubicBezTo>
                    <a:pt x="2372" y="8784"/>
                    <a:pt x="283" y="7110"/>
                    <a:pt x="283" y="4564"/>
                  </a:cubicBezTo>
                  <a:cubicBezTo>
                    <a:pt x="283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98822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32" y="4032"/>
                    <a:pt x="2183" y="4032"/>
                  </a:cubicBezTo>
                  <a:cubicBezTo>
                    <a:pt x="1231" y="4032"/>
                    <a:pt x="316" y="3283"/>
                    <a:pt x="316" y="2171"/>
                  </a:cubicBezTo>
                  <a:cubicBezTo>
                    <a:pt x="316" y="1133"/>
                    <a:pt x="1134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976425" y="223057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40" y="280"/>
                  </a:moveTo>
                  <a:cubicBezTo>
                    <a:pt x="15715" y="280"/>
                    <a:pt x="19917" y="3682"/>
                    <a:pt x="19917" y="8810"/>
                  </a:cubicBezTo>
                  <a:cubicBezTo>
                    <a:pt x="19917" y="13530"/>
                    <a:pt x="16110" y="17337"/>
                    <a:pt x="11391" y="17337"/>
                  </a:cubicBezTo>
                  <a:cubicBezTo>
                    <a:pt x="3808" y="17337"/>
                    <a:pt x="1" y="8149"/>
                    <a:pt x="5381" y="2801"/>
                  </a:cubicBezTo>
                  <a:cubicBezTo>
                    <a:pt x="7112" y="1059"/>
                    <a:pt x="9246" y="280"/>
                    <a:pt x="11340" y="280"/>
                  </a:cubicBezTo>
                  <a:close/>
                  <a:moveTo>
                    <a:pt x="28887" y="280"/>
                  </a:moveTo>
                  <a:cubicBezTo>
                    <a:pt x="33272" y="280"/>
                    <a:pt x="37474" y="3682"/>
                    <a:pt x="37474" y="8810"/>
                  </a:cubicBezTo>
                  <a:cubicBezTo>
                    <a:pt x="37443" y="13530"/>
                    <a:pt x="33636" y="17337"/>
                    <a:pt x="28948" y="17337"/>
                  </a:cubicBezTo>
                  <a:cubicBezTo>
                    <a:pt x="21333" y="17337"/>
                    <a:pt x="17526" y="8149"/>
                    <a:pt x="22907" y="2801"/>
                  </a:cubicBezTo>
                  <a:cubicBezTo>
                    <a:pt x="24648" y="1059"/>
                    <a:pt x="26788" y="280"/>
                    <a:pt x="28887" y="280"/>
                  </a:cubicBezTo>
                  <a:close/>
                  <a:moveTo>
                    <a:pt x="46412" y="280"/>
                  </a:moveTo>
                  <a:cubicBezTo>
                    <a:pt x="50797" y="280"/>
                    <a:pt x="55000" y="3682"/>
                    <a:pt x="55000" y="8810"/>
                  </a:cubicBezTo>
                  <a:cubicBezTo>
                    <a:pt x="55000" y="13530"/>
                    <a:pt x="51161" y="17337"/>
                    <a:pt x="46473" y="17337"/>
                  </a:cubicBezTo>
                  <a:cubicBezTo>
                    <a:pt x="38859" y="17337"/>
                    <a:pt x="35083" y="8149"/>
                    <a:pt x="40432" y="2801"/>
                  </a:cubicBezTo>
                  <a:cubicBezTo>
                    <a:pt x="42173" y="1059"/>
                    <a:pt x="44313" y="280"/>
                    <a:pt x="46412" y="280"/>
                  </a:cubicBezTo>
                  <a:close/>
                  <a:moveTo>
                    <a:pt x="63947" y="280"/>
                  </a:moveTo>
                  <a:cubicBezTo>
                    <a:pt x="68322" y="280"/>
                    <a:pt x="72525" y="3682"/>
                    <a:pt x="72525" y="8810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49"/>
                    <a:pt x="57989" y="2801"/>
                  </a:cubicBezTo>
                  <a:cubicBezTo>
                    <a:pt x="59720" y="1059"/>
                    <a:pt x="61853" y="280"/>
                    <a:pt x="63947" y="280"/>
                  </a:cubicBezTo>
                  <a:close/>
                  <a:moveTo>
                    <a:pt x="81486" y="280"/>
                  </a:moveTo>
                  <a:cubicBezTo>
                    <a:pt x="85862" y="280"/>
                    <a:pt x="90050" y="3682"/>
                    <a:pt x="90050" y="8810"/>
                  </a:cubicBezTo>
                  <a:cubicBezTo>
                    <a:pt x="90050" y="13530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5" y="1059"/>
                    <a:pt x="79392" y="280"/>
                    <a:pt x="81486" y="280"/>
                  </a:cubicBezTo>
                  <a:close/>
                  <a:moveTo>
                    <a:pt x="99019" y="280"/>
                  </a:moveTo>
                  <a:cubicBezTo>
                    <a:pt x="103404" y="280"/>
                    <a:pt x="107607" y="3682"/>
                    <a:pt x="107607" y="8810"/>
                  </a:cubicBezTo>
                  <a:cubicBezTo>
                    <a:pt x="107607" y="13530"/>
                    <a:pt x="103768" y="17337"/>
                    <a:pt x="99080" y="17337"/>
                  </a:cubicBezTo>
                  <a:cubicBezTo>
                    <a:pt x="91466" y="17337"/>
                    <a:pt x="87659" y="8149"/>
                    <a:pt x="93039" y="2801"/>
                  </a:cubicBezTo>
                  <a:cubicBezTo>
                    <a:pt x="94781" y="1059"/>
                    <a:pt x="96921" y="280"/>
                    <a:pt x="99019" y="280"/>
                  </a:cubicBezTo>
                  <a:close/>
                  <a:moveTo>
                    <a:pt x="116545" y="280"/>
                  </a:moveTo>
                  <a:cubicBezTo>
                    <a:pt x="120930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6" y="17337"/>
                  </a:cubicBezTo>
                  <a:cubicBezTo>
                    <a:pt x="109023" y="17337"/>
                    <a:pt x="105216" y="8149"/>
                    <a:pt x="110565" y="2801"/>
                  </a:cubicBezTo>
                  <a:cubicBezTo>
                    <a:pt x="112306" y="1059"/>
                    <a:pt x="114446" y="280"/>
                    <a:pt x="116545" y="280"/>
                  </a:cubicBezTo>
                  <a:close/>
                  <a:moveTo>
                    <a:pt x="134080" y="280"/>
                  </a:moveTo>
                  <a:cubicBezTo>
                    <a:pt x="138455" y="280"/>
                    <a:pt x="142658" y="3682"/>
                    <a:pt x="142658" y="8810"/>
                  </a:cubicBezTo>
                  <a:cubicBezTo>
                    <a:pt x="142658" y="13530"/>
                    <a:pt x="138851" y="17337"/>
                    <a:pt x="134131" y="17337"/>
                  </a:cubicBezTo>
                  <a:cubicBezTo>
                    <a:pt x="126548" y="17337"/>
                    <a:pt x="122741" y="8149"/>
                    <a:pt x="128121" y="2801"/>
                  </a:cubicBezTo>
                  <a:cubicBezTo>
                    <a:pt x="129853" y="1059"/>
                    <a:pt x="131986" y="280"/>
                    <a:pt x="134080" y="280"/>
                  </a:cubicBezTo>
                  <a:close/>
                  <a:moveTo>
                    <a:pt x="99080" y="0"/>
                  </a:move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32"/>
                    <a:pt x="81524" y="32"/>
                  </a:cubicBezTo>
                  <a:cubicBezTo>
                    <a:pt x="77024" y="32"/>
                    <a:pt x="73249" y="3398"/>
                    <a:pt x="72777" y="7898"/>
                  </a:cubicBezTo>
                  <a:cubicBezTo>
                    <a:pt x="72273" y="3398"/>
                    <a:pt x="68498" y="32"/>
                    <a:pt x="63998" y="32"/>
                  </a:cubicBezTo>
                  <a:cubicBezTo>
                    <a:pt x="59499" y="32"/>
                    <a:pt x="55723" y="3398"/>
                    <a:pt x="55251" y="7898"/>
                  </a:cubicBezTo>
                  <a:cubicBezTo>
                    <a:pt x="54748" y="3398"/>
                    <a:pt x="50972" y="32"/>
                    <a:pt x="46473" y="32"/>
                  </a:cubicBezTo>
                  <a:cubicBezTo>
                    <a:pt x="41974" y="32"/>
                    <a:pt x="38198" y="3398"/>
                    <a:pt x="37695" y="7898"/>
                  </a:cubicBezTo>
                  <a:cubicBezTo>
                    <a:pt x="37223" y="3398"/>
                    <a:pt x="33447" y="32"/>
                    <a:pt x="28948" y="32"/>
                  </a:cubicBezTo>
                  <a:cubicBezTo>
                    <a:pt x="24448" y="32"/>
                    <a:pt x="20641" y="3398"/>
                    <a:pt x="20169" y="7898"/>
                  </a:cubicBezTo>
                  <a:cubicBezTo>
                    <a:pt x="19697" y="3398"/>
                    <a:pt x="15890" y="32"/>
                    <a:pt x="11391" y="32"/>
                  </a:cubicBezTo>
                  <a:cubicBezTo>
                    <a:pt x="6891" y="32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3"/>
                    <a:pt x="94550" y="17652"/>
                    <a:pt x="99080" y="17652"/>
                  </a:cubicBezTo>
                  <a:cubicBezTo>
                    <a:pt x="103580" y="17652"/>
                    <a:pt x="107355" y="14253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98"/>
                  </a:cubicBezTo>
                  <a:cubicBezTo>
                    <a:pt x="124881" y="3398"/>
                    <a:pt x="121105" y="32"/>
                    <a:pt x="116606" y="32"/>
                  </a:cubicBezTo>
                  <a:cubicBezTo>
                    <a:pt x="112106" y="32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756975" y="1831750"/>
              <a:ext cx="4083250" cy="441600"/>
            </a:xfrm>
            <a:custGeom>
              <a:avLst/>
              <a:gdLst/>
              <a:ahLst/>
              <a:cxnLst/>
              <a:rect l="l" t="t" r="r" b="b"/>
              <a:pathLst>
                <a:path w="163330" h="17664" extrusionOk="0">
                  <a:moveTo>
                    <a:pt x="11357" y="282"/>
                  </a:moveTo>
                  <a:cubicBezTo>
                    <a:pt x="15743" y="282"/>
                    <a:pt x="19949" y="3691"/>
                    <a:pt x="19949" y="8842"/>
                  </a:cubicBezTo>
                  <a:cubicBezTo>
                    <a:pt x="19949" y="13530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61"/>
                    <a:pt x="9260" y="282"/>
                    <a:pt x="11357" y="282"/>
                  </a:cubicBezTo>
                  <a:close/>
                  <a:moveTo>
                    <a:pt x="28882" y="282"/>
                  </a:moveTo>
                  <a:cubicBezTo>
                    <a:pt x="33268" y="282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61"/>
                    <a:pt x="26785" y="282"/>
                    <a:pt x="28882" y="282"/>
                  </a:cubicBezTo>
                  <a:close/>
                  <a:moveTo>
                    <a:pt x="46417" y="282"/>
                  </a:moveTo>
                  <a:cubicBezTo>
                    <a:pt x="50794" y="282"/>
                    <a:pt x="54999" y="3691"/>
                    <a:pt x="54999" y="8842"/>
                  </a:cubicBezTo>
                  <a:cubicBezTo>
                    <a:pt x="54999" y="13530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61"/>
                    <a:pt x="44325" y="282"/>
                    <a:pt x="46417" y="282"/>
                  </a:cubicBezTo>
                  <a:close/>
                  <a:moveTo>
                    <a:pt x="63964" y="282"/>
                  </a:moveTo>
                  <a:cubicBezTo>
                    <a:pt x="68351" y="282"/>
                    <a:pt x="72556" y="3691"/>
                    <a:pt x="72556" y="8842"/>
                  </a:cubicBezTo>
                  <a:cubicBezTo>
                    <a:pt x="72525" y="13530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61"/>
                    <a:pt x="61867" y="282"/>
                    <a:pt x="63964" y="282"/>
                  </a:cubicBezTo>
                  <a:close/>
                  <a:moveTo>
                    <a:pt x="81489" y="282"/>
                  </a:moveTo>
                  <a:cubicBezTo>
                    <a:pt x="85876" y="282"/>
                    <a:pt x="90081" y="3691"/>
                    <a:pt x="90081" y="8842"/>
                  </a:cubicBezTo>
                  <a:cubicBezTo>
                    <a:pt x="90081" y="13530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61"/>
                    <a:pt x="79392" y="282"/>
                    <a:pt x="81489" y="282"/>
                  </a:cubicBezTo>
                  <a:close/>
                  <a:moveTo>
                    <a:pt x="99039" y="282"/>
                  </a:moveTo>
                  <a:cubicBezTo>
                    <a:pt x="103419" y="282"/>
                    <a:pt x="107617" y="3691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1" y="1061"/>
                    <a:pt x="96946" y="282"/>
                    <a:pt x="99039" y="282"/>
                  </a:cubicBezTo>
                  <a:close/>
                  <a:moveTo>
                    <a:pt x="11655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30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61"/>
                    <a:pt x="114457" y="282"/>
                    <a:pt x="116550" y="282"/>
                  </a:cubicBezTo>
                  <a:close/>
                  <a:moveTo>
                    <a:pt x="134097" y="282"/>
                  </a:moveTo>
                  <a:cubicBezTo>
                    <a:pt x="138483" y="282"/>
                    <a:pt x="142689" y="3691"/>
                    <a:pt x="142689" y="8842"/>
                  </a:cubicBezTo>
                  <a:cubicBezTo>
                    <a:pt x="142657" y="13530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61"/>
                    <a:pt x="132000" y="282"/>
                    <a:pt x="134097" y="282"/>
                  </a:cubicBezTo>
                  <a:close/>
                  <a:moveTo>
                    <a:pt x="151622" y="282"/>
                  </a:moveTo>
                  <a:cubicBezTo>
                    <a:pt x="156009" y="282"/>
                    <a:pt x="160214" y="3691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7" y="1061"/>
                    <a:pt x="149525" y="282"/>
                    <a:pt x="151622" y="282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5"/>
                    <a:pt x="147509" y="17664"/>
                    <a:pt x="151727" y="17664"/>
                  </a:cubicBezTo>
                  <a:cubicBezTo>
                    <a:pt x="154050" y="17664"/>
                    <a:pt x="156411" y="1674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32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5370600" y="26704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7142" y="308"/>
                  </a:moveTo>
                  <a:cubicBezTo>
                    <a:pt x="13246" y="308"/>
                    <a:pt x="16298" y="7702"/>
                    <a:pt x="11988" y="12013"/>
                  </a:cubicBezTo>
                  <a:cubicBezTo>
                    <a:pt x="10584" y="13407"/>
                    <a:pt x="8864" y="14031"/>
                    <a:pt x="7180" y="14031"/>
                  </a:cubicBezTo>
                  <a:cubicBezTo>
                    <a:pt x="3654" y="14031"/>
                    <a:pt x="283" y="11298"/>
                    <a:pt x="283" y="7167"/>
                  </a:cubicBezTo>
                  <a:cubicBezTo>
                    <a:pt x="283" y="3392"/>
                    <a:pt x="3335" y="308"/>
                    <a:pt x="714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2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543587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549487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49324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60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9977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4" y="7085"/>
                    <a:pt x="284" y="4532"/>
                  </a:cubicBezTo>
                  <a:cubicBezTo>
                    <a:pt x="284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50567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50905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28" y="279"/>
                  </a:moveTo>
                  <a:cubicBezTo>
                    <a:pt x="13053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24" y="903"/>
                    <a:pt x="7843" y="279"/>
                    <a:pt x="9528" y="279"/>
                  </a:cubicBezTo>
                  <a:close/>
                  <a:moveTo>
                    <a:pt x="9565" y="0"/>
                  </a:moveTo>
                  <a:cubicBezTo>
                    <a:pt x="3209" y="0"/>
                    <a:pt x="0" y="7709"/>
                    <a:pt x="4499" y="12208"/>
                  </a:cubicBezTo>
                  <a:cubicBezTo>
                    <a:pt x="5965" y="13664"/>
                    <a:pt x="7760" y="14316"/>
                    <a:pt x="9518" y="14316"/>
                  </a:cubicBezTo>
                  <a:cubicBezTo>
                    <a:pt x="13194" y="14316"/>
                    <a:pt x="16707" y="11464"/>
                    <a:pt x="16707" y="7143"/>
                  </a:cubicBezTo>
                  <a:cubicBezTo>
                    <a:pt x="16707" y="3210"/>
                    <a:pt x="13529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5178900" y="3135150"/>
              <a:ext cx="264075" cy="226375"/>
            </a:xfrm>
            <a:custGeom>
              <a:avLst/>
              <a:gdLst/>
              <a:ahLst/>
              <a:cxnLst/>
              <a:rect l="l" t="t" r="r" b="b"/>
              <a:pathLst>
                <a:path w="10563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32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5994" y="1"/>
                  </a:moveTo>
                  <a:cubicBezTo>
                    <a:pt x="1992" y="1"/>
                    <a:pt x="0" y="4887"/>
                    <a:pt x="2823" y="7709"/>
                  </a:cubicBezTo>
                  <a:cubicBezTo>
                    <a:pt x="3752" y="8638"/>
                    <a:pt x="4893" y="9054"/>
                    <a:pt x="6010" y="9054"/>
                  </a:cubicBezTo>
                  <a:cubicBezTo>
                    <a:pt x="8337" y="9054"/>
                    <a:pt x="10563" y="7252"/>
                    <a:pt x="10563" y="4532"/>
                  </a:cubicBezTo>
                  <a:cubicBezTo>
                    <a:pt x="10563" y="2014"/>
                    <a:pt x="8549" y="1"/>
                    <a:pt x="6032" y="1"/>
                  </a:cubicBezTo>
                  <a:cubicBezTo>
                    <a:pt x="6019" y="1"/>
                    <a:pt x="6006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5258100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228" y="4028"/>
                    <a:pt x="378" y="2014"/>
                    <a:pt x="1543" y="850"/>
                  </a:cubicBezTo>
                  <a:cubicBezTo>
                    <a:pt x="1930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90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465242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5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0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473997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1" y="1956"/>
                    <a:pt x="10311" y="4532"/>
                  </a:cubicBezTo>
                  <a:cubicBezTo>
                    <a:pt x="10311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3" y="1"/>
                    <a:pt x="0" y="4887"/>
                    <a:pt x="2854" y="7709"/>
                  </a:cubicBezTo>
                  <a:cubicBezTo>
                    <a:pt x="3783" y="8638"/>
                    <a:pt x="4924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4819975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329"/>
                    <a:pt x="1353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4493550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4558825" y="273632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173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18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461860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405540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677" y="6601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41207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64" y="8388"/>
                    <a:pt x="5604" y="8775"/>
                    <a:pt x="4561" y="8775"/>
                  </a:cubicBezTo>
                  <a:cubicBezTo>
                    <a:pt x="2384" y="8775"/>
                    <a:pt x="283" y="7085"/>
                    <a:pt x="283" y="4532"/>
                  </a:cubicBezTo>
                  <a:cubicBezTo>
                    <a:pt x="283" y="2204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45" y="9063"/>
                    <a:pt x="4531" y="9063"/>
                  </a:cubicBezTo>
                  <a:cubicBezTo>
                    <a:pt x="8558" y="9063"/>
                    <a:pt x="10572" y="4186"/>
                    <a:pt x="7740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4180475" y="279595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12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4214300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498" y="273"/>
                  </a:moveTo>
                  <a:cubicBezTo>
                    <a:pt x="13020" y="273"/>
                    <a:pt x="16403" y="2996"/>
                    <a:pt x="16424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378" y="6639"/>
                    <a:pt x="4689" y="2297"/>
                  </a:cubicBezTo>
                  <a:cubicBezTo>
                    <a:pt x="6086" y="900"/>
                    <a:pt x="7808" y="273"/>
                    <a:pt x="9498" y="273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6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3018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3" y="8748"/>
                  </a:cubicBezTo>
                  <a:cubicBezTo>
                    <a:pt x="2288" y="8748"/>
                    <a:pt x="368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10" y="9054"/>
                    <a:pt x="6028" y="9054"/>
                  </a:cubicBezTo>
                  <a:cubicBezTo>
                    <a:pt x="8354" y="9054"/>
                    <a:pt x="10594" y="7252"/>
                    <a:pt x="10594" y="4532"/>
                  </a:cubicBezTo>
                  <a:cubicBezTo>
                    <a:pt x="10563" y="2014"/>
                    <a:pt x="8549" y="1"/>
                    <a:pt x="6063" y="1"/>
                  </a:cubicBezTo>
                  <a:cubicBezTo>
                    <a:pt x="6050" y="1"/>
                    <a:pt x="6037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438105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5" y="290"/>
                  </a:moveTo>
                  <a:cubicBezTo>
                    <a:pt x="3831" y="290"/>
                    <a:pt x="4752" y="1044"/>
                    <a:pt x="4752" y="2172"/>
                  </a:cubicBezTo>
                  <a:cubicBezTo>
                    <a:pt x="4752" y="3178"/>
                    <a:pt x="3902" y="3997"/>
                    <a:pt x="2895" y="4028"/>
                  </a:cubicBezTo>
                  <a:cubicBezTo>
                    <a:pt x="1228" y="4028"/>
                    <a:pt x="410" y="2014"/>
                    <a:pt x="1574" y="850"/>
                  </a:cubicBezTo>
                  <a:cubicBezTo>
                    <a:pt x="1951" y="463"/>
                    <a:pt x="2417" y="290"/>
                    <a:pt x="2875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3776175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499" y="12208"/>
                  </a:cubicBezTo>
                  <a:cubicBezTo>
                    <a:pt x="5951" y="13660"/>
                    <a:pt x="7737" y="14309"/>
                    <a:pt x="9490" y="14309"/>
                  </a:cubicBezTo>
                  <a:cubicBezTo>
                    <a:pt x="13171" y="14309"/>
                    <a:pt x="16707" y="11448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386370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8" y="646"/>
                    <a:pt x="4971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1" y="4887"/>
                    <a:pt x="2855" y="7709"/>
                  </a:cubicBezTo>
                  <a:cubicBezTo>
                    <a:pt x="3774" y="8638"/>
                    <a:pt x="4911" y="9054"/>
                    <a:pt x="6028" y="9054"/>
                  </a:cubicBezTo>
                  <a:cubicBezTo>
                    <a:pt x="8355" y="9054"/>
                    <a:pt x="10595" y="7252"/>
                    <a:pt x="10595" y="4532"/>
                  </a:cubicBezTo>
                  <a:cubicBezTo>
                    <a:pt x="10563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3942925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4" y="290"/>
                  </a:moveTo>
                  <a:cubicBezTo>
                    <a:pt x="3831" y="290"/>
                    <a:pt x="4751" y="1044"/>
                    <a:pt x="4751" y="2172"/>
                  </a:cubicBezTo>
                  <a:cubicBezTo>
                    <a:pt x="4751" y="3178"/>
                    <a:pt x="3902" y="4028"/>
                    <a:pt x="2895" y="4028"/>
                  </a:cubicBezTo>
                  <a:cubicBezTo>
                    <a:pt x="1227" y="3997"/>
                    <a:pt x="378" y="2014"/>
                    <a:pt x="1574" y="850"/>
                  </a:cubicBezTo>
                  <a:cubicBezTo>
                    <a:pt x="1950" y="463"/>
                    <a:pt x="2416" y="290"/>
                    <a:pt x="2874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36172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36825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37415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3179150" y="2670700"/>
              <a:ext cx="417700" cy="357500"/>
            </a:xfrm>
            <a:custGeom>
              <a:avLst/>
              <a:gdLst/>
              <a:ahLst/>
              <a:cxnLst/>
              <a:rect l="l" t="t" r="r" b="b"/>
              <a:pathLst>
                <a:path w="16708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268"/>
                    <a:pt x="7142" y="14300"/>
                  </a:cubicBezTo>
                  <a:cubicBezTo>
                    <a:pt x="13498" y="14300"/>
                    <a:pt x="16707" y="6622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324442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173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330342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3337250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79"/>
                  </a:moveTo>
                  <a:cubicBezTo>
                    <a:pt x="13039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709"/>
                    <a:pt x="4531" y="12208"/>
                  </a:cubicBezTo>
                  <a:cubicBezTo>
                    <a:pt x="5983" y="13660"/>
                    <a:pt x="7765" y="14309"/>
                    <a:pt x="9514" y="14309"/>
                  </a:cubicBezTo>
                  <a:cubicBezTo>
                    <a:pt x="13185" y="14309"/>
                    <a:pt x="16708" y="11448"/>
                    <a:pt x="16708" y="7143"/>
                  </a:cubicBezTo>
                  <a:cubicBezTo>
                    <a:pt x="16708" y="3210"/>
                    <a:pt x="13530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3425350" y="313515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370" y="8748"/>
                    <a:pt x="6041" y="8748"/>
                  </a:cubicBezTo>
                  <a:cubicBezTo>
                    <a:pt x="2266" y="8748"/>
                    <a:pt x="378" y="4185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09"/>
                  </a:cubicBezTo>
                  <a:cubicBezTo>
                    <a:pt x="3761" y="8638"/>
                    <a:pt x="4902" y="9054"/>
                    <a:pt x="6019" y="9054"/>
                  </a:cubicBezTo>
                  <a:cubicBezTo>
                    <a:pt x="8346" y="9054"/>
                    <a:pt x="10572" y="7252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3504800" y="3194150"/>
              <a:ext cx="125075" cy="107800"/>
            </a:xfrm>
            <a:custGeom>
              <a:avLst/>
              <a:gdLst/>
              <a:ahLst/>
              <a:cxnLst/>
              <a:rect l="l" t="t" r="r" b="b"/>
              <a:pathLst>
                <a:path w="5003" h="4312" extrusionOk="0">
                  <a:moveTo>
                    <a:pt x="2856" y="290"/>
                  </a:moveTo>
                  <a:cubicBezTo>
                    <a:pt x="3813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3" y="4028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9" y="463"/>
                    <a:pt x="2398" y="290"/>
                    <a:pt x="2856" y="29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9" y="4118"/>
                    <a:pt x="2322" y="4312"/>
                    <a:pt x="2846" y="4312"/>
                  </a:cubicBezTo>
                  <a:cubicBezTo>
                    <a:pt x="3947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2899100" y="3069875"/>
              <a:ext cx="418250" cy="357750"/>
            </a:xfrm>
            <a:custGeom>
              <a:avLst/>
              <a:gdLst/>
              <a:ahLst/>
              <a:cxnLst/>
              <a:rect l="l" t="t" r="r" b="b"/>
              <a:pathLst>
                <a:path w="16730" h="14310" extrusionOk="0">
                  <a:moveTo>
                    <a:pt x="9515" y="279"/>
                  </a:moveTo>
                  <a:cubicBezTo>
                    <a:pt x="13040" y="279"/>
                    <a:pt x="16425" y="3012"/>
                    <a:pt x="16425" y="7143"/>
                  </a:cubicBezTo>
                  <a:cubicBezTo>
                    <a:pt x="16394" y="10918"/>
                    <a:pt x="13342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1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179" y="0"/>
                    <a:pt x="1" y="7709"/>
                    <a:pt x="4532" y="12208"/>
                  </a:cubicBezTo>
                  <a:cubicBezTo>
                    <a:pt x="5983" y="13660"/>
                    <a:pt x="7769" y="14309"/>
                    <a:pt x="9521" y="14309"/>
                  </a:cubicBezTo>
                  <a:cubicBezTo>
                    <a:pt x="13200" y="14309"/>
                    <a:pt x="16730" y="11448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29866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2" y="1956"/>
                    <a:pt x="10312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4" y="1"/>
                    <a:pt x="1" y="4887"/>
                    <a:pt x="2855" y="7709"/>
                  </a:cubicBezTo>
                  <a:cubicBezTo>
                    <a:pt x="3784" y="8638"/>
                    <a:pt x="4925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066650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871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740225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498" y="14310"/>
                    <a:pt x="16708" y="6601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8055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285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46" y="9063"/>
                    <a:pt x="4532" y="9063"/>
                  </a:cubicBezTo>
                  <a:cubicBezTo>
                    <a:pt x="8559" y="9032"/>
                    <a:pt x="10573" y="4155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86527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23020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195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75" y="14310"/>
                  </a:cubicBezTo>
                  <a:cubicBezTo>
                    <a:pt x="13530" y="14278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23681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24271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24609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30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254852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07" y="9054"/>
                    <a:pt x="6021" y="9054"/>
                  </a:cubicBezTo>
                  <a:cubicBezTo>
                    <a:pt x="8341" y="9054"/>
                    <a:pt x="10573" y="7252"/>
                    <a:pt x="10594" y="4532"/>
                  </a:cubicBezTo>
                  <a:cubicBezTo>
                    <a:pt x="10563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2627725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70" y="280"/>
                  </a:moveTo>
                  <a:cubicBezTo>
                    <a:pt x="3834" y="280"/>
                    <a:pt x="4752" y="1037"/>
                    <a:pt x="4752" y="2172"/>
                  </a:cubicBezTo>
                  <a:cubicBezTo>
                    <a:pt x="4752" y="3178"/>
                    <a:pt x="3902" y="4028"/>
                    <a:pt x="2896" y="4028"/>
                  </a:cubicBezTo>
                  <a:cubicBezTo>
                    <a:pt x="1228" y="3997"/>
                    <a:pt x="410" y="2014"/>
                    <a:pt x="1574" y="819"/>
                  </a:cubicBezTo>
                  <a:cubicBezTo>
                    <a:pt x="1956" y="447"/>
                    <a:pt x="2418" y="280"/>
                    <a:pt x="2870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90" y="4118"/>
                    <a:pt x="2327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2022850" y="30698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34" y="13970"/>
                  </a:cubicBezTo>
                  <a:lnTo>
                    <a:pt x="9534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3" y="14316"/>
                    <a:pt x="9496" y="14316"/>
                  </a:cubicBezTo>
                  <a:cubicBezTo>
                    <a:pt x="13162" y="14316"/>
                    <a:pt x="16676" y="11464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2110375" y="3135150"/>
              <a:ext cx="264100" cy="226375"/>
            </a:xfrm>
            <a:custGeom>
              <a:avLst/>
              <a:gdLst/>
              <a:ahLst/>
              <a:cxnLst/>
              <a:rect l="l" t="t" r="r" b="b"/>
              <a:pathLst>
                <a:path w="10564" h="9055" extrusionOk="0">
                  <a:moveTo>
                    <a:pt x="6013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3" y="8748"/>
                    <a:pt x="6033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9" y="646"/>
                    <a:pt x="4971" y="258"/>
                    <a:pt x="6013" y="258"/>
                  </a:cubicBezTo>
                  <a:close/>
                  <a:moveTo>
                    <a:pt x="5994" y="1"/>
                  </a:moveTo>
                  <a:cubicBezTo>
                    <a:pt x="1993" y="1"/>
                    <a:pt x="1" y="4887"/>
                    <a:pt x="2823" y="7709"/>
                  </a:cubicBezTo>
                  <a:cubicBezTo>
                    <a:pt x="3752" y="8638"/>
                    <a:pt x="4893" y="9054"/>
                    <a:pt x="6011" y="9054"/>
                  </a:cubicBezTo>
                  <a:cubicBezTo>
                    <a:pt x="8338" y="9054"/>
                    <a:pt x="10564" y="7252"/>
                    <a:pt x="10564" y="4532"/>
                  </a:cubicBezTo>
                  <a:cubicBezTo>
                    <a:pt x="10564" y="2014"/>
                    <a:pt x="8550" y="1"/>
                    <a:pt x="6033" y="1"/>
                  </a:cubicBezTo>
                  <a:cubicBezTo>
                    <a:pt x="6020" y="1"/>
                    <a:pt x="6007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218960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4" y="4028"/>
                  </a:cubicBezTo>
                  <a:cubicBezTo>
                    <a:pt x="1228" y="4028"/>
                    <a:pt x="378" y="2014"/>
                    <a:pt x="1542" y="850"/>
                  </a:cubicBezTo>
                  <a:cubicBezTo>
                    <a:pt x="1929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18639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82" y="308"/>
                  </a:moveTo>
                  <a:cubicBezTo>
                    <a:pt x="13260" y="308"/>
                    <a:pt x="16321" y="7680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3" y="308"/>
                  </a:cubicBezTo>
                  <a:cubicBezTo>
                    <a:pt x="7156" y="308"/>
                    <a:pt x="7169" y="308"/>
                    <a:pt x="718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1929250" y="273632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3" y="7085"/>
                    <a:pt x="283" y="4532"/>
                  </a:cubicBezTo>
                  <a:cubicBezTo>
                    <a:pt x="283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198822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273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1976425" y="3027400"/>
              <a:ext cx="3645125" cy="441025"/>
            </a:xfrm>
            <a:custGeom>
              <a:avLst/>
              <a:gdLst/>
              <a:ahLst/>
              <a:cxnLst/>
              <a:rect l="l" t="t" r="r" b="b"/>
              <a:pathLst>
                <a:path w="145805" h="17641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37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37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61" y="17337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37"/>
                    <a:pt x="63998" y="17368"/>
                  </a:cubicBezTo>
                  <a:cubicBezTo>
                    <a:pt x="56415" y="17337"/>
                    <a:pt x="52608" y="8149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89" y="281"/>
                  </a:moveTo>
                  <a:cubicBezTo>
                    <a:pt x="85873" y="281"/>
                    <a:pt x="90072" y="3690"/>
                    <a:pt x="90050" y="8842"/>
                  </a:cubicBezTo>
                  <a:cubicBezTo>
                    <a:pt x="90050" y="13530"/>
                    <a:pt x="86243" y="17337"/>
                    <a:pt x="81555" y="17368"/>
                  </a:cubicBezTo>
                  <a:lnTo>
                    <a:pt x="81524" y="17368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4" y="1060"/>
                    <a:pt x="79393" y="281"/>
                    <a:pt x="81489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37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37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66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66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66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66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66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66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66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66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1756975" y="2628575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56" y="296"/>
                  </a:moveTo>
                  <a:cubicBezTo>
                    <a:pt x="15743" y="296"/>
                    <a:pt x="19949" y="3691"/>
                    <a:pt x="19949" y="8842"/>
                  </a:cubicBezTo>
                  <a:cubicBezTo>
                    <a:pt x="19949" y="13530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71"/>
                    <a:pt x="9259" y="296"/>
                    <a:pt x="11356" y="296"/>
                  </a:cubicBezTo>
                  <a:close/>
                  <a:moveTo>
                    <a:pt x="28881" y="296"/>
                  </a:moveTo>
                  <a:cubicBezTo>
                    <a:pt x="33268" y="296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71"/>
                    <a:pt x="26784" y="296"/>
                    <a:pt x="28881" y="296"/>
                  </a:cubicBezTo>
                  <a:close/>
                  <a:moveTo>
                    <a:pt x="46416" y="296"/>
                  </a:moveTo>
                  <a:cubicBezTo>
                    <a:pt x="50793" y="296"/>
                    <a:pt x="54999" y="3691"/>
                    <a:pt x="54999" y="8842"/>
                  </a:cubicBezTo>
                  <a:cubicBezTo>
                    <a:pt x="54999" y="13530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71"/>
                    <a:pt x="44324" y="296"/>
                    <a:pt x="46416" y="296"/>
                  </a:cubicBezTo>
                  <a:close/>
                  <a:moveTo>
                    <a:pt x="63963" y="296"/>
                  </a:moveTo>
                  <a:cubicBezTo>
                    <a:pt x="68350" y="296"/>
                    <a:pt x="72556" y="3691"/>
                    <a:pt x="72556" y="8842"/>
                  </a:cubicBezTo>
                  <a:cubicBezTo>
                    <a:pt x="72525" y="13530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71"/>
                    <a:pt x="61866" y="296"/>
                    <a:pt x="63963" y="296"/>
                  </a:cubicBezTo>
                  <a:close/>
                  <a:moveTo>
                    <a:pt x="81489" y="296"/>
                  </a:moveTo>
                  <a:cubicBezTo>
                    <a:pt x="85875" y="296"/>
                    <a:pt x="90081" y="3691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71"/>
                    <a:pt x="79392" y="296"/>
                    <a:pt x="81489" y="296"/>
                  </a:cubicBezTo>
                  <a:close/>
                  <a:moveTo>
                    <a:pt x="99025" y="303"/>
                  </a:moveTo>
                  <a:cubicBezTo>
                    <a:pt x="103410" y="303"/>
                    <a:pt x="107617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97" y="17338"/>
                    <a:pt x="87690" y="8182"/>
                    <a:pt x="93070" y="2801"/>
                  </a:cubicBezTo>
                  <a:cubicBezTo>
                    <a:pt x="94807" y="1075"/>
                    <a:pt x="96936" y="303"/>
                    <a:pt x="99025" y="303"/>
                  </a:cubicBezTo>
                  <a:close/>
                  <a:moveTo>
                    <a:pt x="116549" y="296"/>
                  </a:moveTo>
                  <a:cubicBezTo>
                    <a:pt x="120926" y="296"/>
                    <a:pt x="125132" y="3691"/>
                    <a:pt x="125132" y="8842"/>
                  </a:cubicBezTo>
                  <a:cubicBezTo>
                    <a:pt x="125132" y="13530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71"/>
                    <a:pt x="114457" y="296"/>
                    <a:pt x="116549" y="296"/>
                  </a:cubicBezTo>
                  <a:close/>
                  <a:moveTo>
                    <a:pt x="134096" y="296"/>
                  </a:moveTo>
                  <a:cubicBezTo>
                    <a:pt x="138483" y="296"/>
                    <a:pt x="142689" y="3691"/>
                    <a:pt x="142689" y="8842"/>
                  </a:cubicBezTo>
                  <a:cubicBezTo>
                    <a:pt x="142657" y="13530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71"/>
                    <a:pt x="131999" y="296"/>
                    <a:pt x="134096" y="296"/>
                  </a:cubicBezTo>
                  <a:close/>
                  <a:moveTo>
                    <a:pt x="151621" y="296"/>
                  </a:moveTo>
                  <a:cubicBezTo>
                    <a:pt x="156008" y="296"/>
                    <a:pt x="160214" y="3691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6" y="1071"/>
                    <a:pt x="149525" y="296"/>
                    <a:pt x="151621" y="296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17" y="14254"/>
                    <a:pt x="76992" y="17715"/>
                    <a:pt x="81523" y="17715"/>
                  </a:cubicBezTo>
                  <a:cubicBezTo>
                    <a:pt x="86054" y="17715"/>
                    <a:pt x="89861" y="14286"/>
                    <a:pt x="90333" y="9786"/>
                  </a:cubicBezTo>
                  <a:cubicBezTo>
                    <a:pt x="90805" y="14286"/>
                    <a:pt x="94581" y="17684"/>
                    <a:pt x="99080" y="17684"/>
                  </a:cubicBezTo>
                  <a:cubicBezTo>
                    <a:pt x="103611" y="17684"/>
                    <a:pt x="107386" y="14286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37" y="17673"/>
                    <a:pt x="151752" y="17673"/>
                  </a:cubicBezTo>
                  <a:cubicBezTo>
                    <a:pt x="154083" y="17673"/>
                    <a:pt x="156448" y="16754"/>
                    <a:pt x="158263" y="14726"/>
                  </a:cubicBezTo>
                  <a:cubicBezTo>
                    <a:pt x="163352" y="9041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5370050" y="3467275"/>
              <a:ext cx="417450" cy="357750"/>
            </a:xfrm>
            <a:custGeom>
              <a:avLst/>
              <a:gdLst/>
              <a:ahLst/>
              <a:cxnLst/>
              <a:rect l="l" t="t" r="r" b="b"/>
              <a:pathLst>
                <a:path w="16698" h="14310" extrusionOk="0">
                  <a:moveTo>
                    <a:pt x="7164" y="308"/>
                  </a:moveTo>
                  <a:cubicBezTo>
                    <a:pt x="13268" y="308"/>
                    <a:pt x="16320" y="7702"/>
                    <a:pt x="12010" y="12013"/>
                  </a:cubicBezTo>
                  <a:cubicBezTo>
                    <a:pt x="10606" y="13407"/>
                    <a:pt x="8886" y="14031"/>
                    <a:pt x="7202" y="14031"/>
                  </a:cubicBezTo>
                  <a:cubicBezTo>
                    <a:pt x="3676" y="14031"/>
                    <a:pt x="305" y="11298"/>
                    <a:pt x="305" y="7167"/>
                  </a:cubicBezTo>
                  <a:cubicBezTo>
                    <a:pt x="305" y="3392"/>
                    <a:pt x="3357" y="308"/>
                    <a:pt x="7164" y="308"/>
                  </a:cubicBezTo>
                  <a:close/>
                  <a:moveTo>
                    <a:pt x="7209" y="1"/>
                  </a:moveTo>
                  <a:cubicBezTo>
                    <a:pt x="3531" y="1"/>
                    <a:pt x="1" y="2862"/>
                    <a:pt x="22" y="7167"/>
                  </a:cubicBezTo>
                  <a:cubicBezTo>
                    <a:pt x="22" y="11100"/>
                    <a:pt x="3200" y="14310"/>
                    <a:pt x="7164" y="14310"/>
                  </a:cubicBezTo>
                  <a:cubicBezTo>
                    <a:pt x="13520" y="14310"/>
                    <a:pt x="16698" y="6632"/>
                    <a:pt x="12199" y="2102"/>
                  </a:cubicBezTo>
                  <a:cubicBezTo>
                    <a:pt x="10747" y="650"/>
                    <a:pt x="8961" y="1"/>
                    <a:pt x="720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543587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549487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4932450" y="346727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92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32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49977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4" y="7099"/>
                    <a:pt x="284" y="4546"/>
                  </a:cubicBezTo>
                  <a:cubicBezTo>
                    <a:pt x="284" y="2218"/>
                    <a:pt x="2171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09" y="1337"/>
                  </a:cubicBezTo>
                  <a:cubicBezTo>
                    <a:pt x="6795" y="413"/>
                    <a:pt x="5668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50567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50908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415" y="10918"/>
                    <a:pt x="13363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400" y="6608"/>
                    <a:pt x="4711" y="2266"/>
                  </a:cubicBezTo>
                  <a:cubicBezTo>
                    <a:pt x="6103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87" y="0"/>
                    <a:pt x="0" y="7687"/>
                    <a:pt x="4522" y="12177"/>
                  </a:cubicBezTo>
                  <a:cubicBezTo>
                    <a:pt x="5978" y="13633"/>
                    <a:pt x="7768" y="14285"/>
                    <a:pt x="9523" y="14285"/>
                  </a:cubicBezTo>
                  <a:cubicBezTo>
                    <a:pt x="13187" y="14285"/>
                    <a:pt x="16698" y="11441"/>
                    <a:pt x="16698" y="7143"/>
                  </a:cubicBezTo>
                  <a:cubicBezTo>
                    <a:pt x="16698" y="3178"/>
                    <a:pt x="13520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5178675" y="393197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07" y="265"/>
                  </a:moveTo>
                  <a:cubicBezTo>
                    <a:pt x="8191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5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5" y="8655"/>
                    <a:pt x="4889" y="9064"/>
                    <a:pt x="600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5258100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2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90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04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465265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8" y="249"/>
                    <a:pt x="16416" y="2989"/>
                    <a:pt x="16416" y="7143"/>
                  </a:cubicBezTo>
                  <a:cubicBezTo>
                    <a:pt x="16416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401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88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500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99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473975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0" y="1972"/>
                    <a:pt x="10320" y="4532"/>
                  </a:cubicBezTo>
                  <a:cubicBezTo>
                    <a:pt x="10320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5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4820200" y="3991750"/>
              <a:ext cx="124875" cy="107025"/>
            </a:xfrm>
            <a:custGeom>
              <a:avLst/>
              <a:gdLst/>
              <a:ahLst/>
              <a:cxnLst/>
              <a:rect l="l" t="t" r="r" b="b"/>
              <a:pathLst>
                <a:path w="4995" h="4281" extrusionOk="0">
                  <a:moveTo>
                    <a:pt x="2833" y="273"/>
                  </a:moveTo>
                  <a:cubicBezTo>
                    <a:pt x="3790" y="273"/>
                    <a:pt x="4711" y="1013"/>
                    <a:pt x="4711" y="2141"/>
                  </a:cubicBezTo>
                  <a:cubicBezTo>
                    <a:pt x="4711" y="3147"/>
                    <a:pt x="3893" y="3997"/>
                    <a:pt x="2855" y="3997"/>
                  </a:cubicBezTo>
                  <a:cubicBezTo>
                    <a:pt x="1187" y="3997"/>
                    <a:pt x="369" y="1983"/>
                    <a:pt x="1533" y="819"/>
                  </a:cubicBezTo>
                  <a:cubicBezTo>
                    <a:pt x="1910" y="442"/>
                    <a:pt x="2376" y="273"/>
                    <a:pt x="2833" y="273"/>
                  </a:cubicBezTo>
                  <a:close/>
                  <a:moveTo>
                    <a:pt x="2816" y="1"/>
                  </a:moveTo>
                  <a:cubicBezTo>
                    <a:pt x="923" y="1"/>
                    <a:pt x="1" y="2307"/>
                    <a:pt x="1344" y="3651"/>
                  </a:cubicBezTo>
                  <a:cubicBezTo>
                    <a:pt x="1780" y="4087"/>
                    <a:pt x="2314" y="4281"/>
                    <a:pt x="2837" y="4281"/>
                  </a:cubicBezTo>
                  <a:cubicBezTo>
                    <a:pt x="3939" y="4281"/>
                    <a:pt x="4994" y="3420"/>
                    <a:pt x="4994" y="2141"/>
                  </a:cubicBezTo>
                  <a:cubicBezTo>
                    <a:pt x="4994" y="945"/>
                    <a:pt x="4050" y="1"/>
                    <a:pt x="2855" y="1"/>
                  </a:cubicBezTo>
                  <a:cubicBezTo>
                    <a:pt x="2842" y="1"/>
                    <a:pt x="2829" y="1"/>
                    <a:pt x="281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44935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4558825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226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32" y="7063"/>
                    <a:pt x="2046" y="9077"/>
                    <a:pt x="4531" y="9077"/>
                  </a:cubicBezTo>
                  <a:cubicBezTo>
                    <a:pt x="8590" y="9077"/>
                    <a:pt x="10604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461860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405540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708" y="6632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4120700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194" y="4861"/>
                    <a:pt x="7520" y="7535"/>
                  </a:cubicBezTo>
                  <a:cubicBezTo>
                    <a:pt x="6664" y="8402"/>
                    <a:pt x="5604" y="8789"/>
                    <a:pt x="4561" y="8789"/>
                  </a:cubicBezTo>
                  <a:cubicBezTo>
                    <a:pt x="2384" y="8789"/>
                    <a:pt x="283" y="7099"/>
                    <a:pt x="283" y="4546"/>
                  </a:cubicBezTo>
                  <a:cubicBezTo>
                    <a:pt x="283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45" y="9077"/>
                    <a:pt x="4531" y="9077"/>
                  </a:cubicBezTo>
                  <a:cubicBezTo>
                    <a:pt x="8558" y="9077"/>
                    <a:pt x="10604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4180475" y="3592775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4214525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384" y="10918"/>
                    <a:pt x="13332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56" y="0"/>
                    <a:pt x="1" y="7687"/>
                    <a:pt x="4491" y="12177"/>
                  </a:cubicBezTo>
                  <a:cubicBezTo>
                    <a:pt x="5947" y="13633"/>
                    <a:pt x="7740" y="14285"/>
                    <a:pt x="9499" y="14285"/>
                  </a:cubicBezTo>
                  <a:cubicBezTo>
                    <a:pt x="13173" y="14285"/>
                    <a:pt x="16699" y="11441"/>
                    <a:pt x="16699" y="7143"/>
                  </a:cubicBezTo>
                  <a:cubicBezTo>
                    <a:pt x="16699" y="3178"/>
                    <a:pt x="13489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4301600" y="3931975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08" y="265"/>
                  </a:moveTo>
                  <a:cubicBezTo>
                    <a:pt x="8192" y="265"/>
                    <a:pt x="10290" y="1972"/>
                    <a:pt x="10290" y="4532"/>
                  </a:cubicBezTo>
                  <a:cubicBezTo>
                    <a:pt x="10321" y="6860"/>
                    <a:pt x="8402" y="8779"/>
                    <a:pt x="6073" y="8779"/>
                  </a:cubicBezTo>
                  <a:lnTo>
                    <a:pt x="6073" y="8748"/>
                  </a:lnTo>
                  <a:cubicBezTo>
                    <a:pt x="2298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73" y="1"/>
                  </a:moveTo>
                  <a:cubicBezTo>
                    <a:pt x="2015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4381275" y="3991750"/>
              <a:ext cx="125650" cy="107025"/>
            </a:xfrm>
            <a:custGeom>
              <a:avLst/>
              <a:gdLst/>
              <a:ahLst/>
              <a:cxnLst/>
              <a:rect l="l" t="t" r="r" b="b"/>
              <a:pathLst>
                <a:path w="5026" h="4281" extrusionOk="0">
                  <a:moveTo>
                    <a:pt x="2865" y="273"/>
                  </a:moveTo>
                  <a:cubicBezTo>
                    <a:pt x="3821" y="273"/>
                    <a:pt x="4743" y="1013"/>
                    <a:pt x="4743" y="2141"/>
                  </a:cubicBezTo>
                  <a:cubicBezTo>
                    <a:pt x="4743" y="3147"/>
                    <a:pt x="3893" y="3997"/>
                    <a:pt x="2886" y="3997"/>
                  </a:cubicBezTo>
                  <a:cubicBezTo>
                    <a:pt x="1219" y="3997"/>
                    <a:pt x="401" y="1983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1"/>
                  </a:moveTo>
                  <a:cubicBezTo>
                    <a:pt x="954" y="1"/>
                    <a:pt x="1" y="2307"/>
                    <a:pt x="1345" y="3651"/>
                  </a:cubicBezTo>
                  <a:cubicBezTo>
                    <a:pt x="1780" y="4087"/>
                    <a:pt x="2317" y="4281"/>
                    <a:pt x="2845" y="4281"/>
                  </a:cubicBezTo>
                  <a:cubicBezTo>
                    <a:pt x="3956" y="4281"/>
                    <a:pt x="5026" y="3420"/>
                    <a:pt x="5026" y="2141"/>
                  </a:cubicBezTo>
                  <a:cubicBezTo>
                    <a:pt x="5026" y="945"/>
                    <a:pt x="4051" y="1"/>
                    <a:pt x="2886" y="1"/>
                  </a:cubicBezTo>
                  <a:cubicBezTo>
                    <a:pt x="2874" y="1"/>
                    <a:pt x="2861" y="1"/>
                    <a:pt x="28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3776175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2" y="249"/>
                  </a:moveTo>
                  <a:cubicBezTo>
                    <a:pt x="13019" y="249"/>
                    <a:pt x="16393" y="2989"/>
                    <a:pt x="16393" y="7143"/>
                  </a:cubicBezTo>
                  <a:cubicBezTo>
                    <a:pt x="16393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30" y="13970"/>
                    <a:pt x="378" y="6608"/>
                    <a:pt x="4688" y="2266"/>
                  </a:cubicBezTo>
                  <a:cubicBezTo>
                    <a:pt x="6091" y="873"/>
                    <a:pt x="7809" y="249"/>
                    <a:pt x="9492" y="24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386347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6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2" y="9064"/>
                    <a:pt x="10604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3942925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73" y="273"/>
                  </a:moveTo>
                  <a:cubicBezTo>
                    <a:pt x="3830" y="273"/>
                    <a:pt x="4751" y="1013"/>
                    <a:pt x="4751" y="2141"/>
                  </a:cubicBezTo>
                  <a:cubicBezTo>
                    <a:pt x="4751" y="3147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3" y="1"/>
                    <a:pt x="2895" y="1"/>
                  </a:cubicBezTo>
                  <a:cubicBezTo>
                    <a:pt x="976" y="1"/>
                    <a:pt x="0" y="2298"/>
                    <a:pt x="1353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361727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36825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61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37415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3179150" y="3467525"/>
              <a:ext cx="417475" cy="357500"/>
            </a:xfrm>
            <a:custGeom>
              <a:avLst/>
              <a:gdLst/>
              <a:ahLst/>
              <a:cxnLst/>
              <a:rect l="l" t="t" r="r" b="b"/>
              <a:pathLst>
                <a:path w="16699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300"/>
                    <a:pt x="7142" y="14300"/>
                  </a:cubicBezTo>
                  <a:cubicBezTo>
                    <a:pt x="7155" y="14300"/>
                    <a:pt x="7168" y="14300"/>
                    <a:pt x="7181" y="14300"/>
                  </a:cubicBezTo>
                  <a:cubicBezTo>
                    <a:pt x="13511" y="14300"/>
                    <a:pt x="16698" y="6613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324442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330342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3337250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0" y="249"/>
                  </a:moveTo>
                  <a:cubicBezTo>
                    <a:pt x="13036" y="249"/>
                    <a:pt x="16424" y="2989"/>
                    <a:pt x="16424" y="7143"/>
                  </a:cubicBezTo>
                  <a:cubicBezTo>
                    <a:pt x="16424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61" y="13970"/>
                    <a:pt x="409" y="6608"/>
                    <a:pt x="4720" y="2266"/>
                  </a:cubicBezTo>
                  <a:cubicBezTo>
                    <a:pt x="6112" y="873"/>
                    <a:pt x="7827" y="249"/>
                    <a:pt x="9510" y="24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31" y="12177"/>
                  </a:cubicBezTo>
                  <a:cubicBezTo>
                    <a:pt x="5988" y="13633"/>
                    <a:pt x="7777" y="14285"/>
                    <a:pt x="9532" y="14285"/>
                  </a:cubicBezTo>
                  <a:cubicBezTo>
                    <a:pt x="13197" y="14285"/>
                    <a:pt x="16708" y="11441"/>
                    <a:pt x="16708" y="7143"/>
                  </a:cubicBezTo>
                  <a:cubicBezTo>
                    <a:pt x="16708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34253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7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6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3504800" y="3991750"/>
              <a:ext cx="125075" cy="107025"/>
            </a:xfrm>
            <a:custGeom>
              <a:avLst/>
              <a:gdLst/>
              <a:ahLst/>
              <a:cxnLst/>
              <a:rect l="l" t="t" r="r" b="b"/>
              <a:pathLst>
                <a:path w="5003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19" y="0"/>
                  </a:moveTo>
                  <a:cubicBezTo>
                    <a:pt x="2901" y="0"/>
                    <a:pt x="2882" y="1"/>
                    <a:pt x="2863" y="1"/>
                  </a:cubicBezTo>
                  <a:cubicBezTo>
                    <a:pt x="944" y="1"/>
                    <a:pt x="0" y="2298"/>
                    <a:pt x="1353" y="3651"/>
                  </a:cubicBezTo>
                  <a:cubicBezTo>
                    <a:pt x="1789" y="4087"/>
                    <a:pt x="2322" y="4281"/>
                    <a:pt x="2846" y="4281"/>
                  </a:cubicBezTo>
                  <a:cubicBezTo>
                    <a:pt x="3947" y="4281"/>
                    <a:pt x="5003" y="3420"/>
                    <a:pt x="5003" y="2141"/>
                  </a:cubicBezTo>
                  <a:cubicBezTo>
                    <a:pt x="5003" y="964"/>
                    <a:pt x="4088" y="0"/>
                    <a:pt x="29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2899100" y="3866700"/>
              <a:ext cx="417725" cy="357150"/>
            </a:xfrm>
            <a:custGeom>
              <a:avLst/>
              <a:gdLst/>
              <a:ahLst/>
              <a:cxnLst/>
              <a:rect l="l" t="t" r="r" b="b"/>
              <a:pathLst>
                <a:path w="16709" h="14286" extrusionOk="0">
                  <a:moveTo>
                    <a:pt x="9510" y="249"/>
                  </a:moveTo>
                  <a:cubicBezTo>
                    <a:pt x="13037" y="249"/>
                    <a:pt x="16425" y="2989"/>
                    <a:pt x="16425" y="7143"/>
                  </a:cubicBezTo>
                  <a:cubicBezTo>
                    <a:pt x="16425" y="10918"/>
                    <a:pt x="13342" y="13970"/>
                    <a:pt x="9566" y="14002"/>
                  </a:cubicBezTo>
                  <a:lnTo>
                    <a:pt x="9566" y="13970"/>
                  </a:lnTo>
                  <a:cubicBezTo>
                    <a:pt x="3462" y="13970"/>
                    <a:pt x="410" y="6608"/>
                    <a:pt x="4721" y="2266"/>
                  </a:cubicBezTo>
                  <a:cubicBezTo>
                    <a:pt x="6113" y="873"/>
                    <a:pt x="7827" y="249"/>
                    <a:pt x="9510" y="24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9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98642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1" y="1972"/>
                    <a:pt x="10321" y="4532"/>
                  </a:cubicBezTo>
                  <a:cubicBezTo>
                    <a:pt x="10321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6" y="1"/>
                    <a:pt x="0" y="4878"/>
                    <a:pt x="2864" y="7741"/>
                  </a:cubicBezTo>
                  <a:cubicBezTo>
                    <a:pt x="3787" y="8655"/>
                    <a:pt x="4921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3066650" y="3991750"/>
              <a:ext cx="125100" cy="107025"/>
            </a:xfrm>
            <a:custGeom>
              <a:avLst/>
              <a:gdLst/>
              <a:ahLst/>
              <a:cxnLst/>
              <a:rect l="l" t="t" r="r" b="b"/>
              <a:pathLst>
                <a:path w="5004" h="4281" extrusionOk="0">
                  <a:moveTo>
                    <a:pt x="2842" y="273"/>
                  </a:moveTo>
                  <a:cubicBezTo>
                    <a:pt x="3799" y="273"/>
                    <a:pt x="4720" y="1013"/>
                    <a:pt x="4720" y="2141"/>
                  </a:cubicBezTo>
                  <a:cubicBezTo>
                    <a:pt x="4720" y="3147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89" y="4087"/>
                    <a:pt x="2323" y="4281"/>
                    <a:pt x="2846" y="4281"/>
                  </a:cubicBezTo>
                  <a:cubicBezTo>
                    <a:pt x="3948" y="4281"/>
                    <a:pt x="5003" y="3420"/>
                    <a:pt x="5003" y="2141"/>
                  </a:cubicBezTo>
                  <a:cubicBezTo>
                    <a:pt x="5003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74022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530" y="14310"/>
                    <a:pt x="16708" y="6632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280550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46" y="9077"/>
                    <a:pt x="4532" y="9077"/>
                  </a:cubicBezTo>
                  <a:cubicBezTo>
                    <a:pt x="8590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286527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44" y="0"/>
                  </a:moveTo>
                  <a:cubicBezTo>
                    <a:pt x="1048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51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2302075" y="346727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20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32"/>
                    <a:pt x="3210" y="14310"/>
                    <a:pt x="7175" y="14310"/>
                  </a:cubicBezTo>
                  <a:cubicBezTo>
                    <a:pt x="13530" y="14310"/>
                    <a:pt x="16708" y="6601"/>
                    <a:pt x="12209" y="2102"/>
                  </a:cubicBezTo>
                  <a:cubicBezTo>
                    <a:pt x="10747" y="650"/>
                    <a:pt x="8958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23681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10" y="1337"/>
                  </a:cubicBezTo>
                  <a:cubicBezTo>
                    <a:pt x="6796" y="413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24271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24612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6" y="2989"/>
                    <a:pt x="16416" y="7143"/>
                  </a:cubicBezTo>
                  <a:cubicBezTo>
                    <a:pt x="16384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57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499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67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254830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401" y="8779"/>
                    <a:pt x="6073" y="8779"/>
                  </a:cubicBezTo>
                  <a:lnTo>
                    <a:pt x="6073" y="8748"/>
                  </a:lnTo>
                  <a:cubicBezTo>
                    <a:pt x="6060" y="8748"/>
                    <a:pt x="6046" y="8748"/>
                    <a:pt x="6033" y="8748"/>
                  </a:cubicBezTo>
                  <a:cubicBezTo>
                    <a:pt x="2253" y="8748"/>
                    <a:pt x="387" y="4208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1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2627725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74" y="273"/>
                  </a:moveTo>
                  <a:cubicBezTo>
                    <a:pt x="3831" y="273"/>
                    <a:pt x="4752" y="1013"/>
                    <a:pt x="4752" y="2141"/>
                  </a:cubicBezTo>
                  <a:cubicBezTo>
                    <a:pt x="4752" y="3147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4" y="1"/>
                    <a:pt x="2896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90" y="4087"/>
                    <a:pt x="2327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023075" y="3866700"/>
              <a:ext cx="416700" cy="357150"/>
            </a:xfrm>
            <a:custGeom>
              <a:avLst/>
              <a:gdLst/>
              <a:ahLst/>
              <a:cxnLst/>
              <a:rect l="l" t="t" r="r" b="b"/>
              <a:pathLst>
                <a:path w="16668" h="14286" extrusionOk="0">
                  <a:moveTo>
                    <a:pt x="9483" y="249"/>
                  </a:moveTo>
                  <a:cubicBezTo>
                    <a:pt x="13010" y="249"/>
                    <a:pt x="16384" y="2989"/>
                    <a:pt x="16384" y="7143"/>
                  </a:cubicBezTo>
                  <a:cubicBezTo>
                    <a:pt x="16384" y="10918"/>
                    <a:pt x="13332" y="13970"/>
                    <a:pt x="9525" y="14002"/>
                  </a:cubicBezTo>
                  <a:lnTo>
                    <a:pt x="9525" y="13970"/>
                  </a:lnTo>
                  <a:cubicBezTo>
                    <a:pt x="3421" y="13970"/>
                    <a:pt x="369" y="6608"/>
                    <a:pt x="4679" y="2266"/>
                  </a:cubicBezTo>
                  <a:cubicBezTo>
                    <a:pt x="6082" y="873"/>
                    <a:pt x="7800" y="249"/>
                    <a:pt x="9483" y="249"/>
                  </a:cubicBezTo>
                  <a:close/>
                  <a:moveTo>
                    <a:pt x="9486" y="0"/>
                  </a:moveTo>
                  <a:cubicBezTo>
                    <a:pt x="3156" y="0"/>
                    <a:pt x="0" y="7687"/>
                    <a:pt x="4491" y="12177"/>
                  </a:cubicBezTo>
                  <a:cubicBezTo>
                    <a:pt x="5947" y="13633"/>
                    <a:pt x="7737" y="14285"/>
                    <a:pt x="9491" y="14285"/>
                  </a:cubicBezTo>
                  <a:cubicBezTo>
                    <a:pt x="13156" y="14285"/>
                    <a:pt x="16667" y="11441"/>
                    <a:pt x="16667" y="7143"/>
                  </a:cubicBezTo>
                  <a:cubicBezTo>
                    <a:pt x="16667" y="3178"/>
                    <a:pt x="13489" y="0"/>
                    <a:pt x="9525" y="0"/>
                  </a:cubicBezTo>
                  <a:cubicBezTo>
                    <a:pt x="9512" y="0"/>
                    <a:pt x="9499" y="0"/>
                    <a:pt x="94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1101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8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2" y="8779"/>
                    <a:pt x="6042" y="8779"/>
                  </a:cubicBezTo>
                  <a:lnTo>
                    <a:pt x="6042" y="8748"/>
                  </a:lnTo>
                  <a:cubicBezTo>
                    <a:pt x="2266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189600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8639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671"/>
                    <a:pt x="12020" y="12013"/>
                  </a:cubicBezTo>
                  <a:cubicBezTo>
                    <a:pt x="10616" y="13417"/>
                    <a:pt x="8896" y="14045"/>
                    <a:pt x="7211" y="14045"/>
                  </a:cubicBezTo>
                  <a:cubicBezTo>
                    <a:pt x="3686" y="14045"/>
                    <a:pt x="315" y="11297"/>
                    <a:pt x="315" y="7167"/>
                  </a:cubicBezTo>
                  <a:cubicBezTo>
                    <a:pt x="315" y="3392"/>
                    <a:pt x="3367" y="340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929250" y="353280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4531" y="299"/>
                  </a:moveTo>
                  <a:cubicBezTo>
                    <a:pt x="8307" y="299"/>
                    <a:pt x="10194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3" y="7099"/>
                    <a:pt x="283" y="4546"/>
                  </a:cubicBezTo>
                  <a:cubicBezTo>
                    <a:pt x="283" y="2218"/>
                    <a:pt x="2171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98822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976425" y="382422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68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68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92" y="17368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68"/>
                    <a:pt x="63998" y="17368"/>
                  </a:cubicBezTo>
                  <a:cubicBezTo>
                    <a:pt x="56415" y="17368"/>
                    <a:pt x="52608" y="8181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68" y="281"/>
                  </a:moveTo>
                  <a:cubicBezTo>
                    <a:pt x="85845" y="281"/>
                    <a:pt x="90050" y="3690"/>
                    <a:pt x="90050" y="8842"/>
                  </a:cubicBezTo>
                  <a:cubicBezTo>
                    <a:pt x="90050" y="13530"/>
                    <a:pt x="86243" y="17368"/>
                    <a:pt x="81555" y="17368"/>
                  </a:cubicBezTo>
                  <a:lnTo>
                    <a:pt x="81524" y="17368"/>
                  </a:lnTo>
                  <a:cubicBezTo>
                    <a:pt x="73941" y="17368"/>
                    <a:pt x="70134" y="8181"/>
                    <a:pt x="75514" y="2801"/>
                  </a:cubicBezTo>
                  <a:cubicBezTo>
                    <a:pt x="77244" y="1060"/>
                    <a:pt x="79376" y="281"/>
                    <a:pt x="81468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68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68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68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52"/>
                    <a:pt x="99080" y="17652"/>
                  </a:cubicBezTo>
                  <a:cubicBezTo>
                    <a:pt x="103580" y="17652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lnTo>
                    <a:pt x="134131" y="32"/>
                  </a:lnTo>
                  <a:cubicBezTo>
                    <a:pt x="129632" y="32"/>
                    <a:pt x="125856" y="3398"/>
                    <a:pt x="125384" y="7898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98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98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98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98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1756975" y="3425400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43" y="289"/>
                  </a:moveTo>
                  <a:cubicBezTo>
                    <a:pt x="15734" y="289"/>
                    <a:pt x="19949" y="3707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17" y="1065"/>
                    <a:pt x="9250" y="289"/>
                    <a:pt x="11343" y="289"/>
                  </a:cubicBezTo>
                  <a:close/>
                  <a:moveTo>
                    <a:pt x="28868" y="289"/>
                  </a:moveTo>
                  <a:cubicBezTo>
                    <a:pt x="33260" y="289"/>
                    <a:pt x="37474" y="3707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3" y="1065"/>
                    <a:pt x="26776" y="289"/>
                    <a:pt x="28868" y="289"/>
                  </a:cubicBezTo>
                  <a:close/>
                  <a:moveTo>
                    <a:pt x="46394" y="289"/>
                  </a:moveTo>
                  <a:cubicBezTo>
                    <a:pt x="50785" y="289"/>
                    <a:pt x="54999" y="3707"/>
                    <a:pt x="54999" y="8842"/>
                  </a:cubicBezTo>
                  <a:cubicBezTo>
                    <a:pt x="54999" y="13562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68" y="1065"/>
                    <a:pt x="44301" y="289"/>
                    <a:pt x="46394" y="289"/>
                  </a:cubicBezTo>
                  <a:close/>
                  <a:moveTo>
                    <a:pt x="63950" y="289"/>
                  </a:moveTo>
                  <a:cubicBezTo>
                    <a:pt x="68342" y="289"/>
                    <a:pt x="72556" y="3707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5" y="1065"/>
                    <a:pt x="61858" y="289"/>
                    <a:pt x="63950" y="289"/>
                  </a:cubicBezTo>
                  <a:close/>
                  <a:moveTo>
                    <a:pt x="81476" y="289"/>
                  </a:moveTo>
                  <a:cubicBezTo>
                    <a:pt x="85867" y="289"/>
                    <a:pt x="90081" y="3707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33" y="8182"/>
                    <a:pt x="75514" y="2801"/>
                  </a:cubicBezTo>
                  <a:cubicBezTo>
                    <a:pt x="77250" y="1065"/>
                    <a:pt x="79383" y="289"/>
                    <a:pt x="81476" y="289"/>
                  </a:cubicBezTo>
                  <a:close/>
                  <a:moveTo>
                    <a:pt x="99032" y="303"/>
                  </a:moveTo>
                  <a:cubicBezTo>
                    <a:pt x="103423" y="303"/>
                    <a:pt x="107638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66" y="17369"/>
                    <a:pt x="87690" y="8182"/>
                    <a:pt x="93070" y="2801"/>
                  </a:cubicBezTo>
                  <a:cubicBezTo>
                    <a:pt x="94807" y="1075"/>
                    <a:pt x="96939" y="303"/>
                    <a:pt x="99032" y="303"/>
                  </a:cubicBezTo>
                  <a:close/>
                  <a:moveTo>
                    <a:pt x="116536" y="289"/>
                  </a:moveTo>
                  <a:cubicBezTo>
                    <a:pt x="120918" y="289"/>
                    <a:pt x="125132" y="3707"/>
                    <a:pt x="125132" y="8842"/>
                  </a:cubicBezTo>
                  <a:cubicBezTo>
                    <a:pt x="125132" y="13562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2" y="1065"/>
                    <a:pt x="114448" y="289"/>
                    <a:pt x="116536" y="289"/>
                  </a:cubicBezTo>
                  <a:close/>
                  <a:moveTo>
                    <a:pt x="134083" y="289"/>
                  </a:moveTo>
                  <a:cubicBezTo>
                    <a:pt x="138475" y="289"/>
                    <a:pt x="142689" y="3707"/>
                    <a:pt x="142689" y="8842"/>
                  </a:cubicBezTo>
                  <a:cubicBezTo>
                    <a:pt x="142657" y="13562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57" y="1065"/>
                    <a:pt x="131990" y="289"/>
                    <a:pt x="134083" y="289"/>
                  </a:cubicBezTo>
                  <a:close/>
                  <a:moveTo>
                    <a:pt x="151608" y="289"/>
                  </a:moveTo>
                  <a:cubicBezTo>
                    <a:pt x="156000" y="289"/>
                    <a:pt x="160214" y="3707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3" y="1065"/>
                    <a:pt x="149516" y="289"/>
                    <a:pt x="151608" y="289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431"/>
                    <a:pt x="86023" y="32"/>
                    <a:pt x="81523" y="32"/>
                  </a:cubicBezTo>
                  <a:cubicBezTo>
                    <a:pt x="77024" y="32"/>
                    <a:pt x="73248" y="3431"/>
                    <a:pt x="72776" y="7898"/>
                  </a:cubicBezTo>
                  <a:cubicBezTo>
                    <a:pt x="72273" y="3431"/>
                    <a:pt x="68497" y="32"/>
                    <a:pt x="63998" y="32"/>
                  </a:cubicBezTo>
                  <a:cubicBezTo>
                    <a:pt x="59499" y="32"/>
                    <a:pt x="55723" y="3431"/>
                    <a:pt x="55251" y="7898"/>
                  </a:cubicBezTo>
                  <a:cubicBezTo>
                    <a:pt x="54748" y="3431"/>
                    <a:pt x="50972" y="32"/>
                    <a:pt x="46473" y="32"/>
                  </a:cubicBezTo>
                  <a:cubicBezTo>
                    <a:pt x="41973" y="32"/>
                    <a:pt x="38198" y="3431"/>
                    <a:pt x="37694" y="7898"/>
                  </a:cubicBezTo>
                  <a:cubicBezTo>
                    <a:pt x="37222" y="3431"/>
                    <a:pt x="33447" y="32"/>
                    <a:pt x="28947" y="32"/>
                  </a:cubicBezTo>
                  <a:cubicBezTo>
                    <a:pt x="24448" y="32"/>
                    <a:pt x="20641" y="3431"/>
                    <a:pt x="20169" y="7898"/>
                  </a:cubicBezTo>
                  <a:cubicBezTo>
                    <a:pt x="19697" y="3431"/>
                    <a:pt x="15890" y="32"/>
                    <a:pt x="11390" y="32"/>
                  </a:cubicBezTo>
                  <a:cubicBezTo>
                    <a:pt x="6891" y="32"/>
                    <a:pt x="3115" y="3431"/>
                    <a:pt x="2643" y="7898"/>
                  </a:cubicBezTo>
                  <a:cubicBezTo>
                    <a:pt x="2581" y="8528"/>
                    <a:pt x="2581" y="9126"/>
                    <a:pt x="2643" y="9755"/>
                  </a:cubicBezTo>
                  <a:cubicBezTo>
                    <a:pt x="3115" y="14254"/>
                    <a:pt x="6891" y="17621"/>
                    <a:pt x="11390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7" y="17621"/>
                  </a:cubicBezTo>
                  <a:cubicBezTo>
                    <a:pt x="33447" y="17621"/>
                    <a:pt x="37222" y="14254"/>
                    <a:pt x="37694" y="9755"/>
                  </a:cubicBezTo>
                  <a:cubicBezTo>
                    <a:pt x="38198" y="14254"/>
                    <a:pt x="41973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7" y="17621"/>
                    <a:pt x="72273" y="14254"/>
                    <a:pt x="72776" y="9755"/>
                  </a:cubicBezTo>
                  <a:cubicBezTo>
                    <a:pt x="73217" y="14286"/>
                    <a:pt x="76992" y="17715"/>
                    <a:pt x="81555" y="17715"/>
                  </a:cubicBezTo>
                  <a:cubicBezTo>
                    <a:pt x="86085" y="17715"/>
                    <a:pt x="89861" y="14286"/>
                    <a:pt x="90333" y="9786"/>
                  </a:cubicBezTo>
                  <a:cubicBezTo>
                    <a:pt x="90805" y="14254"/>
                    <a:pt x="94581" y="17652"/>
                    <a:pt x="99080" y="17652"/>
                  </a:cubicBezTo>
                  <a:cubicBezTo>
                    <a:pt x="103611" y="17652"/>
                    <a:pt x="107386" y="14254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24" y="17673"/>
                    <a:pt x="151738" y="17673"/>
                  </a:cubicBezTo>
                  <a:cubicBezTo>
                    <a:pt x="154068" y="17673"/>
                    <a:pt x="156437" y="16754"/>
                    <a:pt x="158263" y="14726"/>
                  </a:cubicBezTo>
                  <a:cubicBezTo>
                    <a:pt x="163352" y="9072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431"/>
                    <a:pt x="142909" y="7898"/>
                  </a:cubicBezTo>
                  <a:cubicBezTo>
                    <a:pt x="142406" y="3431"/>
                    <a:pt x="138630" y="32"/>
                    <a:pt x="134131" y="32"/>
                  </a:cubicBezTo>
                  <a:cubicBezTo>
                    <a:pt x="129631" y="32"/>
                    <a:pt x="125856" y="3431"/>
                    <a:pt x="125384" y="7898"/>
                  </a:cubicBezTo>
                  <a:cubicBezTo>
                    <a:pt x="124880" y="3431"/>
                    <a:pt x="121105" y="32"/>
                    <a:pt x="116605" y="32"/>
                  </a:cubicBezTo>
                  <a:cubicBezTo>
                    <a:pt x="112106" y="32"/>
                    <a:pt x="108330" y="3431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5370600" y="42647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543587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1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4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1" y="417"/>
                    <a:pt x="5656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549487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16" y="322"/>
                  </a:moveTo>
                  <a:cubicBezTo>
                    <a:pt x="2134" y="322"/>
                    <a:pt x="2153" y="322"/>
                    <a:pt x="2171" y="322"/>
                  </a:cubicBezTo>
                  <a:cubicBezTo>
                    <a:pt x="3808" y="322"/>
                    <a:pt x="4657" y="2305"/>
                    <a:pt x="3461" y="3469"/>
                  </a:cubicBezTo>
                  <a:cubicBezTo>
                    <a:pt x="3083" y="3857"/>
                    <a:pt x="2616" y="4030"/>
                    <a:pt x="2157" y="4030"/>
                  </a:cubicBezTo>
                  <a:cubicBezTo>
                    <a:pt x="1202" y="4030"/>
                    <a:pt x="284" y="3284"/>
                    <a:pt x="284" y="2179"/>
                  </a:cubicBezTo>
                  <a:cubicBezTo>
                    <a:pt x="284" y="1159"/>
                    <a:pt x="1103" y="322"/>
                    <a:pt x="2116" y="322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49324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6"/>
                    <a:pt x="16299" y="7678"/>
                    <a:pt x="11957" y="11989"/>
                  </a:cubicBezTo>
                  <a:cubicBezTo>
                    <a:pt x="10563" y="13393"/>
                    <a:pt x="8850" y="14021"/>
                    <a:pt x="7170" y="14021"/>
                  </a:cubicBezTo>
                  <a:cubicBezTo>
                    <a:pt x="3655" y="14021"/>
                    <a:pt x="284" y="11273"/>
                    <a:pt x="284" y="7143"/>
                  </a:cubicBezTo>
                  <a:cubicBezTo>
                    <a:pt x="284" y="3368"/>
                    <a:pt x="3336" y="284"/>
                    <a:pt x="7143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499775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171" y="316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505752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776" y="291"/>
                    <a:pt x="4626" y="2305"/>
                    <a:pt x="3430" y="3469"/>
                  </a:cubicBezTo>
                  <a:cubicBezTo>
                    <a:pt x="3053" y="3846"/>
                    <a:pt x="2588" y="4015"/>
                    <a:pt x="2131" y="4015"/>
                  </a:cubicBezTo>
                  <a:cubicBezTo>
                    <a:pt x="1177" y="4015"/>
                    <a:pt x="262" y="3275"/>
                    <a:pt x="284" y="2147"/>
                  </a:cubicBezTo>
                  <a:cubicBezTo>
                    <a:pt x="284" y="1159"/>
                    <a:pt x="1073" y="322"/>
                    <a:pt x="2084" y="322"/>
                  </a:cubicBezTo>
                  <a:cubicBezTo>
                    <a:pt x="2103" y="322"/>
                    <a:pt x="2121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1" y="852"/>
                    <a:pt x="1" y="2147"/>
                  </a:cubicBezTo>
                  <a:cubicBezTo>
                    <a:pt x="1" y="3343"/>
                    <a:pt x="944" y="4287"/>
                    <a:pt x="2140" y="4318"/>
                  </a:cubicBezTo>
                  <a:cubicBezTo>
                    <a:pt x="4028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50913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5178675" y="47288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41" y="8779"/>
                  </a:cubicBezTo>
                  <a:cubicBezTo>
                    <a:pt x="2265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5258100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1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04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4653225" y="4663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468" y="12177"/>
                  </a:cubicBezTo>
                  <a:cubicBezTo>
                    <a:pt x="5925" y="13633"/>
                    <a:pt x="7718" y="14285"/>
                    <a:pt x="9477" y="14285"/>
                  </a:cubicBezTo>
                  <a:cubicBezTo>
                    <a:pt x="13151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4740525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89" y="1979"/>
                    <a:pt x="10289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7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4819975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4" y="0"/>
                    <a:pt x="1" y="2297"/>
                    <a:pt x="1353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4493550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9"/>
                  </a:cubicBezTo>
                  <a:cubicBezTo>
                    <a:pt x="10594" y="13393"/>
                    <a:pt x="8881" y="14021"/>
                    <a:pt x="7200" y="14021"/>
                  </a:cubicBezTo>
                  <a:cubicBezTo>
                    <a:pt x="3685" y="14021"/>
                    <a:pt x="315" y="11273"/>
                    <a:pt x="315" y="7143"/>
                  </a:cubicBezTo>
                  <a:cubicBezTo>
                    <a:pt x="315" y="3368"/>
                    <a:pt x="3367" y="284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4558825" y="4329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49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461860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318"/>
                    <a:pt x="2140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405540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9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412070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12"/>
                  </a:cubicBezTo>
                  <a:cubicBezTo>
                    <a:pt x="6664" y="8379"/>
                    <a:pt x="5604" y="8766"/>
                    <a:pt x="4561" y="8766"/>
                  </a:cubicBezTo>
                  <a:cubicBezTo>
                    <a:pt x="2384" y="8766"/>
                    <a:pt x="283" y="7076"/>
                    <a:pt x="283" y="4523"/>
                  </a:cubicBezTo>
                  <a:cubicBezTo>
                    <a:pt x="283" y="2195"/>
                    <a:pt x="2203" y="307"/>
                    <a:pt x="4531" y="276"/>
                  </a:cubicBezTo>
                  <a:close/>
                  <a:moveTo>
                    <a:pt x="455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45" y="9054"/>
                    <a:pt x="4531" y="9054"/>
                  </a:cubicBezTo>
                  <a:cubicBezTo>
                    <a:pt x="8558" y="9054"/>
                    <a:pt x="10572" y="4177"/>
                    <a:pt x="7740" y="1345"/>
                  </a:cubicBezTo>
                  <a:cubicBezTo>
                    <a:pt x="6811" y="417"/>
                    <a:pt x="5670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418047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33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318"/>
                  </a:cubicBezTo>
                  <a:cubicBezTo>
                    <a:pt x="4059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4214300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08" y="279"/>
                  </a:moveTo>
                  <a:cubicBezTo>
                    <a:pt x="13025" y="279"/>
                    <a:pt x="16403" y="3012"/>
                    <a:pt x="16424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7"/>
                  </a:cubicBezTo>
                  <a:cubicBezTo>
                    <a:pt x="6114" y="903"/>
                    <a:pt x="7827" y="279"/>
                    <a:pt x="9508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00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8" y="11441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4301600" y="4728800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26" y="289"/>
                  </a:moveTo>
                  <a:cubicBezTo>
                    <a:pt x="8204" y="289"/>
                    <a:pt x="10290" y="1979"/>
                    <a:pt x="10290" y="4532"/>
                  </a:cubicBezTo>
                  <a:cubicBezTo>
                    <a:pt x="10290" y="6860"/>
                    <a:pt x="8402" y="8748"/>
                    <a:pt x="6073" y="8779"/>
                  </a:cubicBezTo>
                  <a:cubicBezTo>
                    <a:pt x="2298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46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438105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4" y="272"/>
                  </a:moveTo>
                  <a:cubicBezTo>
                    <a:pt x="3830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5" y="4027"/>
                  </a:cubicBezTo>
                  <a:lnTo>
                    <a:pt x="2895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51" y="441"/>
                    <a:pt x="2416" y="272"/>
                    <a:pt x="2874" y="272"/>
                  </a:cubicBezTo>
                  <a:close/>
                  <a:moveTo>
                    <a:pt x="2895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37761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3863475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07" y="279"/>
                  </a:moveTo>
                  <a:cubicBezTo>
                    <a:pt x="8191" y="279"/>
                    <a:pt x="10289" y="1971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13" y="660"/>
                    <a:pt x="4970" y="279"/>
                    <a:pt x="6007" y="27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87" y="8655"/>
                    <a:pt x="4918" y="9064"/>
                    <a:pt x="6026" y="9064"/>
                  </a:cubicBezTo>
                  <a:cubicBezTo>
                    <a:pt x="8352" y="9064"/>
                    <a:pt x="10583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3942925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3" y="304"/>
                  </a:moveTo>
                  <a:cubicBezTo>
                    <a:pt x="3830" y="304"/>
                    <a:pt x="4751" y="1043"/>
                    <a:pt x="4751" y="2171"/>
                  </a:cubicBezTo>
                  <a:cubicBezTo>
                    <a:pt x="4751" y="3178"/>
                    <a:pt x="3902" y="4027"/>
                    <a:pt x="2895" y="4027"/>
                  </a:cubicBezTo>
                  <a:cubicBezTo>
                    <a:pt x="1227" y="3996"/>
                    <a:pt x="409" y="2014"/>
                    <a:pt x="1574" y="850"/>
                  </a:cubicBezTo>
                  <a:cubicBezTo>
                    <a:pt x="1950" y="473"/>
                    <a:pt x="2416" y="304"/>
                    <a:pt x="2873" y="304"/>
                  </a:cubicBezTo>
                  <a:close/>
                  <a:moveTo>
                    <a:pt x="2895" y="0"/>
                  </a:moveTo>
                  <a:cubicBezTo>
                    <a:pt x="976" y="0"/>
                    <a:pt x="0" y="2297"/>
                    <a:pt x="1353" y="3650"/>
                  </a:cubicBezTo>
                  <a:cubicBezTo>
                    <a:pt x="1793" y="4089"/>
                    <a:pt x="2335" y="4287"/>
                    <a:pt x="2868" y="4287"/>
                  </a:cubicBezTo>
                  <a:cubicBezTo>
                    <a:pt x="3973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36172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8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68255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2" y="276"/>
                  </a:moveTo>
                  <a:cubicBezTo>
                    <a:pt x="8307" y="276"/>
                    <a:pt x="10195" y="4869"/>
                    <a:pt x="7521" y="7512"/>
                  </a:cubicBezTo>
                  <a:cubicBezTo>
                    <a:pt x="6655" y="8379"/>
                    <a:pt x="5591" y="8766"/>
                    <a:pt x="4548" y="8766"/>
                  </a:cubicBezTo>
                  <a:cubicBezTo>
                    <a:pt x="2370" y="8766"/>
                    <a:pt x="284" y="7076"/>
                    <a:pt x="284" y="4523"/>
                  </a:cubicBezTo>
                  <a:cubicBezTo>
                    <a:pt x="284" y="2195"/>
                    <a:pt x="2172" y="307"/>
                    <a:pt x="4532" y="276"/>
                  </a:cubicBezTo>
                  <a:close/>
                  <a:moveTo>
                    <a:pt x="4544" y="1"/>
                  </a:moveTo>
                  <a:cubicBezTo>
                    <a:pt x="2227" y="1"/>
                    <a:pt x="1" y="1803"/>
                    <a:pt x="1" y="4523"/>
                  </a:cubicBezTo>
                  <a:cubicBezTo>
                    <a:pt x="1" y="7040"/>
                    <a:pt x="2015" y="9054"/>
                    <a:pt x="4532" y="9054"/>
                  </a:cubicBezTo>
                  <a:cubicBezTo>
                    <a:pt x="8559" y="9054"/>
                    <a:pt x="10573" y="4177"/>
                    <a:pt x="7710" y="1345"/>
                  </a:cubicBezTo>
                  <a:cubicBezTo>
                    <a:pt x="6791" y="417"/>
                    <a:pt x="5657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7415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1"/>
                  </a:moveTo>
                  <a:cubicBezTo>
                    <a:pt x="3839" y="291"/>
                    <a:pt x="4657" y="2305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5"/>
                    <a:pt x="315" y="2147"/>
                  </a:cubicBezTo>
                  <a:cubicBezTo>
                    <a:pt x="315" y="1141"/>
                    <a:pt x="113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179150" y="4264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84" y="13393"/>
                    <a:pt x="8864" y="14021"/>
                    <a:pt x="7179" y="14021"/>
                  </a:cubicBezTo>
                  <a:cubicBezTo>
                    <a:pt x="3654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6"/>
                    <a:pt x="7142" y="14286"/>
                  </a:cubicBezTo>
                  <a:cubicBezTo>
                    <a:pt x="7155" y="14286"/>
                    <a:pt x="7168" y="14286"/>
                    <a:pt x="7181" y="14286"/>
                  </a:cubicBezTo>
                  <a:cubicBezTo>
                    <a:pt x="13511" y="14286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24442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0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30342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3" y="4015"/>
                  </a:cubicBezTo>
                  <a:cubicBezTo>
                    <a:pt x="1208" y="4015"/>
                    <a:pt x="294" y="3275"/>
                    <a:pt x="315" y="2147"/>
                  </a:cubicBezTo>
                  <a:cubicBezTo>
                    <a:pt x="315" y="1141"/>
                    <a:pt x="1133" y="322"/>
                    <a:pt x="2171" y="322"/>
                  </a:cubicBezTo>
                  <a:lnTo>
                    <a:pt x="2171" y="291"/>
                  </a:ln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338025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3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9" y="0"/>
                    <a:pt x="1" y="7677"/>
                    <a:pt x="4500" y="12177"/>
                  </a:cubicBezTo>
                  <a:cubicBezTo>
                    <a:pt x="5957" y="13633"/>
                    <a:pt x="7746" y="14285"/>
                    <a:pt x="9501" y="14285"/>
                  </a:cubicBezTo>
                  <a:cubicBezTo>
                    <a:pt x="13166" y="14285"/>
                    <a:pt x="16677" y="11441"/>
                    <a:pt x="16677" y="7143"/>
                  </a:cubicBezTo>
                  <a:cubicBezTo>
                    <a:pt x="16677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34253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370" y="8748"/>
                    <a:pt x="6041" y="8779"/>
                  </a:cubicBezTo>
                  <a:cubicBezTo>
                    <a:pt x="2266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3504800" y="4788600"/>
              <a:ext cx="125075" cy="107175"/>
            </a:xfrm>
            <a:custGeom>
              <a:avLst/>
              <a:gdLst/>
              <a:ahLst/>
              <a:cxnLst/>
              <a:rect l="l" t="t" r="r" b="b"/>
              <a:pathLst>
                <a:path w="5003" h="4287" extrusionOk="0">
                  <a:moveTo>
                    <a:pt x="2865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1" y="3178"/>
                    <a:pt x="3902" y="4027"/>
                    <a:pt x="2863" y="4027"/>
                  </a:cubicBezTo>
                  <a:lnTo>
                    <a:pt x="2863" y="3996"/>
                  </a:lnTo>
                  <a:cubicBezTo>
                    <a:pt x="1227" y="3996"/>
                    <a:pt x="378" y="1982"/>
                    <a:pt x="1573" y="818"/>
                  </a:cubicBezTo>
                  <a:cubicBezTo>
                    <a:pt x="1950" y="441"/>
                    <a:pt x="2412" y="272"/>
                    <a:pt x="2865" y="272"/>
                  </a:cubicBezTo>
                  <a:close/>
                  <a:moveTo>
                    <a:pt x="2863" y="0"/>
                  </a:moveTo>
                  <a:cubicBezTo>
                    <a:pt x="944" y="0"/>
                    <a:pt x="0" y="2297"/>
                    <a:pt x="1353" y="3650"/>
                  </a:cubicBezTo>
                  <a:cubicBezTo>
                    <a:pt x="1793" y="4089"/>
                    <a:pt x="2332" y="4287"/>
                    <a:pt x="2859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289990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98720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90" y="1979"/>
                    <a:pt x="10290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5" y="1"/>
                    <a:pt x="1" y="4878"/>
                    <a:pt x="2833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8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3066650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7" y="4287"/>
                    <a:pt x="5003" y="3435"/>
                    <a:pt x="5003" y="2140"/>
                  </a:cubicBezTo>
                  <a:cubicBezTo>
                    <a:pt x="5003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740225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80550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286527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1" y="322"/>
                  </a:cubicBezTo>
                  <a:lnTo>
                    <a:pt x="2141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23020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75" y="284"/>
                  </a:moveTo>
                  <a:cubicBezTo>
                    <a:pt x="13247" y="316"/>
                    <a:pt x="16299" y="7678"/>
                    <a:pt x="11989" y="11989"/>
                  </a:cubicBezTo>
                  <a:cubicBezTo>
                    <a:pt x="10595" y="13383"/>
                    <a:pt x="8879" y="14007"/>
                    <a:pt x="7194" y="14007"/>
                  </a:cubicBezTo>
                  <a:cubicBezTo>
                    <a:pt x="3670" y="14007"/>
                    <a:pt x="284" y="11274"/>
                    <a:pt x="284" y="7143"/>
                  </a:cubicBezTo>
                  <a:cubicBezTo>
                    <a:pt x="284" y="3368"/>
                    <a:pt x="3368" y="284"/>
                    <a:pt x="7175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75" y="14286"/>
                  </a:cubicBezTo>
                  <a:cubicBezTo>
                    <a:pt x="13530" y="14286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2367375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63" y="285"/>
                  </a:moveTo>
                  <a:cubicBezTo>
                    <a:pt x="8307" y="316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203" y="285"/>
                    <a:pt x="4563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46" y="9063"/>
                    <a:pt x="4563" y="9063"/>
                  </a:cubicBezTo>
                  <a:cubicBezTo>
                    <a:pt x="8590" y="9063"/>
                    <a:pt x="10572" y="4186"/>
                    <a:pt x="7741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24271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209" y="322"/>
                  </a:moveTo>
                  <a:cubicBezTo>
                    <a:pt x="3821" y="322"/>
                    <a:pt x="4648" y="2314"/>
                    <a:pt x="3462" y="3469"/>
                  </a:cubicBezTo>
                  <a:cubicBezTo>
                    <a:pt x="3084" y="3857"/>
                    <a:pt x="2616" y="4030"/>
                    <a:pt x="2158" y="4030"/>
                  </a:cubicBezTo>
                  <a:cubicBezTo>
                    <a:pt x="1205" y="4030"/>
                    <a:pt x="294" y="3284"/>
                    <a:pt x="315" y="2179"/>
                  </a:cubicBezTo>
                  <a:cubicBezTo>
                    <a:pt x="315" y="1141"/>
                    <a:pt x="1133" y="322"/>
                    <a:pt x="2172" y="322"/>
                  </a:cubicBezTo>
                  <a:cubicBezTo>
                    <a:pt x="2184" y="322"/>
                    <a:pt x="2197" y="322"/>
                    <a:pt x="2209" y="322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24609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8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2548300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5" y="8779"/>
                    <a:pt x="378" y="4217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2627725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88" y="272"/>
                  </a:moveTo>
                  <a:cubicBezTo>
                    <a:pt x="3845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6" y="4027"/>
                  </a:cubicBezTo>
                  <a:lnTo>
                    <a:pt x="2896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61" y="441"/>
                    <a:pt x="2430" y="272"/>
                    <a:pt x="2888" y="272"/>
                  </a:cubicBezTo>
                  <a:close/>
                  <a:moveTo>
                    <a:pt x="2896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20228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97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7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0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21101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6" y="289"/>
                  </a:moveTo>
                  <a:cubicBezTo>
                    <a:pt x="8204" y="289"/>
                    <a:pt x="10289" y="1979"/>
                    <a:pt x="10289" y="4532"/>
                  </a:cubicBezTo>
                  <a:cubicBezTo>
                    <a:pt x="10289" y="6860"/>
                    <a:pt x="8402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8" y="8655"/>
                    <a:pt x="4904" y="9064"/>
                    <a:pt x="601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218960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0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18639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2020" y="11989"/>
                  </a:cubicBezTo>
                  <a:cubicBezTo>
                    <a:pt x="10612" y="13397"/>
                    <a:pt x="8886" y="14027"/>
                    <a:pt x="7197" y="14027"/>
                  </a:cubicBezTo>
                  <a:cubicBezTo>
                    <a:pt x="3677" y="14027"/>
                    <a:pt x="315" y="11289"/>
                    <a:pt x="315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8" y="14286"/>
                    <a:pt x="7143" y="14286"/>
                  </a:cubicBezTo>
                  <a:cubicBezTo>
                    <a:pt x="13499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1929250" y="4330200"/>
              <a:ext cx="264300" cy="226375"/>
            </a:xfrm>
            <a:custGeom>
              <a:avLst/>
              <a:gdLst/>
              <a:ahLst/>
              <a:cxnLst/>
              <a:rect l="l" t="t" r="r" b="b"/>
              <a:pathLst>
                <a:path w="10572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44"/>
                  </a:cubicBezTo>
                  <a:cubicBezTo>
                    <a:pt x="6659" y="8395"/>
                    <a:pt x="5603" y="8776"/>
                    <a:pt x="4566" y="8776"/>
                  </a:cubicBezTo>
                  <a:cubicBezTo>
                    <a:pt x="2381" y="8776"/>
                    <a:pt x="283" y="7084"/>
                    <a:pt x="283" y="4523"/>
                  </a:cubicBezTo>
                  <a:cubicBezTo>
                    <a:pt x="283" y="2195"/>
                    <a:pt x="2171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14" y="9054"/>
                    <a:pt x="4531" y="9054"/>
                  </a:cubicBezTo>
                  <a:cubicBezTo>
                    <a:pt x="8558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198822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59"/>
                    <a:pt x="1104" y="322"/>
                    <a:pt x="2116" y="322"/>
                  </a:cubicBezTo>
                  <a:cubicBezTo>
                    <a:pt x="2135" y="322"/>
                    <a:pt x="215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1976425" y="4621825"/>
              <a:ext cx="3645125" cy="441050"/>
            </a:xfrm>
            <a:custGeom>
              <a:avLst/>
              <a:gdLst/>
              <a:ahLst/>
              <a:cxnLst/>
              <a:rect l="l" t="t" r="r" b="b"/>
              <a:pathLst>
                <a:path w="145805" h="17642" extrusionOk="0">
                  <a:moveTo>
                    <a:pt x="11334" y="264"/>
                  </a:moveTo>
                  <a:cubicBezTo>
                    <a:pt x="15712" y="264"/>
                    <a:pt x="19917" y="3659"/>
                    <a:pt x="19917" y="8811"/>
                  </a:cubicBezTo>
                  <a:cubicBezTo>
                    <a:pt x="19917" y="13499"/>
                    <a:pt x="16110" y="17337"/>
                    <a:pt x="11391" y="17337"/>
                  </a:cubicBezTo>
                  <a:cubicBezTo>
                    <a:pt x="3808" y="17337"/>
                    <a:pt x="1" y="8150"/>
                    <a:pt x="5381" y="2770"/>
                  </a:cubicBezTo>
                  <a:cubicBezTo>
                    <a:pt x="7111" y="1040"/>
                    <a:pt x="9242" y="264"/>
                    <a:pt x="11334" y="264"/>
                  </a:cubicBezTo>
                  <a:close/>
                  <a:moveTo>
                    <a:pt x="28881" y="264"/>
                  </a:moveTo>
                  <a:cubicBezTo>
                    <a:pt x="33268" y="264"/>
                    <a:pt x="37474" y="3659"/>
                    <a:pt x="37474" y="8811"/>
                  </a:cubicBezTo>
                  <a:cubicBezTo>
                    <a:pt x="37443" y="13499"/>
                    <a:pt x="33636" y="17337"/>
                    <a:pt x="28948" y="17337"/>
                  </a:cubicBezTo>
                  <a:cubicBezTo>
                    <a:pt x="21333" y="17337"/>
                    <a:pt x="17526" y="8150"/>
                    <a:pt x="22907" y="2770"/>
                  </a:cubicBezTo>
                  <a:cubicBezTo>
                    <a:pt x="24647" y="1040"/>
                    <a:pt x="26785" y="264"/>
                    <a:pt x="28881" y="264"/>
                  </a:cubicBezTo>
                  <a:close/>
                  <a:moveTo>
                    <a:pt x="46407" y="264"/>
                  </a:moveTo>
                  <a:cubicBezTo>
                    <a:pt x="50794" y="264"/>
                    <a:pt x="55000" y="3659"/>
                    <a:pt x="55000" y="8811"/>
                  </a:cubicBezTo>
                  <a:cubicBezTo>
                    <a:pt x="55000" y="13499"/>
                    <a:pt x="51161" y="17337"/>
                    <a:pt x="46473" y="17337"/>
                  </a:cubicBezTo>
                  <a:cubicBezTo>
                    <a:pt x="38859" y="17337"/>
                    <a:pt x="35083" y="8150"/>
                    <a:pt x="40432" y="2770"/>
                  </a:cubicBezTo>
                  <a:cubicBezTo>
                    <a:pt x="42172" y="1040"/>
                    <a:pt x="44310" y="264"/>
                    <a:pt x="46407" y="264"/>
                  </a:cubicBezTo>
                  <a:close/>
                  <a:moveTo>
                    <a:pt x="63942" y="264"/>
                  </a:moveTo>
                  <a:cubicBezTo>
                    <a:pt x="68319" y="264"/>
                    <a:pt x="72525" y="3659"/>
                    <a:pt x="72525" y="8811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50"/>
                    <a:pt x="57989" y="2770"/>
                  </a:cubicBezTo>
                  <a:cubicBezTo>
                    <a:pt x="59718" y="1040"/>
                    <a:pt x="61850" y="264"/>
                    <a:pt x="63942" y="264"/>
                  </a:cubicBezTo>
                  <a:close/>
                  <a:moveTo>
                    <a:pt x="81481" y="264"/>
                  </a:moveTo>
                  <a:cubicBezTo>
                    <a:pt x="85859" y="264"/>
                    <a:pt x="90050" y="3659"/>
                    <a:pt x="90050" y="8811"/>
                  </a:cubicBezTo>
                  <a:cubicBezTo>
                    <a:pt x="90050" y="13499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50"/>
                    <a:pt x="75514" y="2770"/>
                  </a:cubicBezTo>
                  <a:cubicBezTo>
                    <a:pt x="77254" y="1040"/>
                    <a:pt x="79389" y="264"/>
                    <a:pt x="81481" y="264"/>
                  </a:cubicBezTo>
                  <a:close/>
                  <a:moveTo>
                    <a:pt x="99014" y="264"/>
                  </a:moveTo>
                  <a:cubicBezTo>
                    <a:pt x="103401" y="264"/>
                    <a:pt x="107607" y="3659"/>
                    <a:pt x="107607" y="8811"/>
                  </a:cubicBezTo>
                  <a:cubicBezTo>
                    <a:pt x="107607" y="13499"/>
                    <a:pt x="103768" y="17337"/>
                    <a:pt x="99080" y="17337"/>
                  </a:cubicBezTo>
                  <a:cubicBezTo>
                    <a:pt x="91466" y="17337"/>
                    <a:pt x="87659" y="8150"/>
                    <a:pt x="93039" y="2770"/>
                  </a:cubicBezTo>
                  <a:cubicBezTo>
                    <a:pt x="94779" y="1040"/>
                    <a:pt x="96917" y="264"/>
                    <a:pt x="99014" y="264"/>
                  </a:cubicBezTo>
                  <a:close/>
                  <a:moveTo>
                    <a:pt x="116540" y="264"/>
                  </a:moveTo>
                  <a:cubicBezTo>
                    <a:pt x="120926" y="264"/>
                    <a:pt x="125132" y="3659"/>
                    <a:pt x="125132" y="8811"/>
                  </a:cubicBezTo>
                  <a:cubicBezTo>
                    <a:pt x="125132" y="13499"/>
                    <a:pt x="121325" y="17337"/>
                    <a:pt x="116606" y="17337"/>
                  </a:cubicBezTo>
                  <a:cubicBezTo>
                    <a:pt x="109023" y="17337"/>
                    <a:pt x="105216" y="8150"/>
                    <a:pt x="110565" y="2770"/>
                  </a:cubicBezTo>
                  <a:cubicBezTo>
                    <a:pt x="112305" y="1040"/>
                    <a:pt x="114443" y="264"/>
                    <a:pt x="116540" y="264"/>
                  </a:cubicBezTo>
                  <a:close/>
                  <a:moveTo>
                    <a:pt x="134075" y="264"/>
                  </a:moveTo>
                  <a:cubicBezTo>
                    <a:pt x="138452" y="264"/>
                    <a:pt x="142658" y="3659"/>
                    <a:pt x="142658" y="8811"/>
                  </a:cubicBezTo>
                  <a:cubicBezTo>
                    <a:pt x="142658" y="13499"/>
                    <a:pt x="138851" y="17337"/>
                    <a:pt x="134131" y="17337"/>
                  </a:cubicBezTo>
                  <a:cubicBezTo>
                    <a:pt x="126548" y="17337"/>
                    <a:pt x="122741" y="8150"/>
                    <a:pt x="128121" y="2770"/>
                  </a:cubicBezTo>
                  <a:cubicBezTo>
                    <a:pt x="129851" y="1040"/>
                    <a:pt x="131983" y="264"/>
                    <a:pt x="134075" y="264"/>
                  </a:cubicBezTo>
                  <a:close/>
                  <a:moveTo>
                    <a:pt x="11391" y="1"/>
                  </a:moveTo>
                  <a:cubicBezTo>
                    <a:pt x="6891" y="1"/>
                    <a:pt x="3116" y="3399"/>
                    <a:pt x="2644" y="7867"/>
                  </a:cubicBezTo>
                  <a:lnTo>
                    <a:pt x="2644" y="9755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5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5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5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5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5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5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5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1"/>
                    <a:pt x="141777" y="1"/>
                    <a:pt x="134131" y="1"/>
                  </a:cubicBezTo>
                  <a:cubicBezTo>
                    <a:pt x="129632" y="1"/>
                    <a:pt x="125856" y="3399"/>
                    <a:pt x="125384" y="7867"/>
                  </a:cubicBezTo>
                  <a:cubicBezTo>
                    <a:pt x="124881" y="3399"/>
                    <a:pt x="121105" y="1"/>
                    <a:pt x="116606" y="1"/>
                  </a:cubicBezTo>
                  <a:cubicBezTo>
                    <a:pt x="112106" y="1"/>
                    <a:pt x="108331" y="3399"/>
                    <a:pt x="107827" y="7867"/>
                  </a:cubicBezTo>
                  <a:cubicBezTo>
                    <a:pt x="107355" y="3399"/>
                    <a:pt x="103580" y="1"/>
                    <a:pt x="99080" y="1"/>
                  </a:cubicBezTo>
                  <a:cubicBezTo>
                    <a:pt x="94550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4" y="1"/>
                  </a:cubicBezTo>
                  <a:cubicBezTo>
                    <a:pt x="77024" y="1"/>
                    <a:pt x="73249" y="3399"/>
                    <a:pt x="72777" y="7867"/>
                  </a:cubicBezTo>
                  <a:cubicBezTo>
                    <a:pt x="72273" y="3399"/>
                    <a:pt x="68498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4" y="1"/>
                    <a:pt x="38198" y="3399"/>
                    <a:pt x="37695" y="7867"/>
                  </a:cubicBezTo>
                  <a:cubicBezTo>
                    <a:pt x="37223" y="3399"/>
                    <a:pt x="33447" y="1"/>
                    <a:pt x="28948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1756975" y="4223025"/>
              <a:ext cx="4083250" cy="441300"/>
            </a:xfrm>
            <a:custGeom>
              <a:avLst/>
              <a:gdLst/>
              <a:ahLst/>
              <a:cxnLst/>
              <a:rect l="l" t="t" r="r" b="b"/>
              <a:pathLst>
                <a:path w="163330" h="17652" extrusionOk="0">
                  <a:moveTo>
                    <a:pt x="11361" y="280"/>
                  </a:moveTo>
                  <a:cubicBezTo>
                    <a:pt x="15746" y="280"/>
                    <a:pt x="19949" y="3682"/>
                    <a:pt x="19949" y="8810"/>
                  </a:cubicBezTo>
                  <a:cubicBezTo>
                    <a:pt x="19949" y="13530"/>
                    <a:pt x="16110" y="17337"/>
                    <a:pt x="11422" y="17337"/>
                  </a:cubicBezTo>
                  <a:cubicBezTo>
                    <a:pt x="3808" y="17337"/>
                    <a:pt x="1" y="8150"/>
                    <a:pt x="5381" y="2801"/>
                  </a:cubicBezTo>
                  <a:cubicBezTo>
                    <a:pt x="7122" y="1059"/>
                    <a:pt x="9262" y="280"/>
                    <a:pt x="11361" y="280"/>
                  </a:cubicBezTo>
                  <a:close/>
                  <a:moveTo>
                    <a:pt x="28886" y="280"/>
                  </a:moveTo>
                  <a:cubicBezTo>
                    <a:pt x="33271" y="280"/>
                    <a:pt x="37474" y="3682"/>
                    <a:pt x="37474" y="8810"/>
                  </a:cubicBezTo>
                  <a:cubicBezTo>
                    <a:pt x="37474" y="13530"/>
                    <a:pt x="33667" y="17337"/>
                    <a:pt x="28979" y="17337"/>
                  </a:cubicBezTo>
                  <a:lnTo>
                    <a:pt x="28947" y="17337"/>
                  </a:lnTo>
                  <a:cubicBezTo>
                    <a:pt x="21364" y="17337"/>
                    <a:pt x="17557" y="8150"/>
                    <a:pt x="22906" y="2801"/>
                  </a:cubicBezTo>
                  <a:cubicBezTo>
                    <a:pt x="24648" y="1059"/>
                    <a:pt x="26788" y="280"/>
                    <a:pt x="28886" y="280"/>
                  </a:cubicBezTo>
                  <a:close/>
                  <a:moveTo>
                    <a:pt x="46421" y="280"/>
                  </a:moveTo>
                  <a:cubicBezTo>
                    <a:pt x="50797" y="280"/>
                    <a:pt x="54999" y="3682"/>
                    <a:pt x="54999" y="8810"/>
                  </a:cubicBezTo>
                  <a:cubicBezTo>
                    <a:pt x="54999" y="13530"/>
                    <a:pt x="51192" y="17337"/>
                    <a:pt x="46473" y="17337"/>
                  </a:cubicBezTo>
                  <a:cubicBezTo>
                    <a:pt x="38890" y="17337"/>
                    <a:pt x="35083" y="8150"/>
                    <a:pt x="40463" y="2801"/>
                  </a:cubicBezTo>
                  <a:cubicBezTo>
                    <a:pt x="42194" y="1059"/>
                    <a:pt x="44327" y="280"/>
                    <a:pt x="46421" y="280"/>
                  </a:cubicBezTo>
                  <a:close/>
                  <a:moveTo>
                    <a:pt x="63968" y="280"/>
                  </a:moveTo>
                  <a:cubicBezTo>
                    <a:pt x="68353" y="280"/>
                    <a:pt x="72556" y="3682"/>
                    <a:pt x="72556" y="8810"/>
                  </a:cubicBezTo>
                  <a:cubicBezTo>
                    <a:pt x="72525" y="13530"/>
                    <a:pt x="68717" y="17337"/>
                    <a:pt x="64029" y="17337"/>
                  </a:cubicBezTo>
                  <a:cubicBezTo>
                    <a:pt x="56415" y="17337"/>
                    <a:pt x="52608" y="8150"/>
                    <a:pt x="57988" y="2801"/>
                  </a:cubicBezTo>
                  <a:cubicBezTo>
                    <a:pt x="59730" y="1059"/>
                    <a:pt x="61870" y="280"/>
                    <a:pt x="63968" y="280"/>
                  </a:cubicBezTo>
                  <a:close/>
                  <a:moveTo>
                    <a:pt x="81494" y="280"/>
                  </a:moveTo>
                  <a:cubicBezTo>
                    <a:pt x="85879" y="280"/>
                    <a:pt x="90081" y="3682"/>
                    <a:pt x="90081" y="8810"/>
                  </a:cubicBezTo>
                  <a:cubicBezTo>
                    <a:pt x="90081" y="13530"/>
                    <a:pt x="86243" y="17337"/>
                    <a:pt x="81555" y="17337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5" y="1059"/>
                    <a:pt x="79395" y="280"/>
                    <a:pt x="81494" y="280"/>
                  </a:cubicBezTo>
                  <a:close/>
                  <a:moveTo>
                    <a:pt x="99025" y="271"/>
                  </a:moveTo>
                  <a:cubicBezTo>
                    <a:pt x="103410" y="271"/>
                    <a:pt x="107617" y="3674"/>
                    <a:pt x="107638" y="8810"/>
                  </a:cubicBezTo>
                  <a:cubicBezTo>
                    <a:pt x="107607" y="13530"/>
                    <a:pt x="103800" y="17337"/>
                    <a:pt x="99080" y="17337"/>
                  </a:cubicBezTo>
                  <a:cubicBezTo>
                    <a:pt x="91497" y="17337"/>
                    <a:pt x="87690" y="8150"/>
                    <a:pt x="93070" y="2769"/>
                  </a:cubicBezTo>
                  <a:cubicBezTo>
                    <a:pt x="94807" y="1043"/>
                    <a:pt x="96936" y="271"/>
                    <a:pt x="99025" y="271"/>
                  </a:cubicBezTo>
                  <a:close/>
                  <a:moveTo>
                    <a:pt x="116554" y="280"/>
                  </a:moveTo>
                  <a:cubicBezTo>
                    <a:pt x="120929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5" y="17337"/>
                  </a:cubicBezTo>
                  <a:cubicBezTo>
                    <a:pt x="109023" y="17337"/>
                    <a:pt x="105215" y="8150"/>
                    <a:pt x="110596" y="2801"/>
                  </a:cubicBezTo>
                  <a:cubicBezTo>
                    <a:pt x="112327" y="1059"/>
                    <a:pt x="114460" y="280"/>
                    <a:pt x="116554" y="280"/>
                  </a:cubicBezTo>
                  <a:close/>
                  <a:moveTo>
                    <a:pt x="134101" y="280"/>
                  </a:moveTo>
                  <a:cubicBezTo>
                    <a:pt x="138486" y="280"/>
                    <a:pt x="142689" y="3682"/>
                    <a:pt x="142689" y="8810"/>
                  </a:cubicBezTo>
                  <a:cubicBezTo>
                    <a:pt x="142657" y="13530"/>
                    <a:pt x="138850" y="17337"/>
                    <a:pt x="134162" y="17337"/>
                  </a:cubicBezTo>
                  <a:cubicBezTo>
                    <a:pt x="126548" y="17337"/>
                    <a:pt x="122741" y="8150"/>
                    <a:pt x="128121" y="2801"/>
                  </a:cubicBezTo>
                  <a:cubicBezTo>
                    <a:pt x="129862" y="1059"/>
                    <a:pt x="132003" y="280"/>
                    <a:pt x="134101" y="280"/>
                  </a:cubicBezTo>
                  <a:close/>
                  <a:moveTo>
                    <a:pt x="151626" y="280"/>
                  </a:moveTo>
                  <a:cubicBezTo>
                    <a:pt x="156011" y="280"/>
                    <a:pt x="160214" y="3682"/>
                    <a:pt x="160214" y="8810"/>
                  </a:cubicBezTo>
                  <a:cubicBezTo>
                    <a:pt x="160214" y="13530"/>
                    <a:pt x="156376" y="17337"/>
                    <a:pt x="151687" y="17337"/>
                  </a:cubicBezTo>
                  <a:cubicBezTo>
                    <a:pt x="144073" y="17337"/>
                    <a:pt x="140298" y="8150"/>
                    <a:pt x="145646" y="2801"/>
                  </a:cubicBezTo>
                  <a:cubicBezTo>
                    <a:pt x="147388" y="1059"/>
                    <a:pt x="149528" y="280"/>
                    <a:pt x="151626" y="280"/>
                  </a:cubicBezTo>
                  <a:close/>
                  <a:moveTo>
                    <a:pt x="99080" y="0"/>
                  </a:moveTo>
                  <a:cubicBezTo>
                    <a:pt x="94549" y="0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4"/>
                    <a:pt x="94549" y="17652"/>
                    <a:pt x="99080" y="17652"/>
                  </a:cubicBezTo>
                  <a:cubicBezTo>
                    <a:pt x="103579" y="17652"/>
                    <a:pt x="107355" y="14254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37" y="14644"/>
                    <a:pt x="147535" y="17649"/>
                    <a:pt x="151747" y="17649"/>
                  </a:cubicBezTo>
                  <a:cubicBezTo>
                    <a:pt x="154067" y="17649"/>
                    <a:pt x="156421" y="16737"/>
                    <a:pt x="158232" y="14726"/>
                  </a:cubicBezTo>
                  <a:cubicBezTo>
                    <a:pt x="163329" y="9031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5370600" y="5061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316"/>
                  </a:moveTo>
                  <a:cubicBezTo>
                    <a:pt x="13246" y="316"/>
                    <a:pt x="16298" y="7678"/>
                    <a:pt x="11988" y="12020"/>
                  </a:cubicBezTo>
                  <a:cubicBezTo>
                    <a:pt x="10585" y="13413"/>
                    <a:pt x="8867" y="14037"/>
                    <a:pt x="7184" y="14037"/>
                  </a:cubicBezTo>
                  <a:cubicBezTo>
                    <a:pt x="3657" y="14037"/>
                    <a:pt x="283" y="11297"/>
                    <a:pt x="283" y="7143"/>
                  </a:cubicBezTo>
                  <a:cubicBezTo>
                    <a:pt x="283" y="3368"/>
                    <a:pt x="3335" y="316"/>
                    <a:pt x="7142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543587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549487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cubicBezTo>
                    <a:pt x="3808" y="283"/>
                    <a:pt x="4626" y="2297"/>
                    <a:pt x="3461" y="3461"/>
                  </a:cubicBezTo>
                  <a:cubicBezTo>
                    <a:pt x="3085" y="3838"/>
                    <a:pt x="2619" y="4007"/>
                    <a:pt x="2162" y="4007"/>
                  </a:cubicBezTo>
                  <a:cubicBezTo>
                    <a:pt x="1205" y="4007"/>
                    <a:pt x="284" y="3267"/>
                    <a:pt x="284" y="2139"/>
                  </a:cubicBezTo>
                  <a:cubicBezTo>
                    <a:pt x="284" y="1101"/>
                    <a:pt x="1133" y="283"/>
                    <a:pt x="2171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493245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710"/>
                    <a:pt x="11957" y="12020"/>
                  </a:cubicBezTo>
                  <a:cubicBezTo>
                    <a:pt x="10563" y="13414"/>
                    <a:pt x="8850" y="14038"/>
                    <a:pt x="7171" y="14038"/>
                  </a:cubicBezTo>
                  <a:cubicBezTo>
                    <a:pt x="3655" y="14038"/>
                    <a:pt x="284" y="11305"/>
                    <a:pt x="284" y="7175"/>
                  </a:cubicBezTo>
                  <a:cubicBezTo>
                    <a:pt x="284" y="3368"/>
                    <a:pt x="3336" y="316"/>
                    <a:pt x="7143" y="316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49977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1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1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50567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5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3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5" y="4310"/>
                    <a:pt x="2171" y="4310"/>
                  </a:cubicBezTo>
                  <a:cubicBezTo>
                    <a:pt x="4059" y="4310"/>
                    <a:pt x="5034" y="1982"/>
                    <a:pt x="3681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493550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316"/>
                  </a:moveTo>
                  <a:cubicBezTo>
                    <a:pt x="13246" y="316"/>
                    <a:pt x="16330" y="7678"/>
                    <a:pt x="11988" y="12020"/>
                  </a:cubicBezTo>
                  <a:cubicBezTo>
                    <a:pt x="10595" y="13413"/>
                    <a:pt x="8884" y="14037"/>
                    <a:pt x="7206" y="14037"/>
                  </a:cubicBezTo>
                  <a:cubicBezTo>
                    <a:pt x="3688" y="14037"/>
                    <a:pt x="315" y="11297"/>
                    <a:pt x="315" y="7143"/>
                  </a:cubicBezTo>
                  <a:cubicBezTo>
                    <a:pt x="315" y="3368"/>
                    <a:pt x="3367" y="316"/>
                    <a:pt x="7142" y="316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558825" y="5127075"/>
              <a:ext cx="265100" cy="226325"/>
            </a:xfrm>
            <a:custGeom>
              <a:avLst/>
              <a:gdLst/>
              <a:ahLst/>
              <a:cxnLst/>
              <a:rect l="l" t="t" r="r" b="b"/>
              <a:pathLst>
                <a:path w="10604" h="9053" extrusionOk="0">
                  <a:moveTo>
                    <a:pt x="4531" y="305"/>
                  </a:moveTo>
                  <a:cubicBezTo>
                    <a:pt x="8307" y="305"/>
                    <a:pt x="10226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32" y="7038"/>
                    <a:pt x="2046" y="9052"/>
                    <a:pt x="4531" y="9052"/>
                  </a:cubicBezTo>
                  <a:cubicBezTo>
                    <a:pt x="8590" y="9052"/>
                    <a:pt x="10604" y="4175"/>
                    <a:pt x="7741" y="1343"/>
                  </a:cubicBezTo>
                  <a:cubicBezTo>
                    <a:pt x="6813" y="416"/>
                    <a:pt x="5674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61860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33" y="283"/>
                    <a:pt x="2140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0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05540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6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1207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65" y="8407"/>
                    <a:pt x="5607" y="8795"/>
                    <a:pt x="4565" y="8795"/>
                  </a:cubicBezTo>
                  <a:cubicBezTo>
                    <a:pt x="2386" y="8795"/>
                    <a:pt x="283" y="7097"/>
                    <a:pt x="283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45" y="9052"/>
                    <a:pt x="4531" y="9052"/>
                  </a:cubicBezTo>
                  <a:cubicBezTo>
                    <a:pt x="8558" y="9052"/>
                    <a:pt x="10572" y="4175"/>
                    <a:pt x="7740" y="1343"/>
                  </a:cubicBezTo>
                  <a:cubicBezTo>
                    <a:pt x="6813" y="416"/>
                    <a:pt x="5673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4180475" y="51866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1" y="3461"/>
                  </a:cubicBezTo>
                  <a:cubicBezTo>
                    <a:pt x="3084" y="3839"/>
                    <a:pt x="2616" y="4008"/>
                    <a:pt x="2157" y="4008"/>
                  </a:cubicBezTo>
                  <a:cubicBezTo>
                    <a:pt x="1202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0" y="283"/>
                  </a:cubicBezTo>
                  <a:close/>
                  <a:moveTo>
                    <a:pt x="2162" y="0"/>
                  </a:moveTo>
                  <a:cubicBezTo>
                    <a:pt x="1059" y="0"/>
                    <a:pt x="0" y="868"/>
                    <a:pt x="0" y="2171"/>
                  </a:cubicBezTo>
                  <a:cubicBezTo>
                    <a:pt x="0" y="3335"/>
                    <a:pt x="944" y="4310"/>
                    <a:pt x="2140" y="4310"/>
                  </a:cubicBezTo>
                  <a:cubicBezTo>
                    <a:pt x="4059" y="4310"/>
                    <a:pt x="5003" y="1982"/>
                    <a:pt x="3650" y="629"/>
                  </a:cubicBezTo>
                  <a:cubicBezTo>
                    <a:pt x="3216" y="194"/>
                    <a:pt x="2684" y="0"/>
                    <a:pt x="21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3617275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36825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6" y="8407"/>
                    <a:pt x="5593" y="8795"/>
                    <a:pt x="4552" y="8795"/>
                  </a:cubicBezTo>
                  <a:cubicBezTo>
                    <a:pt x="2373" y="8795"/>
                    <a:pt x="284" y="7097"/>
                    <a:pt x="284" y="4521"/>
                  </a:cubicBezTo>
                  <a:cubicBezTo>
                    <a:pt x="284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37415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57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79150" y="5061550"/>
              <a:ext cx="417475" cy="357125"/>
            </a:xfrm>
            <a:custGeom>
              <a:avLst/>
              <a:gdLst/>
              <a:ahLst/>
              <a:cxnLst/>
              <a:rect l="l" t="t" r="r" b="b"/>
              <a:pathLst>
                <a:path w="16699" h="14285" extrusionOk="0">
                  <a:moveTo>
                    <a:pt x="7142" y="315"/>
                  </a:moveTo>
                  <a:cubicBezTo>
                    <a:pt x="13246" y="315"/>
                    <a:pt x="16298" y="7677"/>
                    <a:pt x="11988" y="12019"/>
                  </a:cubicBezTo>
                  <a:cubicBezTo>
                    <a:pt x="10585" y="13412"/>
                    <a:pt x="8867" y="14036"/>
                    <a:pt x="7184" y="14036"/>
                  </a:cubicBezTo>
                  <a:cubicBezTo>
                    <a:pt x="3657" y="14036"/>
                    <a:pt x="283" y="11296"/>
                    <a:pt x="283" y="7142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204" y="1"/>
                  </a:moveTo>
                  <a:cubicBezTo>
                    <a:pt x="3528" y="1"/>
                    <a:pt x="0" y="2853"/>
                    <a:pt x="0" y="7174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8"/>
                    <a:pt x="12208" y="2108"/>
                  </a:cubicBezTo>
                  <a:cubicBezTo>
                    <a:pt x="10753" y="653"/>
                    <a:pt x="8961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4442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2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30342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6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2740225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316"/>
                  </a:moveTo>
                  <a:cubicBezTo>
                    <a:pt x="13247" y="316"/>
                    <a:pt x="16330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3" y="11297"/>
                    <a:pt x="283" y="7143"/>
                  </a:cubicBezTo>
                  <a:cubicBezTo>
                    <a:pt x="315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28055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20"/>
                    <a:pt x="2015" y="9053"/>
                    <a:pt x="4475" y="9053"/>
                  </a:cubicBezTo>
                  <a:cubicBezTo>
                    <a:pt x="4494" y="9053"/>
                    <a:pt x="4513" y="9052"/>
                    <a:pt x="4532" y="9052"/>
                  </a:cubicBezTo>
                  <a:cubicBezTo>
                    <a:pt x="8559" y="9052"/>
                    <a:pt x="10573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286527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283"/>
                  </a:moveTo>
                  <a:lnTo>
                    <a:pt x="2141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1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1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2302075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75" y="315"/>
                  </a:moveTo>
                  <a:cubicBezTo>
                    <a:pt x="13279" y="315"/>
                    <a:pt x="16331" y="7677"/>
                    <a:pt x="12020" y="12019"/>
                  </a:cubicBezTo>
                  <a:cubicBezTo>
                    <a:pt x="10617" y="13412"/>
                    <a:pt x="8899" y="14036"/>
                    <a:pt x="7216" y="14036"/>
                  </a:cubicBezTo>
                  <a:cubicBezTo>
                    <a:pt x="3689" y="14036"/>
                    <a:pt x="316" y="11296"/>
                    <a:pt x="316" y="7142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1" y="1"/>
                  </a:moveTo>
                  <a:cubicBezTo>
                    <a:pt x="3515" y="1"/>
                    <a:pt x="1" y="2853"/>
                    <a:pt x="1" y="7174"/>
                  </a:cubicBezTo>
                  <a:cubicBezTo>
                    <a:pt x="1" y="11088"/>
                    <a:pt x="3179" y="14285"/>
                    <a:pt x="7117" y="14285"/>
                  </a:cubicBezTo>
                  <a:cubicBezTo>
                    <a:pt x="7136" y="14285"/>
                    <a:pt x="7155" y="14285"/>
                    <a:pt x="7175" y="14285"/>
                  </a:cubicBezTo>
                  <a:cubicBezTo>
                    <a:pt x="13530" y="14285"/>
                    <a:pt x="16677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23681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5" y="8408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24271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cubicBezTo>
                    <a:pt x="3808" y="283"/>
                    <a:pt x="4626" y="2297"/>
                    <a:pt x="3462" y="3461"/>
                  </a:cubicBezTo>
                  <a:cubicBezTo>
                    <a:pt x="3085" y="3838"/>
                    <a:pt x="2623" y="4007"/>
                    <a:pt x="2170" y="4007"/>
                  </a:cubicBezTo>
                  <a:cubicBezTo>
                    <a:pt x="1222" y="4007"/>
                    <a:pt x="315" y="3267"/>
                    <a:pt x="315" y="2139"/>
                  </a:cubicBezTo>
                  <a:cubicBezTo>
                    <a:pt x="315" y="1101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72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1863950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82" y="315"/>
                  </a:moveTo>
                  <a:cubicBezTo>
                    <a:pt x="13260" y="315"/>
                    <a:pt x="16321" y="7686"/>
                    <a:pt x="12020" y="11988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7"/>
                    <a:pt x="315" y="7174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1" y="1"/>
                  </a:moveTo>
                  <a:cubicBezTo>
                    <a:pt x="3514" y="1"/>
                    <a:pt x="1" y="2853"/>
                    <a:pt x="1" y="7174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1929250" y="5127075"/>
              <a:ext cx="264300" cy="226325"/>
            </a:xfrm>
            <a:custGeom>
              <a:avLst/>
              <a:gdLst/>
              <a:ahLst/>
              <a:cxnLst/>
              <a:rect l="l" t="t" r="r" b="b"/>
              <a:pathLst>
                <a:path w="10572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3"/>
                    <a:pt x="2171" y="305"/>
                    <a:pt x="4531" y="305"/>
                  </a:cubicBezTo>
                  <a:close/>
                  <a:moveTo>
                    <a:pt x="4547" y="0"/>
                  </a:moveTo>
                  <a:cubicBezTo>
                    <a:pt x="2228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198822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6" y="3276"/>
                    <a:pt x="316" y="2171"/>
                  </a:cubicBezTo>
                  <a:cubicBezTo>
                    <a:pt x="284" y="1133"/>
                    <a:pt x="1134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1756975" y="5019850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57" y="281"/>
                  </a:moveTo>
                  <a:cubicBezTo>
                    <a:pt x="15743" y="281"/>
                    <a:pt x="19949" y="3690"/>
                    <a:pt x="19949" y="8842"/>
                  </a:cubicBezTo>
                  <a:cubicBezTo>
                    <a:pt x="19949" y="13530"/>
                    <a:pt x="16110" y="17337"/>
                    <a:pt x="11422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21" y="1061"/>
                    <a:pt x="9260" y="281"/>
                    <a:pt x="11357" y="281"/>
                  </a:cubicBezTo>
                  <a:close/>
                  <a:moveTo>
                    <a:pt x="28882" y="281"/>
                  </a:moveTo>
                  <a:cubicBezTo>
                    <a:pt x="33268" y="281"/>
                    <a:pt x="37474" y="3690"/>
                    <a:pt x="37474" y="8842"/>
                  </a:cubicBezTo>
                  <a:cubicBezTo>
                    <a:pt x="37474" y="13530"/>
                    <a:pt x="33667" y="17337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1"/>
                    <a:pt x="22906" y="2801"/>
                  </a:cubicBezTo>
                  <a:cubicBezTo>
                    <a:pt x="24646" y="1061"/>
                    <a:pt x="26785" y="281"/>
                    <a:pt x="28882" y="281"/>
                  </a:cubicBezTo>
                  <a:close/>
                  <a:moveTo>
                    <a:pt x="46417" y="281"/>
                  </a:moveTo>
                  <a:cubicBezTo>
                    <a:pt x="50794" y="281"/>
                    <a:pt x="54999" y="3690"/>
                    <a:pt x="54999" y="8842"/>
                  </a:cubicBezTo>
                  <a:cubicBezTo>
                    <a:pt x="54999" y="13530"/>
                    <a:pt x="51192" y="17337"/>
                    <a:pt x="46473" y="17369"/>
                  </a:cubicBezTo>
                  <a:cubicBezTo>
                    <a:pt x="38890" y="17369"/>
                    <a:pt x="35083" y="8181"/>
                    <a:pt x="40463" y="2801"/>
                  </a:cubicBezTo>
                  <a:cubicBezTo>
                    <a:pt x="42193" y="1061"/>
                    <a:pt x="44325" y="281"/>
                    <a:pt x="46417" y="281"/>
                  </a:cubicBezTo>
                  <a:close/>
                  <a:moveTo>
                    <a:pt x="63964" y="281"/>
                  </a:moveTo>
                  <a:cubicBezTo>
                    <a:pt x="68351" y="281"/>
                    <a:pt x="72556" y="3690"/>
                    <a:pt x="72556" y="8842"/>
                  </a:cubicBezTo>
                  <a:cubicBezTo>
                    <a:pt x="72525" y="13530"/>
                    <a:pt x="68717" y="17337"/>
                    <a:pt x="64029" y="17369"/>
                  </a:cubicBezTo>
                  <a:cubicBezTo>
                    <a:pt x="56415" y="17369"/>
                    <a:pt x="52608" y="8181"/>
                    <a:pt x="57988" y="2801"/>
                  </a:cubicBezTo>
                  <a:cubicBezTo>
                    <a:pt x="59728" y="1061"/>
                    <a:pt x="61867" y="281"/>
                    <a:pt x="63964" y="281"/>
                  </a:cubicBezTo>
                  <a:close/>
                  <a:moveTo>
                    <a:pt x="81489" y="281"/>
                  </a:moveTo>
                  <a:cubicBezTo>
                    <a:pt x="85876" y="281"/>
                    <a:pt x="90081" y="3690"/>
                    <a:pt x="90081" y="8842"/>
                  </a:cubicBezTo>
                  <a:cubicBezTo>
                    <a:pt x="90081" y="13530"/>
                    <a:pt x="86243" y="17337"/>
                    <a:pt x="81555" y="17369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4" y="1061"/>
                    <a:pt x="79392" y="281"/>
                    <a:pt x="81489" y="281"/>
                  </a:cubicBezTo>
                  <a:close/>
                  <a:moveTo>
                    <a:pt x="99039" y="281"/>
                  </a:moveTo>
                  <a:cubicBezTo>
                    <a:pt x="103419" y="281"/>
                    <a:pt x="107617" y="3690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7"/>
                    <a:pt x="87690" y="8150"/>
                    <a:pt x="93070" y="2801"/>
                  </a:cubicBezTo>
                  <a:cubicBezTo>
                    <a:pt x="94811" y="1061"/>
                    <a:pt x="96946" y="281"/>
                    <a:pt x="99039" y="281"/>
                  </a:cubicBezTo>
                  <a:close/>
                  <a:moveTo>
                    <a:pt x="11655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5" y="17369"/>
                  </a:cubicBezTo>
                  <a:cubicBezTo>
                    <a:pt x="109023" y="17369"/>
                    <a:pt x="105215" y="8181"/>
                    <a:pt x="110596" y="2801"/>
                  </a:cubicBezTo>
                  <a:cubicBezTo>
                    <a:pt x="112326" y="1061"/>
                    <a:pt x="114457" y="281"/>
                    <a:pt x="116550" y="281"/>
                  </a:cubicBezTo>
                  <a:close/>
                  <a:moveTo>
                    <a:pt x="134097" y="281"/>
                  </a:moveTo>
                  <a:cubicBezTo>
                    <a:pt x="138483" y="281"/>
                    <a:pt x="142689" y="3690"/>
                    <a:pt x="142689" y="8842"/>
                  </a:cubicBezTo>
                  <a:cubicBezTo>
                    <a:pt x="142657" y="13530"/>
                    <a:pt x="138850" y="17337"/>
                    <a:pt x="134162" y="17369"/>
                  </a:cubicBezTo>
                  <a:cubicBezTo>
                    <a:pt x="126548" y="17369"/>
                    <a:pt x="122741" y="8181"/>
                    <a:pt x="128121" y="2801"/>
                  </a:cubicBezTo>
                  <a:cubicBezTo>
                    <a:pt x="129861" y="1061"/>
                    <a:pt x="132000" y="281"/>
                    <a:pt x="134097" y="281"/>
                  </a:cubicBezTo>
                  <a:close/>
                  <a:moveTo>
                    <a:pt x="151622" y="281"/>
                  </a:moveTo>
                  <a:cubicBezTo>
                    <a:pt x="156009" y="281"/>
                    <a:pt x="160214" y="3690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37"/>
                    <a:pt x="140298" y="8181"/>
                    <a:pt x="145646" y="2801"/>
                  </a:cubicBezTo>
                  <a:cubicBezTo>
                    <a:pt x="147387" y="1061"/>
                    <a:pt x="149525" y="281"/>
                    <a:pt x="151622" y="281"/>
                  </a:cubicBezTo>
                  <a:close/>
                  <a:moveTo>
                    <a:pt x="11390" y="0"/>
                  </a:moveTo>
                  <a:cubicBezTo>
                    <a:pt x="6891" y="0"/>
                    <a:pt x="3115" y="3399"/>
                    <a:pt x="2643" y="7866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49" y="17620"/>
                    <a:pt x="99080" y="17620"/>
                  </a:cubicBezTo>
                  <a:cubicBezTo>
                    <a:pt x="103579" y="17620"/>
                    <a:pt x="107355" y="14222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16" y="14644"/>
                    <a:pt x="147508" y="17649"/>
                    <a:pt x="151725" y="17649"/>
                  </a:cubicBezTo>
                  <a:cubicBezTo>
                    <a:pt x="154049" y="17649"/>
                    <a:pt x="156410" y="16737"/>
                    <a:pt x="158232" y="14726"/>
                  </a:cubicBezTo>
                  <a:cubicBezTo>
                    <a:pt x="163329" y="9062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66"/>
                  </a:cubicBezTo>
                  <a:cubicBezTo>
                    <a:pt x="142406" y="3399"/>
                    <a:pt x="138630" y="0"/>
                    <a:pt x="134131" y="0"/>
                  </a:cubicBezTo>
                  <a:cubicBezTo>
                    <a:pt x="129631" y="0"/>
                    <a:pt x="125856" y="3399"/>
                    <a:pt x="125384" y="7866"/>
                  </a:cubicBezTo>
                  <a:cubicBezTo>
                    <a:pt x="124880" y="3399"/>
                    <a:pt x="121105" y="0"/>
                    <a:pt x="116605" y="0"/>
                  </a:cubicBezTo>
                  <a:cubicBezTo>
                    <a:pt x="112106" y="0"/>
                    <a:pt x="108330" y="3399"/>
                    <a:pt x="107827" y="7866"/>
                  </a:cubicBezTo>
                  <a:cubicBezTo>
                    <a:pt x="107355" y="3399"/>
                    <a:pt x="103579" y="0"/>
                    <a:pt x="99080" y="0"/>
                  </a:cubicBezTo>
                  <a:cubicBezTo>
                    <a:pt x="94549" y="0"/>
                    <a:pt x="90774" y="3399"/>
                    <a:pt x="90302" y="7866"/>
                  </a:cubicBezTo>
                  <a:cubicBezTo>
                    <a:pt x="89830" y="3399"/>
                    <a:pt x="86023" y="0"/>
                    <a:pt x="81523" y="0"/>
                  </a:cubicBezTo>
                  <a:cubicBezTo>
                    <a:pt x="77024" y="0"/>
                    <a:pt x="73248" y="3399"/>
                    <a:pt x="72776" y="7866"/>
                  </a:cubicBezTo>
                  <a:cubicBezTo>
                    <a:pt x="72273" y="3399"/>
                    <a:pt x="68497" y="0"/>
                    <a:pt x="63998" y="0"/>
                  </a:cubicBezTo>
                  <a:cubicBezTo>
                    <a:pt x="59499" y="0"/>
                    <a:pt x="55723" y="3399"/>
                    <a:pt x="55251" y="7866"/>
                  </a:cubicBezTo>
                  <a:cubicBezTo>
                    <a:pt x="54748" y="3399"/>
                    <a:pt x="50972" y="0"/>
                    <a:pt x="46473" y="0"/>
                  </a:cubicBezTo>
                  <a:cubicBezTo>
                    <a:pt x="41973" y="0"/>
                    <a:pt x="38198" y="3399"/>
                    <a:pt x="37694" y="7866"/>
                  </a:cubicBezTo>
                  <a:cubicBezTo>
                    <a:pt x="37222" y="3399"/>
                    <a:pt x="33447" y="0"/>
                    <a:pt x="28947" y="0"/>
                  </a:cubicBezTo>
                  <a:cubicBezTo>
                    <a:pt x="24448" y="0"/>
                    <a:pt x="20641" y="3399"/>
                    <a:pt x="20169" y="7866"/>
                  </a:cubicBezTo>
                  <a:cubicBezTo>
                    <a:pt x="19697" y="3399"/>
                    <a:pt x="15890" y="0"/>
                    <a:pt x="113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13">
    <p:spTree>
      <p:nvGrpSpPr>
        <p:cNvPr id="1" name="Shape 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7" name="Google Shape;5377;p26"/>
          <p:cNvGrpSpPr/>
          <p:nvPr/>
        </p:nvGrpSpPr>
        <p:grpSpPr>
          <a:xfrm>
            <a:off x="7341007" y="-249990"/>
            <a:ext cx="2283495" cy="4355139"/>
            <a:chOff x="2426275" y="238125"/>
            <a:chExt cx="2730800" cy="5208250"/>
          </a:xfrm>
        </p:grpSpPr>
        <p:sp>
          <p:nvSpPr>
            <p:cNvPr id="5378" name="Google Shape;5378;p26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6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6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6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6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6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6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6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6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6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6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6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6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6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6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6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6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6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6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6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6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6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6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6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6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6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6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6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6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6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6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6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6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6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6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6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6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6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6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6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6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6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6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6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6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6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6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6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6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6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6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6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6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6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6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6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6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6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6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6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6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6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6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6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6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6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6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6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6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6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6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6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6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6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6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6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6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6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6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6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6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6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6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6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6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6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6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6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6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6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6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6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6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6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6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6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6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5" name="Google Shape;5475;p26"/>
          <p:cNvGrpSpPr/>
          <p:nvPr/>
        </p:nvGrpSpPr>
        <p:grpSpPr>
          <a:xfrm rot="10800000">
            <a:off x="-478804" y="1038349"/>
            <a:ext cx="2283495" cy="4355139"/>
            <a:chOff x="2426275" y="238125"/>
            <a:chExt cx="2730800" cy="5208250"/>
          </a:xfrm>
        </p:grpSpPr>
        <p:sp>
          <p:nvSpPr>
            <p:cNvPr id="5476" name="Google Shape;5476;p26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6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6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6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6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6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6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6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6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6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6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6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6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6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6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6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6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6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6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6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6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6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6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6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6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6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6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6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6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6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6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6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6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6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6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6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6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6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6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6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6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6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6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6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6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6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6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6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6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6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6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6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6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6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6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6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6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6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6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6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6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6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6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6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6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6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6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6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6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6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6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6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6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6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6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6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6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6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6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6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6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6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6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6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6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6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6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6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6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6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6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6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6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6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6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6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6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3" name="Google Shape;5573;p26"/>
          <p:cNvSpPr/>
          <p:nvPr/>
        </p:nvSpPr>
        <p:spPr>
          <a:xfrm rot="-5400000" flipH="1">
            <a:off x="4512450" y="2460525"/>
            <a:ext cx="119100" cy="52614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14">
    <p:spTree>
      <p:nvGrpSpPr>
        <p:cNvPr id="1" name="Shape 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5" name="Google Shape;5575;p27"/>
          <p:cNvGrpSpPr/>
          <p:nvPr/>
        </p:nvGrpSpPr>
        <p:grpSpPr>
          <a:xfrm>
            <a:off x="-478817" y="-249957"/>
            <a:ext cx="10103782" cy="1771733"/>
            <a:chOff x="182625" y="2209025"/>
            <a:chExt cx="7248050" cy="1269150"/>
          </a:xfrm>
        </p:grpSpPr>
        <p:sp>
          <p:nvSpPr>
            <p:cNvPr id="5576" name="Google Shape;5576;p27"/>
            <p:cNvSpPr/>
            <p:nvPr/>
          </p:nvSpPr>
          <p:spPr>
            <a:xfrm>
              <a:off x="70660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7"/>
            <p:cNvSpPr/>
            <p:nvPr/>
          </p:nvSpPr>
          <p:spPr>
            <a:xfrm>
              <a:off x="71166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9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7"/>
            <p:cNvSpPr/>
            <p:nvPr/>
          </p:nvSpPr>
          <p:spPr>
            <a:xfrm>
              <a:off x="71629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7"/>
            <p:cNvSpPr/>
            <p:nvPr/>
          </p:nvSpPr>
          <p:spPr>
            <a:xfrm>
              <a:off x="6726400" y="22419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74"/>
                    <a:pt x="6871" y="10857"/>
                    <a:pt x="5565" y="10857"/>
                  </a:cubicBezTo>
                  <a:cubicBezTo>
                    <a:pt x="2833" y="10857"/>
                    <a:pt x="220" y="8739"/>
                    <a:pt x="220" y="5537"/>
                  </a:cubicBezTo>
                  <a:cubicBezTo>
                    <a:pt x="220" y="2625"/>
                    <a:pt x="2586" y="244"/>
                    <a:pt x="5492" y="244"/>
                  </a:cubicBezTo>
                  <a:cubicBezTo>
                    <a:pt x="5507" y="244"/>
                    <a:pt x="5522" y="244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7"/>
            <p:cNvSpPr/>
            <p:nvPr/>
          </p:nvSpPr>
          <p:spPr>
            <a:xfrm>
              <a:off x="6777600" y="2292450"/>
              <a:ext cx="205325" cy="175750"/>
            </a:xfrm>
            <a:custGeom>
              <a:avLst/>
              <a:gdLst/>
              <a:ahLst/>
              <a:cxnLst/>
              <a:rect l="l" t="t" r="r" b="b"/>
              <a:pathLst>
                <a:path w="8213" h="7030" extrusionOk="0">
                  <a:moveTo>
                    <a:pt x="3489" y="249"/>
                  </a:moveTo>
                  <a:cubicBezTo>
                    <a:pt x="6415" y="249"/>
                    <a:pt x="7879" y="3785"/>
                    <a:pt x="5830" y="5859"/>
                  </a:cubicBezTo>
                  <a:cubicBezTo>
                    <a:pt x="5163" y="6518"/>
                    <a:pt x="4344" y="6814"/>
                    <a:pt x="3540" y="6814"/>
                  </a:cubicBezTo>
                  <a:cubicBezTo>
                    <a:pt x="1847" y="6814"/>
                    <a:pt x="220" y="5502"/>
                    <a:pt x="220" y="3517"/>
                  </a:cubicBezTo>
                  <a:cubicBezTo>
                    <a:pt x="220" y="1712"/>
                    <a:pt x="1684" y="249"/>
                    <a:pt x="3489" y="249"/>
                  </a:cubicBezTo>
                  <a:close/>
                  <a:moveTo>
                    <a:pt x="3529" y="1"/>
                  </a:moveTo>
                  <a:cubicBezTo>
                    <a:pt x="1726" y="1"/>
                    <a:pt x="1" y="1408"/>
                    <a:pt x="1" y="3517"/>
                  </a:cubicBezTo>
                  <a:cubicBezTo>
                    <a:pt x="1" y="5444"/>
                    <a:pt x="1562" y="7029"/>
                    <a:pt x="3489" y="7029"/>
                  </a:cubicBezTo>
                  <a:cubicBezTo>
                    <a:pt x="3499" y="7029"/>
                    <a:pt x="3509" y="7029"/>
                    <a:pt x="3519" y="7029"/>
                  </a:cubicBezTo>
                  <a:cubicBezTo>
                    <a:pt x="6645" y="7029"/>
                    <a:pt x="8213" y="3266"/>
                    <a:pt x="6001" y="1054"/>
                  </a:cubicBezTo>
                  <a:cubicBezTo>
                    <a:pt x="5280" y="326"/>
                    <a:pt x="4396" y="1"/>
                    <a:pt x="352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7"/>
            <p:cNvSpPr/>
            <p:nvPr/>
          </p:nvSpPr>
          <p:spPr>
            <a:xfrm>
              <a:off x="68233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7"/>
            <p:cNvSpPr/>
            <p:nvPr/>
          </p:nvSpPr>
          <p:spPr>
            <a:xfrm>
              <a:off x="70190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7"/>
            <p:cNvSpPr/>
            <p:nvPr/>
          </p:nvSpPr>
          <p:spPr>
            <a:xfrm>
              <a:off x="708675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7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7"/>
            <p:cNvSpPr/>
            <p:nvPr/>
          </p:nvSpPr>
          <p:spPr>
            <a:xfrm>
              <a:off x="714895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4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7"/>
            <p:cNvSpPr/>
            <p:nvPr/>
          </p:nvSpPr>
          <p:spPr>
            <a:xfrm>
              <a:off x="6679450" y="28596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75" y="217"/>
                  </a:moveTo>
                  <a:cubicBezTo>
                    <a:pt x="10107" y="217"/>
                    <a:pt x="12731" y="2335"/>
                    <a:pt x="12731" y="5537"/>
                  </a:cubicBezTo>
                  <a:cubicBezTo>
                    <a:pt x="12731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0" y="10592"/>
                    <a:pt x="6026" y="11097"/>
                    <a:pt x="7385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7"/>
            <p:cNvSpPr/>
            <p:nvPr/>
          </p:nvSpPr>
          <p:spPr>
            <a:xfrm>
              <a:off x="6747725" y="2910850"/>
              <a:ext cx="205525" cy="175900"/>
            </a:xfrm>
            <a:custGeom>
              <a:avLst/>
              <a:gdLst/>
              <a:ahLst/>
              <a:cxnLst/>
              <a:rect l="l" t="t" r="r" b="b"/>
              <a:pathLst>
                <a:path w="8221" h="7036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5" y="6715"/>
                    <a:pt x="3813" y="7035"/>
                    <a:pt x="4674" y="7035"/>
                  </a:cubicBezTo>
                  <a:cubicBezTo>
                    <a:pt x="6484" y="7035"/>
                    <a:pt x="8220" y="5620"/>
                    <a:pt x="8220" y="3488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7"/>
            <p:cNvSpPr/>
            <p:nvPr/>
          </p:nvSpPr>
          <p:spPr>
            <a:xfrm>
              <a:off x="680932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7"/>
            <p:cNvSpPr/>
            <p:nvPr/>
          </p:nvSpPr>
          <p:spPr>
            <a:xfrm>
              <a:off x="68495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3" y="5122"/>
                    <a:pt x="3659" y="1756"/>
                  </a:cubicBezTo>
                  <a:cubicBezTo>
                    <a:pt x="4743" y="681"/>
                    <a:pt x="6069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7"/>
            <p:cNvSpPr/>
            <p:nvPr/>
          </p:nvSpPr>
          <p:spPr>
            <a:xfrm>
              <a:off x="357625" y="2517975"/>
              <a:ext cx="6903525" cy="342275"/>
            </a:xfrm>
            <a:custGeom>
              <a:avLst/>
              <a:gdLst/>
              <a:ahLst/>
              <a:cxnLst/>
              <a:rect l="l" t="t" r="r" b="b"/>
              <a:pathLst>
                <a:path w="276141" h="13691" extrusionOk="0">
                  <a:moveTo>
                    <a:pt x="171889" y="232"/>
                  </a:moveTo>
                  <a:cubicBezTo>
                    <a:pt x="175299" y="232"/>
                    <a:pt x="178574" y="2887"/>
                    <a:pt x="178558" y="6886"/>
                  </a:cubicBezTo>
                  <a:cubicBezTo>
                    <a:pt x="178558" y="10516"/>
                    <a:pt x="175589" y="13465"/>
                    <a:pt x="171960" y="13471"/>
                  </a:cubicBezTo>
                  <a:lnTo>
                    <a:pt x="171960" y="13471"/>
                  </a:lnTo>
                  <a:cubicBezTo>
                    <a:pt x="166066" y="13461"/>
                    <a:pt x="163097" y="6347"/>
                    <a:pt x="167265" y="2179"/>
                  </a:cubicBezTo>
                  <a:cubicBezTo>
                    <a:pt x="168610" y="834"/>
                    <a:pt x="170265" y="232"/>
                    <a:pt x="171889" y="232"/>
                  </a:cubicBezTo>
                  <a:close/>
                  <a:moveTo>
                    <a:pt x="226253" y="232"/>
                  </a:moveTo>
                  <a:cubicBezTo>
                    <a:pt x="229664" y="232"/>
                    <a:pt x="232939" y="2887"/>
                    <a:pt x="232922" y="6886"/>
                  </a:cubicBezTo>
                  <a:cubicBezTo>
                    <a:pt x="232922" y="10516"/>
                    <a:pt x="229953" y="13465"/>
                    <a:pt x="226325" y="13471"/>
                  </a:cubicBezTo>
                  <a:lnTo>
                    <a:pt x="226325" y="13471"/>
                  </a:lnTo>
                  <a:cubicBezTo>
                    <a:pt x="220431" y="13461"/>
                    <a:pt x="217462" y="6347"/>
                    <a:pt x="221630" y="2179"/>
                  </a:cubicBezTo>
                  <a:cubicBezTo>
                    <a:pt x="222975" y="834"/>
                    <a:pt x="224630" y="232"/>
                    <a:pt x="226253" y="232"/>
                  </a:cubicBezTo>
                  <a:close/>
                  <a:moveTo>
                    <a:pt x="185509" y="232"/>
                  </a:moveTo>
                  <a:cubicBezTo>
                    <a:pt x="188920" y="232"/>
                    <a:pt x="192184" y="2887"/>
                    <a:pt x="192167" y="6886"/>
                  </a:cubicBezTo>
                  <a:cubicBezTo>
                    <a:pt x="192143" y="10516"/>
                    <a:pt x="189198" y="13465"/>
                    <a:pt x="185545" y="13471"/>
                  </a:cubicBezTo>
                  <a:lnTo>
                    <a:pt x="185545" y="13471"/>
                  </a:lnTo>
                  <a:cubicBezTo>
                    <a:pt x="179651" y="13461"/>
                    <a:pt x="176707" y="6322"/>
                    <a:pt x="180875" y="2179"/>
                  </a:cubicBezTo>
                  <a:cubicBezTo>
                    <a:pt x="182228" y="834"/>
                    <a:pt x="183885" y="232"/>
                    <a:pt x="185509" y="232"/>
                  </a:cubicBezTo>
                  <a:close/>
                  <a:moveTo>
                    <a:pt x="239857" y="232"/>
                  </a:moveTo>
                  <a:cubicBezTo>
                    <a:pt x="243260" y="232"/>
                    <a:pt x="246524" y="2887"/>
                    <a:pt x="246507" y="6886"/>
                  </a:cubicBezTo>
                  <a:cubicBezTo>
                    <a:pt x="246507" y="10516"/>
                    <a:pt x="243563" y="13465"/>
                    <a:pt x="239910" y="13471"/>
                  </a:cubicBezTo>
                  <a:lnTo>
                    <a:pt x="239910" y="13471"/>
                  </a:lnTo>
                  <a:cubicBezTo>
                    <a:pt x="234016" y="13461"/>
                    <a:pt x="231072" y="6347"/>
                    <a:pt x="235239" y="2179"/>
                  </a:cubicBezTo>
                  <a:cubicBezTo>
                    <a:pt x="236584" y="834"/>
                    <a:pt x="238236" y="232"/>
                    <a:pt x="239857" y="232"/>
                  </a:cubicBezTo>
                  <a:close/>
                  <a:moveTo>
                    <a:pt x="22399" y="232"/>
                  </a:moveTo>
                  <a:cubicBezTo>
                    <a:pt x="25804" y="232"/>
                    <a:pt x="29073" y="2887"/>
                    <a:pt x="29073" y="6886"/>
                  </a:cubicBezTo>
                  <a:cubicBezTo>
                    <a:pt x="29049" y="10516"/>
                    <a:pt x="26104" y="13465"/>
                    <a:pt x="22451" y="13471"/>
                  </a:cubicBezTo>
                  <a:lnTo>
                    <a:pt x="22451" y="13471"/>
                  </a:lnTo>
                  <a:cubicBezTo>
                    <a:pt x="16557" y="13461"/>
                    <a:pt x="13613" y="6347"/>
                    <a:pt x="17780" y="2179"/>
                  </a:cubicBezTo>
                  <a:cubicBezTo>
                    <a:pt x="19126" y="834"/>
                    <a:pt x="20778" y="232"/>
                    <a:pt x="22399" y="232"/>
                  </a:cubicBezTo>
                  <a:close/>
                  <a:moveTo>
                    <a:pt x="35983" y="232"/>
                  </a:moveTo>
                  <a:cubicBezTo>
                    <a:pt x="39387" y="232"/>
                    <a:pt x="42650" y="2887"/>
                    <a:pt x="42634" y="6886"/>
                  </a:cubicBezTo>
                  <a:cubicBezTo>
                    <a:pt x="42634" y="10516"/>
                    <a:pt x="39689" y="13465"/>
                    <a:pt x="36036" y="13471"/>
                  </a:cubicBezTo>
                  <a:lnTo>
                    <a:pt x="36036" y="13471"/>
                  </a:lnTo>
                  <a:cubicBezTo>
                    <a:pt x="30142" y="13461"/>
                    <a:pt x="27198" y="6347"/>
                    <a:pt x="31366" y="2179"/>
                  </a:cubicBezTo>
                  <a:cubicBezTo>
                    <a:pt x="32711" y="834"/>
                    <a:pt x="34363" y="232"/>
                    <a:pt x="35983" y="232"/>
                  </a:cubicBezTo>
                  <a:close/>
                  <a:moveTo>
                    <a:pt x="76763" y="232"/>
                  </a:moveTo>
                  <a:cubicBezTo>
                    <a:pt x="80166" y="232"/>
                    <a:pt x="83430" y="2887"/>
                    <a:pt x="83413" y="6886"/>
                  </a:cubicBezTo>
                  <a:cubicBezTo>
                    <a:pt x="83413" y="10516"/>
                    <a:pt x="80469" y="13465"/>
                    <a:pt x="76816" y="13471"/>
                  </a:cubicBezTo>
                  <a:lnTo>
                    <a:pt x="76816" y="13471"/>
                  </a:lnTo>
                  <a:cubicBezTo>
                    <a:pt x="70922" y="13461"/>
                    <a:pt x="67953" y="6347"/>
                    <a:pt x="72145" y="2179"/>
                  </a:cubicBezTo>
                  <a:cubicBezTo>
                    <a:pt x="73490" y="834"/>
                    <a:pt x="75142" y="232"/>
                    <a:pt x="76763" y="232"/>
                  </a:cubicBezTo>
                  <a:close/>
                  <a:moveTo>
                    <a:pt x="131120" y="232"/>
                  </a:moveTo>
                  <a:cubicBezTo>
                    <a:pt x="134531" y="232"/>
                    <a:pt x="137794" y="2887"/>
                    <a:pt x="137778" y="6886"/>
                  </a:cubicBezTo>
                  <a:cubicBezTo>
                    <a:pt x="137778" y="10516"/>
                    <a:pt x="134833" y="13465"/>
                    <a:pt x="131180" y="13471"/>
                  </a:cubicBezTo>
                  <a:lnTo>
                    <a:pt x="131180" y="13471"/>
                  </a:lnTo>
                  <a:cubicBezTo>
                    <a:pt x="125286" y="13461"/>
                    <a:pt x="122318" y="6347"/>
                    <a:pt x="126485" y="2179"/>
                  </a:cubicBezTo>
                  <a:cubicBezTo>
                    <a:pt x="127838" y="834"/>
                    <a:pt x="129496" y="232"/>
                    <a:pt x="131120" y="232"/>
                  </a:cubicBezTo>
                  <a:close/>
                  <a:moveTo>
                    <a:pt x="8794" y="232"/>
                  </a:moveTo>
                  <a:cubicBezTo>
                    <a:pt x="12205" y="232"/>
                    <a:pt x="15480" y="2887"/>
                    <a:pt x="15463" y="6886"/>
                  </a:cubicBezTo>
                  <a:cubicBezTo>
                    <a:pt x="15439" y="10520"/>
                    <a:pt x="12488" y="13471"/>
                    <a:pt x="8854" y="13471"/>
                  </a:cubicBezTo>
                  <a:cubicBezTo>
                    <a:pt x="2952" y="13471"/>
                    <a:pt x="0" y="6349"/>
                    <a:pt x="4171" y="2179"/>
                  </a:cubicBezTo>
                  <a:cubicBezTo>
                    <a:pt x="5516" y="834"/>
                    <a:pt x="7171" y="232"/>
                    <a:pt x="8794" y="232"/>
                  </a:cubicBezTo>
                  <a:close/>
                  <a:moveTo>
                    <a:pt x="49569" y="232"/>
                  </a:moveTo>
                  <a:cubicBezTo>
                    <a:pt x="52974" y="232"/>
                    <a:pt x="56243" y="2887"/>
                    <a:pt x="56243" y="6886"/>
                  </a:cubicBezTo>
                  <a:cubicBezTo>
                    <a:pt x="56219" y="10520"/>
                    <a:pt x="53268" y="13471"/>
                    <a:pt x="49633" y="13471"/>
                  </a:cubicBezTo>
                  <a:cubicBezTo>
                    <a:pt x="43731" y="13471"/>
                    <a:pt x="40780" y="6349"/>
                    <a:pt x="44951" y="2179"/>
                  </a:cubicBezTo>
                  <a:cubicBezTo>
                    <a:pt x="46296" y="834"/>
                    <a:pt x="47948" y="232"/>
                    <a:pt x="49569" y="232"/>
                  </a:cubicBezTo>
                  <a:close/>
                  <a:moveTo>
                    <a:pt x="63159" y="232"/>
                  </a:moveTo>
                  <a:cubicBezTo>
                    <a:pt x="66570" y="232"/>
                    <a:pt x="69845" y="2887"/>
                    <a:pt x="69828" y="6886"/>
                  </a:cubicBezTo>
                  <a:cubicBezTo>
                    <a:pt x="69804" y="10520"/>
                    <a:pt x="66853" y="13471"/>
                    <a:pt x="63219" y="13471"/>
                  </a:cubicBezTo>
                  <a:cubicBezTo>
                    <a:pt x="57341" y="13471"/>
                    <a:pt x="54365" y="6349"/>
                    <a:pt x="58536" y="2179"/>
                  </a:cubicBezTo>
                  <a:cubicBezTo>
                    <a:pt x="59881" y="834"/>
                    <a:pt x="61535" y="232"/>
                    <a:pt x="63159" y="232"/>
                  </a:cubicBezTo>
                  <a:close/>
                  <a:moveTo>
                    <a:pt x="90349" y="232"/>
                  </a:moveTo>
                  <a:cubicBezTo>
                    <a:pt x="93754" y="232"/>
                    <a:pt x="97023" y="2887"/>
                    <a:pt x="97023" y="6886"/>
                  </a:cubicBezTo>
                  <a:cubicBezTo>
                    <a:pt x="96998" y="10520"/>
                    <a:pt x="94047" y="13471"/>
                    <a:pt x="90413" y="13471"/>
                  </a:cubicBezTo>
                  <a:cubicBezTo>
                    <a:pt x="84511" y="13471"/>
                    <a:pt x="81560" y="6349"/>
                    <a:pt x="85730" y="2179"/>
                  </a:cubicBezTo>
                  <a:cubicBezTo>
                    <a:pt x="87075" y="834"/>
                    <a:pt x="88727" y="232"/>
                    <a:pt x="90349" y="232"/>
                  </a:cubicBezTo>
                  <a:close/>
                  <a:moveTo>
                    <a:pt x="103934" y="232"/>
                  </a:moveTo>
                  <a:cubicBezTo>
                    <a:pt x="107339" y="232"/>
                    <a:pt x="110608" y="2887"/>
                    <a:pt x="110608" y="6886"/>
                  </a:cubicBezTo>
                  <a:cubicBezTo>
                    <a:pt x="110583" y="10520"/>
                    <a:pt x="107632" y="13471"/>
                    <a:pt x="103998" y="13471"/>
                  </a:cubicBezTo>
                  <a:cubicBezTo>
                    <a:pt x="98096" y="13471"/>
                    <a:pt x="95145" y="6349"/>
                    <a:pt x="99315" y="2179"/>
                  </a:cubicBezTo>
                  <a:cubicBezTo>
                    <a:pt x="100660" y="834"/>
                    <a:pt x="102313" y="232"/>
                    <a:pt x="103934" y="232"/>
                  </a:cubicBezTo>
                  <a:close/>
                  <a:moveTo>
                    <a:pt x="144713" y="232"/>
                  </a:moveTo>
                  <a:cubicBezTo>
                    <a:pt x="148119" y="232"/>
                    <a:pt x="151387" y="2887"/>
                    <a:pt x="151387" y="6886"/>
                  </a:cubicBezTo>
                  <a:cubicBezTo>
                    <a:pt x="151363" y="10520"/>
                    <a:pt x="148412" y="13471"/>
                    <a:pt x="144778" y="13471"/>
                  </a:cubicBezTo>
                  <a:cubicBezTo>
                    <a:pt x="138875" y="13471"/>
                    <a:pt x="135924" y="6349"/>
                    <a:pt x="140095" y="2179"/>
                  </a:cubicBezTo>
                  <a:cubicBezTo>
                    <a:pt x="141440" y="834"/>
                    <a:pt x="143092" y="232"/>
                    <a:pt x="144713" y="232"/>
                  </a:cubicBezTo>
                  <a:close/>
                  <a:moveTo>
                    <a:pt x="158298" y="232"/>
                  </a:moveTo>
                  <a:cubicBezTo>
                    <a:pt x="161704" y="232"/>
                    <a:pt x="164972" y="2887"/>
                    <a:pt x="164972" y="6886"/>
                  </a:cubicBezTo>
                  <a:cubicBezTo>
                    <a:pt x="164948" y="10520"/>
                    <a:pt x="161997" y="13471"/>
                    <a:pt x="158363" y="13471"/>
                  </a:cubicBezTo>
                  <a:cubicBezTo>
                    <a:pt x="152461" y="13471"/>
                    <a:pt x="149509" y="6349"/>
                    <a:pt x="153680" y="2179"/>
                  </a:cubicBezTo>
                  <a:cubicBezTo>
                    <a:pt x="155025" y="834"/>
                    <a:pt x="156677" y="232"/>
                    <a:pt x="158298" y="232"/>
                  </a:cubicBezTo>
                  <a:close/>
                  <a:moveTo>
                    <a:pt x="199078" y="232"/>
                  </a:moveTo>
                  <a:cubicBezTo>
                    <a:pt x="202483" y="232"/>
                    <a:pt x="205752" y="2887"/>
                    <a:pt x="205752" y="6886"/>
                  </a:cubicBezTo>
                  <a:cubicBezTo>
                    <a:pt x="205728" y="10520"/>
                    <a:pt x="202777" y="13471"/>
                    <a:pt x="199142" y="13471"/>
                  </a:cubicBezTo>
                  <a:cubicBezTo>
                    <a:pt x="193240" y="13471"/>
                    <a:pt x="190289" y="6349"/>
                    <a:pt x="194460" y="2179"/>
                  </a:cubicBezTo>
                  <a:cubicBezTo>
                    <a:pt x="195805" y="834"/>
                    <a:pt x="197457" y="232"/>
                    <a:pt x="199078" y="232"/>
                  </a:cubicBezTo>
                  <a:close/>
                  <a:moveTo>
                    <a:pt x="212668" y="232"/>
                  </a:moveTo>
                  <a:cubicBezTo>
                    <a:pt x="216079" y="232"/>
                    <a:pt x="219354" y="2887"/>
                    <a:pt x="219337" y="6886"/>
                  </a:cubicBezTo>
                  <a:cubicBezTo>
                    <a:pt x="219313" y="10520"/>
                    <a:pt x="216362" y="13471"/>
                    <a:pt x="212728" y="13471"/>
                  </a:cubicBezTo>
                  <a:cubicBezTo>
                    <a:pt x="206825" y="13471"/>
                    <a:pt x="203874" y="6349"/>
                    <a:pt x="208045" y="2179"/>
                  </a:cubicBezTo>
                  <a:cubicBezTo>
                    <a:pt x="209390" y="834"/>
                    <a:pt x="211044" y="232"/>
                    <a:pt x="212668" y="232"/>
                  </a:cubicBezTo>
                  <a:close/>
                  <a:moveTo>
                    <a:pt x="253443" y="232"/>
                  </a:moveTo>
                  <a:cubicBezTo>
                    <a:pt x="256848" y="232"/>
                    <a:pt x="260117" y="2887"/>
                    <a:pt x="260117" y="6886"/>
                  </a:cubicBezTo>
                  <a:cubicBezTo>
                    <a:pt x="260092" y="10520"/>
                    <a:pt x="257141" y="13471"/>
                    <a:pt x="253507" y="13471"/>
                  </a:cubicBezTo>
                  <a:cubicBezTo>
                    <a:pt x="247605" y="13471"/>
                    <a:pt x="244654" y="6349"/>
                    <a:pt x="248824" y="2179"/>
                  </a:cubicBezTo>
                  <a:cubicBezTo>
                    <a:pt x="250169" y="834"/>
                    <a:pt x="251822" y="232"/>
                    <a:pt x="253443" y="232"/>
                  </a:cubicBezTo>
                  <a:close/>
                  <a:moveTo>
                    <a:pt x="267033" y="232"/>
                  </a:moveTo>
                  <a:cubicBezTo>
                    <a:pt x="270444" y="232"/>
                    <a:pt x="273718" y="2887"/>
                    <a:pt x="273702" y="6886"/>
                  </a:cubicBezTo>
                  <a:cubicBezTo>
                    <a:pt x="273677" y="10520"/>
                    <a:pt x="270726" y="13471"/>
                    <a:pt x="267092" y="13471"/>
                  </a:cubicBezTo>
                  <a:cubicBezTo>
                    <a:pt x="261190" y="13471"/>
                    <a:pt x="258239" y="6349"/>
                    <a:pt x="262409" y="2179"/>
                  </a:cubicBezTo>
                  <a:cubicBezTo>
                    <a:pt x="263755" y="834"/>
                    <a:pt x="265409" y="232"/>
                    <a:pt x="267033" y="232"/>
                  </a:cubicBezTo>
                  <a:close/>
                  <a:moveTo>
                    <a:pt x="117529" y="227"/>
                  </a:moveTo>
                  <a:cubicBezTo>
                    <a:pt x="120931" y="227"/>
                    <a:pt x="124193" y="2875"/>
                    <a:pt x="124193" y="6886"/>
                  </a:cubicBezTo>
                  <a:cubicBezTo>
                    <a:pt x="124168" y="10520"/>
                    <a:pt x="121217" y="13447"/>
                    <a:pt x="117583" y="13471"/>
                  </a:cubicBezTo>
                  <a:lnTo>
                    <a:pt x="117608" y="13471"/>
                  </a:lnTo>
                  <a:cubicBezTo>
                    <a:pt x="117598" y="13471"/>
                    <a:pt x="117587" y="13471"/>
                    <a:pt x="117577" y="13471"/>
                  </a:cubicBezTo>
                  <a:cubicBezTo>
                    <a:pt x="111671" y="13471"/>
                    <a:pt x="108737" y="6342"/>
                    <a:pt x="112900" y="2179"/>
                  </a:cubicBezTo>
                  <a:cubicBezTo>
                    <a:pt x="114248" y="831"/>
                    <a:pt x="115905" y="227"/>
                    <a:pt x="117529" y="227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1" y="11055"/>
                    <a:pt x="15634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1032"/>
                    <a:pt x="46146" y="13666"/>
                    <a:pt x="49633" y="13666"/>
                  </a:cubicBezTo>
                  <a:cubicBezTo>
                    <a:pt x="53121" y="13666"/>
                    <a:pt x="56048" y="11032"/>
                    <a:pt x="56414" y="7569"/>
                  </a:cubicBezTo>
                  <a:cubicBezTo>
                    <a:pt x="56804" y="11032"/>
                    <a:pt x="59731" y="13666"/>
                    <a:pt x="63219" y="13666"/>
                  </a:cubicBezTo>
                  <a:cubicBezTo>
                    <a:pt x="66706" y="13666"/>
                    <a:pt x="69633" y="11032"/>
                    <a:pt x="69999" y="7569"/>
                  </a:cubicBezTo>
                  <a:cubicBezTo>
                    <a:pt x="70389" y="11032"/>
                    <a:pt x="73316" y="13666"/>
                    <a:pt x="76804" y="13666"/>
                  </a:cubicBezTo>
                  <a:cubicBezTo>
                    <a:pt x="80291" y="13666"/>
                    <a:pt x="83218" y="11032"/>
                    <a:pt x="83608" y="7569"/>
                  </a:cubicBezTo>
                  <a:cubicBezTo>
                    <a:pt x="83974" y="11057"/>
                    <a:pt x="86901" y="13691"/>
                    <a:pt x="90389" y="13691"/>
                  </a:cubicBezTo>
                  <a:cubicBezTo>
                    <a:pt x="93901" y="13691"/>
                    <a:pt x="96828" y="11057"/>
                    <a:pt x="97193" y="7569"/>
                  </a:cubicBezTo>
                  <a:cubicBezTo>
                    <a:pt x="97584" y="11032"/>
                    <a:pt x="100510" y="13666"/>
                    <a:pt x="103998" y="13666"/>
                  </a:cubicBezTo>
                  <a:cubicBezTo>
                    <a:pt x="107486" y="13666"/>
                    <a:pt x="110413" y="11032"/>
                    <a:pt x="110779" y="7569"/>
                  </a:cubicBezTo>
                  <a:cubicBezTo>
                    <a:pt x="111169" y="11032"/>
                    <a:pt x="114096" y="13666"/>
                    <a:pt x="117583" y="13666"/>
                  </a:cubicBezTo>
                  <a:cubicBezTo>
                    <a:pt x="121071" y="13666"/>
                    <a:pt x="123998" y="11032"/>
                    <a:pt x="124388" y="7569"/>
                  </a:cubicBezTo>
                  <a:cubicBezTo>
                    <a:pt x="124754" y="11032"/>
                    <a:pt x="127681" y="13666"/>
                    <a:pt x="131168" y="13666"/>
                  </a:cubicBezTo>
                  <a:cubicBezTo>
                    <a:pt x="134656" y="13666"/>
                    <a:pt x="137583" y="11032"/>
                    <a:pt x="137973" y="7569"/>
                  </a:cubicBezTo>
                  <a:cubicBezTo>
                    <a:pt x="138339" y="11032"/>
                    <a:pt x="141266" y="13666"/>
                    <a:pt x="144753" y="13666"/>
                  </a:cubicBezTo>
                  <a:cubicBezTo>
                    <a:pt x="148266" y="13666"/>
                    <a:pt x="151192" y="11032"/>
                    <a:pt x="151558" y="7569"/>
                  </a:cubicBezTo>
                  <a:cubicBezTo>
                    <a:pt x="151948" y="11032"/>
                    <a:pt x="154875" y="13666"/>
                    <a:pt x="158363" y="13666"/>
                  </a:cubicBezTo>
                  <a:cubicBezTo>
                    <a:pt x="161851" y="13666"/>
                    <a:pt x="164777" y="11032"/>
                    <a:pt x="165143" y="7569"/>
                  </a:cubicBezTo>
                  <a:cubicBezTo>
                    <a:pt x="165533" y="11032"/>
                    <a:pt x="168460" y="13666"/>
                    <a:pt x="171948" y="13666"/>
                  </a:cubicBezTo>
                  <a:cubicBezTo>
                    <a:pt x="175436" y="13666"/>
                    <a:pt x="178362" y="11032"/>
                    <a:pt x="178753" y="7569"/>
                  </a:cubicBezTo>
                  <a:cubicBezTo>
                    <a:pt x="179119" y="11057"/>
                    <a:pt x="182045" y="13691"/>
                    <a:pt x="185533" y="13691"/>
                  </a:cubicBezTo>
                  <a:cubicBezTo>
                    <a:pt x="189045" y="13691"/>
                    <a:pt x="191972" y="11057"/>
                    <a:pt x="192338" y="7569"/>
                  </a:cubicBezTo>
                  <a:cubicBezTo>
                    <a:pt x="192704" y="11032"/>
                    <a:pt x="195655" y="13666"/>
                    <a:pt x="199142" y="13666"/>
                  </a:cubicBezTo>
                  <a:cubicBezTo>
                    <a:pt x="202630" y="13666"/>
                    <a:pt x="205557" y="11032"/>
                    <a:pt x="205923" y="7569"/>
                  </a:cubicBezTo>
                  <a:cubicBezTo>
                    <a:pt x="206313" y="11032"/>
                    <a:pt x="209240" y="13666"/>
                    <a:pt x="212728" y="13666"/>
                  </a:cubicBezTo>
                  <a:cubicBezTo>
                    <a:pt x="216215" y="13666"/>
                    <a:pt x="219142" y="11032"/>
                    <a:pt x="219508" y="7569"/>
                  </a:cubicBezTo>
                  <a:cubicBezTo>
                    <a:pt x="219898" y="11032"/>
                    <a:pt x="222825" y="13666"/>
                    <a:pt x="226313" y="13666"/>
                  </a:cubicBezTo>
                  <a:cubicBezTo>
                    <a:pt x="229800" y="13666"/>
                    <a:pt x="232727" y="11032"/>
                    <a:pt x="233117" y="7569"/>
                  </a:cubicBezTo>
                  <a:cubicBezTo>
                    <a:pt x="233483" y="11032"/>
                    <a:pt x="236410" y="13666"/>
                    <a:pt x="239898" y="13666"/>
                  </a:cubicBezTo>
                  <a:cubicBezTo>
                    <a:pt x="243385" y="13666"/>
                    <a:pt x="246337" y="11032"/>
                    <a:pt x="246702" y="7569"/>
                  </a:cubicBezTo>
                  <a:cubicBezTo>
                    <a:pt x="247068" y="11032"/>
                    <a:pt x="250019" y="13666"/>
                    <a:pt x="253507" y="13666"/>
                  </a:cubicBezTo>
                  <a:cubicBezTo>
                    <a:pt x="256995" y="13666"/>
                    <a:pt x="259922" y="11032"/>
                    <a:pt x="260288" y="7569"/>
                  </a:cubicBezTo>
                  <a:cubicBezTo>
                    <a:pt x="260696" y="11359"/>
                    <a:pt x="263874" y="13689"/>
                    <a:pt x="267138" y="13689"/>
                  </a:cubicBezTo>
                  <a:cubicBezTo>
                    <a:pt x="268937" y="13689"/>
                    <a:pt x="270762" y="12982"/>
                    <a:pt x="272165" y="11423"/>
                  </a:cubicBezTo>
                  <a:cubicBezTo>
                    <a:pt x="276141" y="7008"/>
                    <a:pt x="272995" y="8"/>
                    <a:pt x="267092" y="8"/>
                  </a:cubicBezTo>
                  <a:lnTo>
                    <a:pt x="267092" y="33"/>
                  </a:lnTo>
                  <a:cubicBezTo>
                    <a:pt x="263605" y="33"/>
                    <a:pt x="260678" y="2642"/>
                    <a:pt x="260288" y="6130"/>
                  </a:cubicBezTo>
                  <a:cubicBezTo>
                    <a:pt x="259922" y="2642"/>
                    <a:pt x="256995" y="33"/>
                    <a:pt x="253507" y="33"/>
                  </a:cubicBezTo>
                  <a:cubicBezTo>
                    <a:pt x="250019" y="33"/>
                    <a:pt x="247068" y="2642"/>
                    <a:pt x="246702" y="6130"/>
                  </a:cubicBezTo>
                  <a:cubicBezTo>
                    <a:pt x="246337" y="2642"/>
                    <a:pt x="243385" y="33"/>
                    <a:pt x="239898" y="33"/>
                  </a:cubicBezTo>
                  <a:cubicBezTo>
                    <a:pt x="236410" y="33"/>
                    <a:pt x="233483" y="2642"/>
                    <a:pt x="233117" y="6130"/>
                  </a:cubicBezTo>
                  <a:cubicBezTo>
                    <a:pt x="232727" y="2642"/>
                    <a:pt x="229800" y="33"/>
                    <a:pt x="226313" y="33"/>
                  </a:cubicBezTo>
                  <a:cubicBezTo>
                    <a:pt x="222825" y="33"/>
                    <a:pt x="219898" y="2642"/>
                    <a:pt x="219508" y="6130"/>
                  </a:cubicBezTo>
                  <a:cubicBezTo>
                    <a:pt x="219142" y="2642"/>
                    <a:pt x="216215" y="33"/>
                    <a:pt x="212728" y="33"/>
                  </a:cubicBezTo>
                  <a:cubicBezTo>
                    <a:pt x="209240" y="33"/>
                    <a:pt x="206313" y="2642"/>
                    <a:pt x="205923" y="6130"/>
                  </a:cubicBezTo>
                  <a:cubicBezTo>
                    <a:pt x="205557" y="2642"/>
                    <a:pt x="202630" y="33"/>
                    <a:pt x="199142" y="33"/>
                  </a:cubicBezTo>
                  <a:cubicBezTo>
                    <a:pt x="195655" y="33"/>
                    <a:pt x="192704" y="2642"/>
                    <a:pt x="192338" y="6130"/>
                  </a:cubicBezTo>
                  <a:cubicBezTo>
                    <a:pt x="191972" y="2642"/>
                    <a:pt x="189045" y="8"/>
                    <a:pt x="185533" y="8"/>
                  </a:cubicBezTo>
                  <a:cubicBezTo>
                    <a:pt x="182045" y="8"/>
                    <a:pt x="179119" y="2642"/>
                    <a:pt x="178753" y="6130"/>
                  </a:cubicBezTo>
                  <a:cubicBezTo>
                    <a:pt x="178362" y="2642"/>
                    <a:pt x="175436" y="33"/>
                    <a:pt x="171948" y="33"/>
                  </a:cubicBezTo>
                  <a:cubicBezTo>
                    <a:pt x="168460" y="33"/>
                    <a:pt x="165533" y="2642"/>
                    <a:pt x="165143" y="6130"/>
                  </a:cubicBezTo>
                  <a:cubicBezTo>
                    <a:pt x="164777" y="2642"/>
                    <a:pt x="161851" y="33"/>
                    <a:pt x="158363" y="33"/>
                  </a:cubicBezTo>
                  <a:cubicBezTo>
                    <a:pt x="154875" y="33"/>
                    <a:pt x="151948" y="2642"/>
                    <a:pt x="151558" y="6130"/>
                  </a:cubicBezTo>
                  <a:cubicBezTo>
                    <a:pt x="151192" y="2642"/>
                    <a:pt x="148266" y="33"/>
                    <a:pt x="144753" y="33"/>
                  </a:cubicBezTo>
                  <a:cubicBezTo>
                    <a:pt x="141266" y="33"/>
                    <a:pt x="138339" y="2642"/>
                    <a:pt x="137973" y="6130"/>
                  </a:cubicBezTo>
                  <a:cubicBezTo>
                    <a:pt x="137583" y="2642"/>
                    <a:pt x="134656" y="33"/>
                    <a:pt x="131168" y="33"/>
                  </a:cubicBezTo>
                  <a:cubicBezTo>
                    <a:pt x="127681" y="33"/>
                    <a:pt x="124754" y="2642"/>
                    <a:pt x="124388" y="6130"/>
                  </a:cubicBezTo>
                  <a:cubicBezTo>
                    <a:pt x="123998" y="2642"/>
                    <a:pt x="121071" y="33"/>
                    <a:pt x="117583" y="33"/>
                  </a:cubicBezTo>
                  <a:cubicBezTo>
                    <a:pt x="114096" y="33"/>
                    <a:pt x="111169" y="2642"/>
                    <a:pt x="110779" y="6130"/>
                  </a:cubicBezTo>
                  <a:cubicBezTo>
                    <a:pt x="110413" y="2642"/>
                    <a:pt x="107486" y="33"/>
                    <a:pt x="103998" y="33"/>
                  </a:cubicBezTo>
                  <a:cubicBezTo>
                    <a:pt x="100510" y="33"/>
                    <a:pt x="97584" y="2642"/>
                    <a:pt x="97193" y="6130"/>
                  </a:cubicBezTo>
                  <a:cubicBezTo>
                    <a:pt x="96828" y="2642"/>
                    <a:pt x="93901" y="8"/>
                    <a:pt x="90389" y="8"/>
                  </a:cubicBezTo>
                  <a:cubicBezTo>
                    <a:pt x="86901" y="8"/>
                    <a:pt x="83974" y="2642"/>
                    <a:pt x="83608" y="6130"/>
                  </a:cubicBezTo>
                  <a:cubicBezTo>
                    <a:pt x="83218" y="2642"/>
                    <a:pt x="80291" y="33"/>
                    <a:pt x="76804" y="33"/>
                  </a:cubicBezTo>
                  <a:cubicBezTo>
                    <a:pt x="73316" y="33"/>
                    <a:pt x="70389" y="2642"/>
                    <a:pt x="69999" y="6130"/>
                  </a:cubicBezTo>
                  <a:cubicBezTo>
                    <a:pt x="69633" y="2642"/>
                    <a:pt x="66706" y="33"/>
                    <a:pt x="63219" y="33"/>
                  </a:cubicBezTo>
                  <a:cubicBezTo>
                    <a:pt x="59731" y="33"/>
                    <a:pt x="56804" y="2642"/>
                    <a:pt x="56414" y="6130"/>
                  </a:cubicBezTo>
                  <a:cubicBezTo>
                    <a:pt x="56048" y="2642"/>
                    <a:pt x="53121" y="33"/>
                    <a:pt x="49633" y="33"/>
                  </a:cubicBezTo>
                  <a:cubicBezTo>
                    <a:pt x="46146" y="33"/>
                    <a:pt x="43195" y="2642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34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7"/>
            <p:cNvSpPr/>
            <p:nvPr/>
          </p:nvSpPr>
          <p:spPr>
            <a:xfrm>
              <a:off x="691725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7"/>
            <p:cNvSpPr/>
            <p:nvPr/>
          </p:nvSpPr>
          <p:spPr>
            <a:xfrm>
              <a:off x="697942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6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6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9" y="3324"/>
                    <a:pt x="2202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7"/>
            <p:cNvSpPr/>
            <p:nvPr/>
          </p:nvSpPr>
          <p:spPr>
            <a:xfrm>
              <a:off x="65099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7"/>
            <p:cNvSpPr/>
            <p:nvPr/>
          </p:nvSpPr>
          <p:spPr>
            <a:xfrm>
              <a:off x="6577600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94" y="217"/>
                  </a:moveTo>
                  <a:cubicBezTo>
                    <a:pt x="6394" y="217"/>
                    <a:pt x="8017" y="1535"/>
                    <a:pt x="8001" y="3537"/>
                  </a:cubicBezTo>
                  <a:cubicBezTo>
                    <a:pt x="8001" y="5342"/>
                    <a:pt x="6513" y="6805"/>
                    <a:pt x="4708" y="6805"/>
                  </a:cubicBezTo>
                  <a:cubicBezTo>
                    <a:pt x="1781" y="6781"/>
                    <a:pt x="318" y="3220"/>
                    <a:pt x="2391" y="1171"/>
                  </a:cubicBezTo>
                  <a:cubicBezTo>
                    <a:pt x="3065" y="513"/>
                    <a:pt x="3888" y="217"/>
                    <a:pt x="4694" y="217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2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7"/>
            <p:cNvSpPr/>
            <p:nvPr/>
          </p:nvSpPr>
          <p:spPr>
            <a:xfrm>
              <a:off x="663920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4" y="217"/>
                  </a:moveTo>
                  <a:cubicBezTo>
                    <a:pt x="2971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4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7"/>
            <p:cNvSpPr/>
            <p:nvPr/>
          </p:nvSpPr>
          <p:spPr>
            <a:xfrm>
              <a:off x="689650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7"/>
            <p:cNvSpPr/>
            <p:nvPr/>
          </p:nvSpPr>
          <p:spPr>
            <a:xfrm>
              <a:off x="6947125" y="32190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27" y="3768"/>
                    <a:pt x="5854" y="5841"/>
                  </a:cubicBezTo>
                  <a:cubicBezTo>
                    <a:pt x="5182" y="6513"/>
                    <a:pt x="4355" y="6813"/>
                    <a:pt x="3544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56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7"/>
            <p:cNvSpPr/>
            <p:nvPr/>
          </p:nvSpPr>
          <p:spPr>
            <a:xfrm>
              <a:off x="6993450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59" y="2689"/>
                  </a:cubicBezTo>
                  <a:cubicBezTo>
                    <a:pt x="2367" y="2981"/>
                    <a:pt x="2006" y="3112"/>
                    <a:pt x="1652" y="3112"/>
                  </a:cubicBezTo>
                  <a:cubicBezTo>
                    <a:pt x="913" y="3112"/>
                    <a:pt x="204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7"/>
            <p:cNvSpPr/>
            <p:nvPr/>
          </p:nvSpPr>
          <p:spPr>
            <a:xfrm>
              <a:off x="6556875" y="31683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6"/>
                    <a:pt x="5566" y="10876"/>
                  </a:cubicBezTo>
                  <a:cubicBezTo>
                    <a:pt x="2833" y="10876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7"/>
            <p:cNvSpPr/>
            <p:nvPr/>
          </p:nvSpPr>
          <p:spPr>
            <a:xfrm>
              <a:off x="6607500" y="32190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7"/>
            <p:cNvSpPr/>
            <p:nvPr/>
          </p:nvSpPr>
          <p:spPr>
            <a:xfrm>
              <a:off x="6653225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708" y="2689"/>
                  </a:cubicBezTo>
                  <a:cubicBezTo>
                    <a:pt x="2408" y="2981"/>
                    <a:pt x="2044" y="3112"/>
                    <a:pt x="1689" y="3112"/>
                  </a:cubicBezTo>
                  <a:cubicBezTo>
                    <a:pt x="947" y="3112"/>
                    <a:pt x="244" y="2539"/>
                    <a:pt x="244" y="1664"/>
                  </a:cubicBezTo>
                  <a:cubicBezTo>
                    <a:pt x="244" y="860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7"/>
            <p:cNvSpPr/>
            <p:nvPr/>
          </p:nvSpPr>
          <p:spPr>
            <a:xfrm>
              <a:off x="638675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7"/>
            <p:cNvSpPr/>
            <p:nvPr/>
          </p:nvSpPr>
          <p:spPr>
            <a:xfrm>
              <a:off x="64373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2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7"/>
            <p:cNvSpPr/>
            <p:nvPr/>
          </p:nvSpPr>
          <p:spPr>
            <a:xfrm>
              <a:off x="64837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40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7"/>
            <p:cNvSpPr/>
            <p:nvPr/>
          </p:nvSpPr>
          <p:spPr>
            <a:xfrm>
              <a:off x="60471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27"/>
            <p:cNvSpPr/>
            <p:nvPr/>
          </p:nvSpPr>
          <p:spPr>
            <a:xfrm>
              <a:off x="609775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27"/>
            <p:cNvSpPr/>
            <p:nvPr/>
          </p:nvSpPr>
          <p:spPr>
            <a:xfrm>
              <a:off x="614347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708" y="2689"/>
                  </a:cubicBezTo>
                  <a:cubicBezTo>
                    <a:pt x="2408" y="2981"/>
                    <a:pt x="2044" y="3113"/>
                    <a:pt x="1689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25" y="2592"/>
                    <a:pt x="757" y="3324"/>
                    <a:pt x="1683" y="3348"/>
                  </a:cubicBezTo>
                  <a:cubicBezTo>
                    <a:pt x="3171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27"/>
            <p:cNvSpPr/>
            <p:nvPr/>
          </p:nvSpPr>
          <p:spPr>
            <a:xfrm>
              <a:off x="633980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8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27"/>
            <p:cNvSpPr/>
            <p:nvPr/>
          </p:nvSpPr>
          <p:spPr>
            <a:xfrm>
              <a:off x="640750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27"/>
            <p:cNvSpPr/>
            <p:nvPr/>
          </p:nvSpPr>
          <p:spPr>
            <a:xfrm>
              <a:off x="6469675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27"/>
            <p:cNvSpPr/>
            <p:nvPr/>
          </p:nvSpPr>
          <p:spPr>
            <a:xfrm>
              <a:off x="60001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27"/>
            <p:cNvSpPr/>
            <p:nvPr/>
          </p:nvSpPr>
          <p:spPr>
            <a:xfrm>
              <a:off x="6067875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27"/>
            <p:cNvSpPr/>
            <p:nvPr/>
          </p:nvSpPr>
          <p:spPr>
            <a:xfrm>
              <a:off x="6129450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27"/>
            <p:cNvSpPr/>
            <p:nvPr/>
          </p:nvSpPr>
          <p:spPr>
            <a:xfrm>
              <a:off x="61703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4" y="207"/>
                  </a:moveTo>
                  <a:cubicBezTo>
                    <a:pt x="10103" y="207"/>
                    <a:pt x="12724" y="2342"/>
                    <a:pt x="12708" y="5561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2" y="693"/>
                    <a:pt x="6057" y="207"/>
                    <a:pt x="7364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27"/>
            <p:cNvSpPr/>
            <p:nvPr/>
          </p:nvSpPr>
          <p:spPr>
            <a:xfrm>
              <a:off x="6237975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0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489" y="6781"/>
                    <a:pt x="4684" y="6805"/>
                  </a:cubicBezTo>
                  <a:cubicBezTo>
                    <a:pt x="1757" y="6781"/>
                    <a:pt x="294" y="3244"/>
                    <a:pt x="2367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27"/>
            <p:cNvSpPr/>
            <p:nvPr/>
          </p:nvSpPr>
          <p:spPr>
            <a:xfrm>
              <a:off x="629957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27"/>
            <p:cNvSpPr/>
            <p:nvPr/>
          </p:nvSpPr>
          <p:spPr>
            <a:xfrm>
              <a:off x="5830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098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6" y="11080"/>
                    <a:pt x="7384" y="11080"/>
                  </a:cubicBezTo>
                  <a:cubicBezTo>
                    <a:pt x="10227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27"/>
            <p:cNvSpPr/>
            <p:nvPr/>
          </p:nvSpPr>
          <p:spPr>
            <a:xfrm>
              <a:off x="58983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7" y="7024"/>
                    <a:pt x="4665" y="7024"/>
                  </a:cubicBezTo>
                  <a:cubicBezTo>
                    <a:pt x="6458" y="7024"/>
                    <a:pt x="8179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27"/>
            <p:cNvSpPr/>
            <p:nvPr/>
          </p:nvSpPr>
          <p:spPr>
            <a:xfrm>
              <a:off x="59599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27"/>
            <p:cNvSpPr/>
            <p:nvPr/>
          </p:nvSpPr>
          <p:spPr>
            <a:xfrm>
              <a:off x="621665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7" y="10876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27"/>
            <p:cNvSpPr/>
            <p:nvPr/>
          </p:nvSpPr>
          <p:spPr>
            <a:xfrm>
              <a:off x="6267850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9" y="232"/>
                  </a:moveTo>
                  <a:cubicBezTo>
                    <a:pt x="6415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489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489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27"/>
            <p:cNvSpPr/>
            <p:nvPr/>
          </p:nvSpPr>
          <p:spPr>
            <a:xfrm>
              <a:off x="6313600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27"/>
            <p:cNvSpPr/>
            <p:nvPr/>
          </p:nvSpPr>
          <p:spPr>
            <a:xfrm>
              <a:off x="5877025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27"/>
            <p:cNvSpPr/>
            <p:nvPr/>
          </p:nvSpPr>
          <p:spPr>
            <a:xfrm>
              <a:off x="5927625" y="32190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4" y="1720"/>
                    <a:pt x="1708" y="256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27"/>
            <p:cNvSpPr/>
            <p:nvPr/>
          </p:nvSpPr>
          <p:spPr>
            <a:xfrm>
              <a:off x="597397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2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27"/>
            <p:cNvSpPr/>
            <p:nvPr/>
          </p:nvSpPr>
          <p:spPr>
            <a:xfrm>
              <a:off x="57075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27"/>
            <p:cNvSpPr/>
            <p:nvPr/>
          </p:nvSpPr>
          <p:spPr>
            <a:xfrm>
              <a:off x="5757700" y="22925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529" y="246"/>
                  </a:moveTo>
                  <a:cubicBezTo>
                    <a:pt x="6456" y="246"/>
                    <a:pt x="7919" y="3782"/>
                    <a:pt x="5846" y="5856"/>
                  </a:cubicBezTo>
                  <a:cubicBezTo>
                    <a:pt x="5179" y="6515"/>
                    <a:pt x="4360" y="6811"/>
                    <a:pt x="3556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09"/>
                    <a:pt x="1700" y="246"/>
                    <a:pt x="3529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4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27"/>
            <p:cNvSpPr/>
            <p:nvPr/>
          </p:nvSpPr>
          <p:spPr>
            <a:xfrm>
              <a:off x="58038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27"/>
            <p:cNvSpPr/>
            <p:nvPr/>
          </p:nvSpPr>
          <p:spPr>
            <a:xfrm>
              <a:off x="536787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13" y="220"/>
                  </a:moveTo>
                  <a:cubicBezTo>
                    <a:pt x="10244" y="220"/>
                    <a:pt x="12635" y="5952"/>
                    <a:pt x="9269" y="9293"/>
                  </a:cubicBezTo>
                  <a:cubicBezTo>
                    <a:pt x="8188" y="10382"/>
                    <a:pt x="6858" y="10868"/>
                    <a:pt x="5552" y="10868"/>
                  </a:cubicBezTo>
                  <a:cubicBezTo>
                    <a:pt x="2820" y="10868"/>
                    <a:pt x="196" y="8739"/>
                    <a:pt x="196" y="5537"/>
                  </a:cubicBezTo>
                  <a:cubicBezTo>
                    <a:pt x="220" y="2610"/>
                    <a:pt x="2586" y="245"/>
                    <a:pt x="5513" y="245"/>
                  </a:cubicBezTo>
                  <a:lnTo>
                    <a:pt x="5513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586"/>
                    <a:pt x="2464" y="11074"/>
                    <a:pt x="5513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27"/>
            <p:cNvSpPr/>
            <p:nvPr/>
          </p:nvSpPr>
          <p:spPr>
            <a:xfrm>
              <a:off x="5417875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469" y="246"/>
                  </a:moveTo>
                  <a:cubicBezTo>
                    <a:pt x="3484" y="246"/>
                    <a:pt x="3498" y="246"/>
                    <a:pt x="3513" y="246"/>
                  </a:cubicBezTo>
                  <a:cubicBezTo>
                    <a:pt x="6440" y="246"/>
                    <a:pt x="7903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5" y="5499"/>
                    <a:pt x="245" y="3514"/>
                  </a:cubicBezTo>
                  <a:cubicBezTo>
                    <a:pt x="245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27"/>
            <p:cNvSpPr/>
            <p:nvPr/>
          </p:nvSpPr>
          <p:spPr>
            <a:xfrm>
              <a:off x="54642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27"/>
            <p:cNvSpPr/>
            <p:nvPr/>
          </p:nvSpPr>
          <p:spPr>
            <a:xfrm>
              <a:off x="566055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27"/>
            <p:cNvSpPr/>
            <p:nvPr/>
          </p:nvSpPr>
          <p:spPr>
            <a:xfrm>
              <a:off x="5728250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27"/>
            <p:cNvSpPr/>
            <p:nvPr/>
          </p:nvSpPr>
          <p:spPr>
            <a:xfrm>
              <a:off x="578982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11"/>
                  </a:moveTo>
                  <a:cubicBezTo>
                    <a:pt x="2958" y="211"/>
                    <a:pt x="3667" y="784"/>
                    <a:pt x="3683" y="1659"/>
                  </a:cubicBezTo>
                  <a:cubicBezTo>
                    <a:pt x="3683" y="2464"/>
                    <a:pt x="3025" y="3098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0" y="211"/>
                    <a:pt x="2222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27"/>
            <p:cNvSpPr/>
            <p:nvPr/>
          </p:nvSpPr>
          <p:spPr>
            <a:xfrm>
              <a:off x="53203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27"/>
            <p:cNvSpPr/>
            <p:nvPr/>
          </p:nvSpPr>
          <p:spPr>
            <a:xfrm>
              <a:off x="5388625" y="29108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488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27"/>
            <p:cNvSpPr/>
            <p:nvPr/>
          </p:nvSpPr>
          <p:spPr>
            <a:xfrm>
              <a:off x="545020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27"/>
            <p:cNvSpPr/>
            <p:nvPr/>
          </p:nvSpPr>
          <p:spPr>
            <a:xfrm>
              <a:off x="54904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27"/>
            <p:cNvSpPr/>
            <p:nvPr/>
          </p:nvSpPr>
          <p:spPr>
            <a:xfrm>
              <a:off x="555812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6" y="5342"/>
                    <a:pt x="6512" y="6781"/>
                    <a:pt x="4708" y="6805"/>
                  </a:cubicBezTo>
                  <a:cubicBezTo>
                    <a:pt x="1781" y="6805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3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27"/>
            <p:cNvSpPr/>
            <p:nvPr/>
          </p:nvSpPr>
          <p:spPr>
            <a:xfrm>
              <a:off x="562032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4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27"/>
            <p:cNvSpPr/>
            <p:nvPr/>
          </p:nvSpPr>
          <p:spPr>
            <a:xfrm>
              <a:off x="5150825" y="2551100"/>
              <a:ext cx="323775" cy="277000"/>
            </a:xfrm>
            <a:custGeom>
              <a:avLst/>
              <a:gdLst/>
              <a:ahLst/>
              <a:cxnLst/>
              <a:rect l="l" t="t" r="r" b="b"/>
              <a:pathLst>
                <a:path w="12951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63"/>
                    <a:pt x="10341" y="10829"/>
                    <a:pt x="7414" y="10854"/>
                  </a:cubicBezTo>
                  <a:cubicBezTo>
                    <a:pt x="2658" y="10854"/>
                    <a:pt x="293" y="5122"/>
                    <a:pt x="3658" y="1756"/>
                  </a:cubicBezTo>
                  <a:cubicBezTo>
                    <a:pt x="4734" y="681"/>
                    <a:pt x="6057" y="199"/>
                    <a:pt x="7357" y="199"/>
                  </a:cubicBezTo>
                  <a:close/>
                  <a:moveTo>
                    <a:pt x="7414" y="0"/>
                  </a:moveTo>
                  <a:cubicBezTo>
                    <a:pt x="2463" y="0"/>
                    <a:pt x="0" y="5951"/>
                    <a:pt x="3463" y="9439"/>
                  </a:cubicBezTo>
                  <a:cubicBezTo>
                    <a:pt x="4596" y="10572"/>
                    <a:pt x="5992" y="11080"/>
                    <a:pt x="7361" y="11080"/>
                  </a:cubicBezTo>
                  <a:cubicBezTo>
                    <a:pt x="10205" y="11080"/>
                    <a:pt x="12934" y="8887"/>
                    <a:pt x="12951" y="5561"/>
                  </a:cubicBezTo>
                  <a:cubicBezTo>
                    <a:pt x="12951" y="2488"/>
                    <a:pt x="10463" y="0"/>
                    <a:pt x="74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27"/>
            <p:cNvSpPr/>
            <p:nvPr/>
          </p:nvSpPr>
          <p:spPr>
            <a:xfrm>
              <a:off x="521850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0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512" y="6781"/>
                    <a:pt x="4707" y="6805"/>
                  </a:cubicBezTo>
                  <a:cubicBezTo>
                    <a:pt x="1756" y="6805"/>
                    <a:pt x="293" y="3244"/>
                    <a:pt x="2366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1" y="7024"/>
                  </a:cubicBezTo>
                  <a:cubicBezTo>
                    <a:pt x="6481" y="7024"/>
                    <a:pt x="8203" y="5641"/>
                    <a:pt x="8220" y="3537"/>
                  </a:cubicBezTo>
                  <a:cubicBezTo>
                    <a:pt x="8220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27"/>
            <p:cNvSpPr/>
            <p:nvPr/>
          </p:nvSpPr>
          <p:spPr>
            <a:xfrm>
              <a:off x="528007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27"/>
            <p:cNvSpPr/>
            <p:nvPr/>
          </p:nvSpPr>
          <p:spPr>
            <a:xfrm>
              <a:off x="5027650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27"/>
            <p:cNvSpPr/>
            <p:nvPr/>
          </p:nvSpPr>
          <p:spPr>
            <a:xfrm>
              <a:off x="5077850" y="22925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85" y="246"/>
                  </a:moveTo>
                  <a:cubicBezTo>
                    <a:pt x="3500" y="246"/>
                    <a:pt x="3514" y="246"/>
                    <a:pt x="3529" y="246"/>
                  </a:cubicBezTo>
                  <a:cubicBezTo>
                    <a:pt x="6456" y="246"/>
                    <a:pt x="7919" y="3782"/>
                    <a:pt x="5846" y="5856"/>
                  </a:cubicBezTo>
                  <a:cubicBezTo>
                    <a:pt x="5178" y="6515"/>
                    <a:pt x="4360" y="6811"/>
                    <a:pt x="3556" y="6811"/>
                  </a:cubicBezTo>
                  <a:cubicBezTo>
                    <a:pt x="1862" y="6811"/>
                    <a:pt x="236" y="5499"/>
                    <a:pt x="236" y="3514"/>
                  </a:cubicBezTo>
                  <a:cubicBezTo>
                    <a:pt x="236" y="1724"/>
                    <a:pt x="1700" y="246"/>
                    <a:pt x="3485" y="246"/>
                  </a:cubicBezTo>
                  <a:close/>
                  <a:moveTo>
                    <a:pt x="3537" y="1"/>
                  </a:moveTo>
                  <a:cubicBezTo>
                    <a:pt x="1729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76" y="318"/>
                    <a:pt x="4398" y="1"/>
                    <a:pt x="353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27"/>
            <p:cNvSpPr/>
            <p:nvPr/>
          </p:nvSpPr>
          <p:spPr>
            <a:xfrm>
              <a:off x="51246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48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27"/>
            <p:cNvSpPr/>
            <p:nvPr/>
          </p:nvSpPr>
          <p:spPr>
            <a:xfrm>
              <a:off x="46880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27"/>
            <p:cNvSpPr/>
            <p:nvPr/>
          </p:nvSpPr>
          <p:spPr>
            <a:xfrm>
              <a:off x="47386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60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27"/>
            <p:cNvSpPr/>
            <p:nvPr/>
          </p:nvSpPr>
          <p:spPr>
            <a:xfrm>
              <a:off x="47849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27"/>
            <p:cNvSpPr/>
            <p:nvPr/>
          </p:nvSpPr>
          <p:spPr>
            <a:xfrm>
              <a:off x="48111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0" y="199"/>
                  </a:moveTo>
                  <a:cubicBezTo>
                    <a:pt x="10094" y="199"/>
                    <a:pt x="12725" y="2336"/>
                    <a:pt x="12708" y="5561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4" y="5122"/>
                    <a:pt x="3635" y="1756"/>
                  </a:cubicBezTo>
                  <a:cubicBezTo>
                    <a:pt x="4719" y="681"/>
                    <a:pt x="6047" y="199"/>
                    <a:pt x="7350" y="199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1" y="11080"/>
                  </a:cubicBezTo>
                  <a:cubicBezTo>
                    <a:pt x="10204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27"/>
            <p:cNvSpPr/>
            <p:nvPr/>
          </p:nvSpPr>
          <p:spPr>
            <a:xfrm>
              <a:off x="487887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68" y="3244"/>
                    <a:pt x="2366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27"/>
            <p:cNvSpPr/>
            <p:nvPr/>
          </p:nvSpPr>
          <p:spPr>
            <a:xfrm>
              <a:off x="49404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6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27"/>
            <p:cNvSpPr/>
            <p:nvPr/>
          </p:nvSpPr>
          <p:spPr>
            <a:xfrm>
              <a:off x="44709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27"/>
            <p:cNvSpPr/>
            <p:nvPr/>
          </p:nvSpPr>
          <p:spPr>
            <a:xfrm>
              <a:off x="45392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3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42"/>
                    <a:pt x="6488" y="6805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0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27"/>
            <p:cNvSpPr/>
            <p:nvPr/>
          </p:nvSpPr>
          <p:spPr>
            <a:xfrm>
              <a:off x="46008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800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27"/>
            <p:cNvSpPr/>
            <p:nvPr/>
          </p:nvSpPr>
          <p:spPr>
            <a:xfrm>
              <a:off x="4347775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37" y="10382"/>
                    <a:pt x="6906" y="10868"/>
                    <a:pt x="5601" y="10868"/>
                  </a:cubicBezTo>
                  <a:cubicBezTo>
                    <a:pt x="2869" y="10868"/>
                    <a:pt x="245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27"/>
            <p:cNvSpPr/>
            <p:nvPr/>
          </p:nvSpPr>
          <p:spPr>
            <a:xfrm>
              <a:off x="4398575" y="22925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461" y="246"/>
                  </a:moveTo>
                  <a:cubicBezTo>
                    <a:pt x="3476" y="246"/>
                    <a:pt x="3491" y="246"/>
                    <a:pt x="3505" y="246"/>
                  </a:cubicBezTo>
                  <a:cubicBezTo>
                    <a:pt x="6432" y="246"/>
                    <a:pt x="7920" y="3782"/>
                    <a:pt x="5847" y="5856"/>
                  </a:cubicBezTo>
                  <a:cubicBezTo>
                    <a:pt x="5179" y="6515"/>
                    <a:pt x="4360" y="6811"/>
                    <a:pt x="3557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24"/>
                    <a:pt x="1677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05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5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27"/>
            <p:cNvSpPr/>
            <p:nvPr/>
          </p:nvSpPr>
          <p:spPr>
            <a:xfrm>
              <a:off x="4444725" y="23387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27"/>
            <p:cNvSpPr/>
            <p:nvPr/>
          </p:nvSpPr>
          <p:spPr>
            <a:xfrm>
              <a:off x="4008150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27"/>
            <p:cNvSpPr/>
            <p:nvPr/>
          </p:nvSpPr>
          <p:spPr>
            <a:xfrm>
              <a:off x="40587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2" y="246"/>
                  </a:cubicBezTo>
                  <a:cubicBezTo>
                    <a:pt x="6439" y="246"/>
                    <a:pt x="7902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3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34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27"/>
            <p:cNvSpPr/>
            <p:nvPr/>
          </p:nvSpPr>
          <p:spPr>
            <a:xfrm>
              <a:off x="41051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27"/>
            <p:cNvSpPr/>
            <p:nvPr/>
          </p:nvSpPr>
          <p:spPr>
            <a:xfrm>
              <a:off x="41313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27"/>
            <p:cNvSpPr/>
            <p:nvPr/>
          </p:nvSpPr>
          <p:spPr>
            <a:xfrm>
              <a:off x="419900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27"/>
            <p:cNvSpPr/>
            <p:nvPr/>
          </p:nvSpPr>
          <p:spPr>
            <a:xfrm>
              <a:off x="4261200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27"/>
            <p:cNvSpPr/>
            <p:nvPr/>
          </p:nvSpPr>
          <p:spPr>
            <a:xfrm>
              <a:off x="37917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81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59" y="10829"/>
                    <a:pt x="317" y="5098"/>
                    <a:pt x="3683" y="1756"/>
                  </a:cubicBezTo>
                  <a:cubicBezTo>
                    <a:pt x="4759" y="681"/>
                    <a:pt x="6082" y="199"/>
                    <a:pt x="7381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3" y="10572"/>
                    <a:pt x="6003" y="11080"/>
                    <a:pt x="7368" y="11080"/>
                  </a:cubicBezTo>
                  <a:cubicBezTo>
                    <a:pt x="10206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27"/>
            <p:cNvSpPr/>
            <p:nvPr/>
          </p:nvSpPr>
          <p:spPr>
            <a:xfrm>
              <a:off x="3858950" y="2601700"/>
              <a:ext cx="205325" cy="175625"/>
            </a:xfrm>
            <a:custGeom>
              <a:avLst/>
              <a:gdLst/>
              <a:ahLst/>
              <a:cxnLst/>
              <a:rect l="l" t="t" r="r" b="b"/>
              <a:pathLst>
                <a:path w="8213" h="7025" extrusionOk="0">
                  <a:moveTo>
                    <a:pt x="4687" y="206"/>
                  </a:moveTo>
                  <a:cubicBezTo>
                    <a:pt x="6387" y="206"/>
                    <a:pt x="8010" y="1535"/>
                    <a:pt x="7993" y="3537"/>
                  </a:cubicBezTo>
                  <a:cubicBezTo>
                    <a:pt x="7993" y="5342"/>
                    <a:pt x="6530" y="6781"/>
                    <a:pt x="4725" y="6805"/>
                  </a:cubicBezTo>
                  <a:cubicBezTo>
                    <a:pt x="1774" y="6781"/>
                    <a:pt x="310" y="3244"/>
                    <a:pt x="2383" y="1171"/>
                  </a:cubicBezTo>
                  <a:cubicBezTo>
                    <a:pt x="3058" y="505"/>
                    <a:pt x="3881" y="206"/>
                    <a:pt x="4687" y="206"/>
                  </a:cubicBezTo>
                  <a:close/>
                  <a:moveTo>
                    <a:pt x="4695" y="0"/>
                  </a:moveTo>
                  <a:cubicBezTo>
                    <a:pt x="1568" y="0"/>
                    <a:pt x="0" y="3764"/>
                    <a:pt x="2213" y="5976"/>
                  </a:cubicBezTo>
                  <a:cubicBezTo>
                    <a:pt x="2929" y="6700"/>
                    <a:pt x="3813" y="7024"/>
                    <a:pt x="4681" y="7024"/>
                  </a:cubicBezTo>
                  <a:cubicBezTo>
                    <a:pt x="6474" y="7024"/>
                    <a:pt x="8196" y="5641"/>
                    <a:pt x="8213" y="3537"/>
                  </a:cubicBezTo>
                  <a:cubicBezTo>
                    <a:pt x="8213" y="1586"/>
                    <a:pt x="6652" y="1"/>
                    <a:pt x="4725" y="1"/>
                  </a:cubicBezTo>
                  <a:cubicBezTo>
                    <a:pt x="4715" y="0"/>
                    <a:pt x="4705" y="0"/>
                    <a:pt x="46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27"/>
            <p:cNvSpPr/>
            <p:nvPr/>
          </p:nvSpPr>
          <p:spPr>
            <a:xfrm>
              <a:off x="39215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189" y="217"/>
                  </a:moveTo>
                  <a:cubicBezTo>
                    <a:pt x="2936" y="217"/>
                    <a:pt x="3659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69" y="1537"/>
                    <a:pt x="1195" y="634"/>
                  </a:cubicBezTo>
                  <a:cubicBezTo>
                    <a:pt x="1484" y="346"/>
                    <a:pt x="1839" y="217"/>
                    <a:pt x="2189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27"/>
            <p:cNvSpPr/>
            <p:nvPr/>
          </p:nvSpPr>
          <p:spPr>
            <a:xfrm>
              <a:off x="36685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27"/>
            <p:cNvSpPr/>
            <p:nvPr/>
          </p:nvSpPr>
          <p:spPr>
            <a:xfrm>
              <a:off x="3719125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6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27"/>
            <p:cNvSpPr/>
            <p:nvPr/>
          </p:nvSpPr>
          <p:spPr>
            <a:xfrm>
              <a:off x="37654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27"/>
            <p:cNvSpPr/>
            <p:nvPr/>
          </p:nvSpPr>
          <p:spPr>
            <a:xfrm>
              <a:off x="33289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27"/>
            <p:cNvSpPr/>
            <p:nvPr/>
          </p:nvSpPr>
          <p:spPr>
            <a:xfrm>
              <a:off x="33795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27"/>
            <p:cNvSpPr/>
            <p:nvPr/>
          </p:nvSpPr>
          <p:spPr>
            <a:xfrm>
              <a:off x="34252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707" y="2689"/>
                  </a:cubicBezTo>
                  <a:cubicBezTo>
                    <a:pt x="2407" y="2981"/>
                    <a:pt x="2044" y="3113"/>
                    <a:pt x="1689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6" y="3324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27"/>
            <p:cNvSpPr/>
            <p:nvPr/>
          </p:nvSpPr>
          <p:spPr>
            <a:xfrm>
              <a:off x="3452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49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56"/>
                  </a:cubicBezTo>
                  <a:cubicBezTo>
                    <a:pt x="4718" y="681"/>
                    <a:pt x="6046" y="199"/>
                    <a:pt x="7349" y="199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1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27"/>
            <p:cNvSpPr/>
            <p:nvPr/>
          </p:nvSpPr>
          <p:spPr>
            <a:xfrm>
              <a:off x="35197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7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5" y="5641"/>
                    <a:pt x="8195" y="3537"/>
                  </a:cubicBezTo>
                  <a:cubicBezTo>
                    <a:pt x="8195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27"/>
            <p:cNvSpPr/>
            <p:nvPr/>
          </p:nvSpPr>
          <p:spPr>
            <a:xfrm>
              <a:off x="3581325" y="26480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220" y="634"/>
                  </a:cubicBezTo>
                  <a:cubicBezTo>
                    <a:pt x="1509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1" y="3324"/>
                  </a:cubicBezTo>
                  <a:cubicBezTo>
                    <a:pt x="3061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27"/>
            <p:cNvSpPr/>
            <p:nvPr/>
          </p:nvSpPr>
          <p:spPr>
            <a:xfrm>
              <a:off x="31118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9" y="199"/>
                    <a:pt x="12749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56"/>
                  </a:cubicBezTo>
                  <a:cubicBezTo>
                    <a:pt x="4743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27"/>
            <p:cNvSpPr/>
            <p:nvPr/>
          </p:nvSpPr>
          <p:spPr>
            <a:xfrm>
              <a:off x="317952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19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27"/>
            <p:cNvSpPr/>
            <p:nvPr/>
          </p:nvSpPr>
          <p:spPr>
            <a:xfrm>
              <a:off x="3241700" y="26480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27"/>
            <p:cNvSpPr/>
            <p:nvPr/>
          </p:nvSpPr>
          <p:spPr>
            <a:xfrm>
              <a:off x="2988675" y="22419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4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27"/>
            <p:cNvSpPr/>
            <p:nvPr/>
          </p:nvSpPr>
          <p:spPr>
            <a:xfrm>
              <a:off x="30392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39" y="246"/>
                    <a:pt x="7927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4" y="5499"/>
                    <a:pt x="244" y="3514"/>
                  </a:cubicBezTo>
                  <a:cubicBezTo>
                    <a:pt x="244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27"/>
            <p:cNvSpPr/>
            <p:nvPr/>
          </p:nvSpPr>
          <p:spPr>
            <a:xfrm>
              <a:off x="30856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27"/>
            <p:cNvSpPr/>
            <p:nvPr/>
          </p:nvSpPr>
          <p:spPr>
            <a:xfrm>
              <a:off x="26490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27"/>
            <p:cNvSpPr/>
            <p:nvPr/>
          </p:nvSpPr>
          <p:spPr>
            <a:xfrm>
              <a:off x="2699850" y="22925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61" y="246"/>
                  </a:moveTo>
                  <a:cubicBezTo>
                    <a:pt x="3475" y="246"/>
                    <a:pt x="3490" y="246"/>
                    <a:pt x="3504" y="246"/>
                  </a:cubicBezTo>
                  <a:cubicBezTo>
                    <a:pt x="6431" y="246"/>
                    <a:pt x="7895" y="3782"/>
                    <a:pt x="5821" y="5856"/>
                  </a:cubicBezTo>
                  <a:cubicBezTo>
                    <a:pt x="5162" y="6515"/>
                    <a:pt x="4346" y="6811"/>
                    <a:pt x="3542" y="6811"/>
                  </a:cubicBezTo>
                  <a:cubicBezTo>
                    <a:pt x="1849" y="6811"/>
                    <a:pt x="212" y="5499"/>
                    <a:pt x="212" y="3514"/>
                  </a:cubicBezTo>
                  <a:cubicBezTo>
                    <a:pt x="212" y="1724"/>
                    <a:pt x="1676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04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84" y="318"/>
                    <a:pt x="4408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27"/>
            <p:cNvSpPr/>
            <p:nvPr/>
          </p:nvSpPr>
          <p:spPr>
            <a:xfrm>
              <a:off x="2745375" y="233890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76" y="220"/>
                    <a:pt x="3610" y="1781"/>
                    <a:pt x="2708" y="2683"/>
                  </a:cubicBezTo>
                  <a:cubicBezTo>
                    <a:pt x="2416" y="2975"/>
                    <a:pt x="2055" y="3107"/>
                    <a:pt x="1700" y="3107"/>
                  </a:cubicBezTo>
                  <a:cubicBezTo>
                    <a:pt x="959" y="3107"/>
                    <a:pt x="244" y="2534"/>
                    <a:pt x="244" y="1659"/>
                  </a:cubicBezTo>
                  <a:cubicBezTo>
                    <a:pt x="244" y="879"/>
                    <a:pt x="879" y="220"/>
                    <a:pt x="1683" y="220"/>
                  </a:cubicBezTo>
                  <a:close/>
                  <a:moveTo>
                    <a:pt x="1697" y="0"/>
                  </a:moveTo>
                  <a:cubicBezTo>
                    <a:pt x="843" y="0"/>
                    <a:pt x="25" y="667"/>
                    <a:pt x="25" y="1659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71" y="3318"/>
                    <a:pt x="3903" y="1537"/>
                    <a:pt x="2854" y="488"/>
                  </a:cubicBezTo>
                  <a:cubicBezTo>
                    <a:pt x="2516" y="151"/>
                    <a:pt x="2103" y="0"/>
                    <a:pt x="169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27"/>
            <p:cNvSpPr/>
            <p:nvPr/>
          </p:nvSpPr>
          <p:spPr>
            <a:xfrm>
              <a:off x="27722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21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27"/>
            <p:cNvSpPr/>
            <p:nvPr/>
          </p:nvSpPr>
          <p:spPr>
            <a:xfrm>
              <a:off x="2839875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8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57" y="6805"/>
                    <a:pt x="294" y="3244"/>
                    <a:pt x="2391" y="1171"/>
                  </a:cubicBezTo>
                  <a:cubicBezTo>
                    <a:pt x="3058" y="505"/>
                    <a:pt x="3876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27"/>
            <p:cNvSpPr/>
            <p:nvPr/>
          </p:nvSpPr>
          <p:spPr>
            <a:xfrm>
              <a:off x="29020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0" y="217"/>
                  </a:moveTo>
                  <a:cubicBezTo>
                    <a:pt x="2947" y="217"/>
                    <a:pt x="3659" y="803"/>
                    <a:pt x="3659" y="1683"/>
                  </a:cubicBezTo>
                  <a:cubicBezTo>
                    <a:pt x="3635" y="2464"/>
                    <a:pt x="3001" y="3098"/>
                    <a:pt x="2220" y="3098"/>
                  </a:cubicBezTo>
                  <a:cubicBezTo>
                    <a:pt x="928" y="3098"/>
                    <a:pt x="269" y="1537"/>
                    <a:pt x="1196" y="634"/>
                  </a:cubicBezTo>
                  <a:cubicBezTo>
                    <a:pt x="1492" y="346"/>
                    <a:pt x="1850" y="217"/>
                    <a:pt x="2200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6" y="3324"/>
                    <a:pt x="2197" y="3324"/>
                  </a:cubicBezTo>
                  <a:cubicBezTo>
                    <a:pt x="3048" y="3324"/>
                    <a:pt x="3862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27"/>
            <p:cNvSpPr/>
            <p:nvPr/>
          </p:nvSpPr>
          <p:spPr>
            <a:xfrm>
              <a:off x="24325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8" y="5561"/>
                  </a:cubicBezTo>
                  <a:cubicBezTo>
                    <a:pt x="12708" y="8463"/>
                    <a:pt x="10317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7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3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27"/>
            <p:cNvSpPr/>
            <p:nvPr/>
          </p:nvSpPr>
          <p:spPr>
            <a:xfrm>
              <a:off x="2500250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9" y="206"/>
                  </a:moveTo>
                  <a:cubicBezTo>
                    <a:pt x="6373" y="206"/>
                    <a:pt x="8001" y="1535"/>
                    <a:pt x="8001" y="3537"/>
                  </a:cubicBezTo>
                  <a:cubicBezTo>
                    <a:pt x="7976" y="5342"/>
                    <a:pt x="6513" y="6805"/>
                    <a:pt x="4708" y="6805"/>
                  </a:cubicBezTo>
                  <a:cubicBezTo>
                    <a:pt x="1757" y="6781"/>
                    <a:pt x="318" y="3244"/>
                    <a:pt x="2391" y="1171"/>
                  </a:cubicBezTo>
                  <a:cubicBezTo>
                    <a:pt x="3058" y="505"/>
                    <a:pt x="3876" y="206"/>
                    <a:pt x="4679" y="206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27"/>
            <p:cNvSpPr/>
            <p:nvPr/>
          </p:nvSpPr>
          <p:spPr>
            <a:xfrm>
              <a:off x="25618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60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27"/>
            <p:cNvSpPr/>
            <p:nvPr/>
          </p:nvSpPr>
          <p:spPr>
            <a:xfrm>
              <a:off x="23094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0" y="10385"/>
                    <a:pt x="6875" y="10873"/>
                    <a:pt x="5566" y="10873"/>
                  </a:cubicBezTo>
                  <a:cubicBezTo>
                    <a:pt x="2838" y="10873"/>
                    <a:pt x="220" y="8751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27"/>
            <p:cNvSpPr/>
            <p:nvPr/>
          </p:nvSpPr>
          <p:spPr>
            <a:xfrm>
              <a:off x="2360025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27"/>
            <p:cNvSpPr/>
            <p:nvPr/>
          </p:nvSpPr>
          <p:spPr>
            <a:xfrm>
              <a:off x="240635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40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27"/>
            <p:cNvSpPr/>
            <p:nvPr/>
          </p:nvSpPr>
          <p:spPr>
            <a:xfrm>
              <a:off x="196977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27"/>
            <p:cNvSpPr/>
            <p:nvPr/>
          </p:nvSpPr>
          <p:spPr>
            <a:xfrm>
              <a:off x="20204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27"/>
            <p:cNvSpPr/>
            <p:nvPr/>
          </p:nvSpPr>
          <p:spPr>
            <a:xfrm>
              <a:off x="20661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27"/>
            <p:cNvSpPr/>
            <p:nvPr/>
          </p:nvSpPr>
          <p:spPr>
            <a:xfrm>
              <a:off x="19228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27"/>
            <p:cNvSpPr/>
            <p:nvPr/>
          </p:nvSpPr>
          <p:spPr>
            <a:xfrm>
              <a:off x="1990525" y="29108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27"/>
            <p:cNvSpPr/>
            <p:nvPr/>
          </p:nvSpPr>
          <p:spPr>
            <a:xfrm>
              <a:off x="2052100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27"/>
            <p:cNvSpPr/>
            <p:nvPr/>
          </p:nvSpPr>
          <p:spPr>
            <a:xfrm>
              <a:off x="2092950" y="2551100"/>
              <a:ext cx="323200" cy="277000"/>
            </a:xfrm>
            <a:custGeom>
              <a:avLst/>
              <a:gdLst/>
              <a:ahLst/>
              <a:cxnLst/>
              <a:rect l="l" t="t" r="r" b="b"/>
              <a:pathLst>
                <a:path w="12928" h="11080" extrusionOk="0">
                  <a:moveTo>
                    <a:pt x="7348" y="207"/>
                  </a:moveTo>
                  <a:cubicBezTo>
                    <a:pt x="10082" y="207"/>
                    <a:pt x="12708" y="2342"/>
                    <a:pt x="12708" y="5561"/>
                  </a:cubicBezTo>
                  <a:cubicBezTo>
                    <a:pt x="12683" y="8463"/>
                    <a:pt x="10317" y="10829"/>
                    <a:pt x="7391" y="10854"/>
                  </a:cubicBezTo>
                  <a:cubicBezTo>
                    <a:pt x="2659" y="10854"/>
                    <a:pt x="269" y="5122"/>
                    <a:pt x="3635" y="1781"/>
                  </a:cubicBezTo>
                  <a:cubicBezTo>
                    <a:pt x="4714" y="693"/>
                    <a:pt x="6044" y="207"/>
                    <a:pt x="7348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27"/>
            <p:cNvSpPr/>
            <p:nvPr/>
          </p:nvSpPr>
          <p:spPr>
            <a:xfrm>
              <a:off x="2160625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6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27"/>
            <p:cNvSpPr/>
            <p:nvPr/>
          </p:nvSpPr>
          <p:spPr>
            <a:xfrm>
              <a:off x="22222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27"/>
            <p:cNvSpPr/>
            <p:nvPr/>
          </p:nvSpPr>
          <p:spPr>
            <a:xfrm>
              <a:off x="17527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29"/>
                    <a:pt x="317" y="5098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27"/>
            <p:cNvSpPr/>
            <p:nvPr/>
          </p:nvSpPr>
          <p:spPr>
            <a:xfrm>
              <a:off x="1821000" y="26017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32" y="6781"/>
                    <a:pt x="293" y="3244"/>
                    <a:pt x="2367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4" y="1"/>
                  </a:moveTo>
                  <a:cubicBezTo>
                    <a:pt x="1537" y="1"/>
                    <a:pt x="1" y="3781"/>
                    <a:pt x="2196" y="6000"/>
                  </a:cubicBezTo>
                  <a:cubicBezTo>
                    <a:pt x="2908" y="6712"/>
                    <a:pt x="3787" y="7032"/>
                    <a:pt x="4650" y="7032"/>
                  </a:cubicBezTo>
                  <a:cubicBezTo>
                    <a:pt x="6448" y="7032"/>
                    <a:pt x="8179" y="5646"/>
                    <a:pt x="8196" y="3537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27"/>
            <p:cNvSpPr/>
            <p:nvPr/>
          </p:nvSpPr>
          <p:spPr>
            <a:xfrm>
              <a:off x="1882600" y="2648025"/>
              <a:ext cx="96975" cy="83125"/>
            </a:xfrm>
            <a:custGeom>
              <a:avLst/>
              <a:gdLst/>
              <a:ahLst/>
              <a:cxnLst/>
              <a:rect l="l" t="t" r="r" b="b"/>
              <a:pathLst>
                <a:path w="3879" h="3325" extrusionOk="0">
                  <a:moveTo>
                    <a:pt x="2205" y="218"/>
                  </a:moveTo>
                  <a:cubicBezTo>
                    <a:pt x="2957" y="218"/>
                    <a:pt x="3675" y="804"/>
                    <a:pt x="3659" y="1684"/>
                  </a:cubicBezTo>
                  <a:cubicBezTo>
                    <a:pt x="3659" y="2465"/>
                    <a:pt x="3000" y="3099"/>
                    <a:pt x="2220" y="3099"/>
                  </a:cubicBezTo>
                  <a:cubicBezTo>
                    <a:pt x="927" y="3099"/>
                    <a:pt x="293" y="1513"/>
                    <a:pt x="1195" y="635"/>
                  </a:cubicBezTo>
                  <a:cubicBezTo>
                    <a:pt x="1491" y="347"/>
                    <a:pt x="1852" y="218"/>
                    <a:pt x="2205" y="218"/>
                  </a:cubicBezTo>
                  <a:close/>
                  <a:moveTo>
                    <a:pt x="2263" y="1"/>
                  </a:moveTo>
                  <a:cubicBezTo>
                    <a:pt x="2249" y="1"/>
                    <a:pt x="2234" y="1"/>
                    <a:pt x="2220" y="1"/>
                  </a:cubicBezTo>
                  <a:cubicBezTo>
                    <a:pt x="732" y="1"/>
                    <a:pt x="0" y="1782"/>
                    <a:pt x="1049" y="2830"/>
                  </a:cubicBezTo>
                  <a:cubicBezTo>
                    <a:pt x="1383" y="3172"/>
                    <a:pt x="1799" y="3325"/>
                    <a:pt x="2209" y="3325"/>
                  </a:cubicBezTo>
                  <a:cubicBezTo>
                    <a:pt x="3058" y="3325"/>
                    <a:pt x="3878" y="2671"/>
                    <a:pt x="3878" y="1684"/>
                  </a:cubicBezTo>
                  <a:cubicBezTo>
                    <a:pt x="3878" y="748"/>
                    <a:pt x="3169" y="1"/>
                    <a:pt x="22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27"/>
            <p:cNvSpPr/>
            <p:nvPr/>
          </p:nvSpPr>
          <p:spPr>
            <a:xfrm>
              <a:off x="1629550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4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27"/>
            <p:cNvSpPr/>
            <p:nvPr/>
          </p:nvSpPr>
          <p:spPr>
            <a:xfrm>
              <a:off x="1680150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43" y="246"/>
                  </a:moveTo>
                  <a:cubicBezTo>
                    <a:pt x="6450" y="246"/>
                    <a:pt x="7920" y="3765"/>
                    <a:pt x="5854" y="5831"/>
                  </a:cubicBezTo>
                  <a:cubicBezTo>
                    <a:pt x="5183" y="6502"/>
                    <a:pt x="4358" y="6803"/>
                    <a:pt x="3550" y="6803"/>
                  </a:cubicBezTo>
                  <a:cubicBezTo>
                    <a:pt x="1861" y="6803"/>
                    <a:pt x="245" y="5493"/>
                    <a:pt x="245" y="3514"/>
                  </a:cubicBezTo>
                  <a:cubicBezTo>
                    <a:pt x="245" y="1709"/>
                    <a:pt x="1708" y="246"/>
                    <a:pt x="3513" y="246"/>
                  </a:cubicBezTo>
                  <a:cubicBezTo>
                    <a:pt x="3523" y="246"/>
                    <a:pt x="3533" y="246"/>
                    <a:pt x="354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25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27"/>
            <p:cNvSpPr/>
            <p:nvPr/>
          </p:nvSpPr>
          <p:spPr>
            <a:xfrm>
              <a:off x="172650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27"/>
            <p:cNvSpPr/>
            <p:nvPr/>
          </p:nvSpPr>
          <p:spPr>
            <a:xfrm>
              <a:off x="12899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27"/>
            <p:cNvSpPr/>
            <p:nvPr/>
          </p:nvSpPr>
          <p:spPr>
            <a:xfrm>
              <a:off x="13405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2" y="6515"/>
                    <a:pt x="4344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27"/>
            <p:cNvSpPr/>
            <p:nvPr/>
          </p:nvSpPr>
          <p:spPr>
            <a:xfrm>
              <a:off x="13868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27"/>
            <p:cNvSpPr/>
            <p:nvPr/>
          </p:nvSpPr>
          <p:spPr>
            <a:xfrm>
              <a:off x="158260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27"/>
            <p:cNvSpPr/>
            <p:nvPr/>
          </p:nvSpPr>
          <p:spPr>
            <a:xfrm>
              <a:off x="1650875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4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27"/>
            <p:cNvSpPr/>
            <p:nvPr/>
          </p:nvSpPr>
          <p:spPr>
            <a:xfrm>
              <a:off x="171247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83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27"/>
            <p:cNvSpPr/>
            <p:nvPr/>
          </p:nvSpPr>
          <p:spPr>
            <a:xfrm>
              <a:off x="12429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27"/>
            <p:cNvSpPr/>
            <p:nvPr/>
          </p:nvSpPr>
          <p:spPr>
            <a:xfrm>
              <a:off x="131065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27"/>
            <p:cNvSpPr/>
            <p:nvPr/>
          </p:nvSpPr>
          <p:spPr>
            <a:xfrm>
              <a:off x="137285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27"/>
            <p:cNvSpPr/>
            <p:nvPr/>
          </p:nvSpPr>
          <p:spPr>
            <a:xfrm>
              <a:off x="1413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9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4" y="5122"/>
                    <a:pt x="3659" y="1756"/>
                  </a:cubicBezTo>
                  <a:cubicBezTo>
                    <a:pt x="4735" y="681"/>
                    <a:pt x="6058" y="199"/>
                    <a:pt x="7359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27"/>
            <p:cNvSpPr/>
            <p:nvPr/>
          </p:nvSpPr>
          <p:spPr>
            <a:xfrm>
              <a:off x="1481375" y="26017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3" y="206"/>
                  </a:moveTo>
                  <a:cubicBezTo>
                    <a:pt x="6346" y="206"/>
                    <a:pt x="7968" y="1535"/>
                    <a:pt x="7952" y="3537"/>
                  </a:cubicBezTo>
                  <a:cubicBezTo>
                    <a:pt x="7952" y="5342"/>
                    <a:pt x="6488" y="6781"/>
                    <a:pt x="4683" y="6805"/>
                  </a:cubicBezTo>
                  <a:cubicBezTo>
                    <a:pt x="1732" y="6781"/>
                    <a:pt x="269" y="3244"/>
                    <a:pt x="2366" y="1171"/>
                  </a:cubicBezTo>
                  <a:cubicBezTo>
                    <a:pt x="3033" y="505"/>
                    <a:pt x="3851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0"/>
                  </a:cubicBezTo>
                  <a:cubicBezTo>
                    <a:pt x="2916" y="6712"/>
                    <a:pt x="3797" y="7032"/>
                    <a:pt x="4661" y="7032"/>
                  </a:cubicBezTo>
                  <a:cubicBezTo>
                    <a:pt x="6459" y="7032"/>
                    <a:pt x="8179" y="5646"/>
                    <a:pt x="8196" y="3537"/>
                  </a:cubicBezTo>
                  <a:cubicBezTo>
                    <a:pt x="8196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27"/>
            <p:cNvSpPr/>
            <p:nvPr/>
          </p:nvSpPr>
          <p:spPr>
            <a:xfrm>
              <a:off x="15423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27"/>
            <p:cNvSpPr/>
            <p:nvPr/>
          </p:nvSpPr>
          <p:spPr>
            <a:xfrm>
              <a:off x="1073025" y="2551100"/>
              <a:ext cx="323625" cy="277000"/>
            </a:xfrm>
            <a:custGeom>
              <a:avLst/>
              <a:gdLst/>
              <a:ahLst/>
              <a:cxnLst/>
              <a:rect l="l" t="t" r="r" b="b"/>
              <a:pathLst>
                <a:path w="12945" h="11080" extrusionOk="0">
                  <a:moveTo>
                    <a:pt x="7375" y="199"/>
                  </a:moveTo>
                  <a:cubicBezTo>
                    <a:pt x="10111" y="199"/>
                    <a:pt x="12742" y="2336"/>
                    <a:pt x="12725" y="5561"/>
                  </a:cubicBezTo>
                  <a:cubicBezTo>
                    <a:pt x="12725" y="8488"/>
                    <a:pt x="10335" y="10854"/>
                    <a:pt x="7408" y="10854"/>
                  </a:cubicBezTo>
                  <a:cubicBezTo>
                    <a:pt x="2676" y="10854"/>
                    <a:pt x="311" y="5122"/>
                    <a:pt x="3676" y="1756"/>
                  </a:cubicBezTo>
                  <a:cubicBezTo>
                    <a:pt x="4752" y="681"/>
                    <a:pt x="6075" y="199"/>
                    <a:pt x="7375" y="199"/>
                  </a:cubicBezTo>
                  <a:close/>
                  <a:moveTo>
                    <a:pt x="7378" y="0"/>
                  </a:moveTo>
                  <a:cubicBezTo>
                    <a:pt x="2471" y="0"/>
                    <a:pt x="1" y="5958"/>
                    <a:pt x="3481" y="9439"/>
                  </a:cubicBezTo>
                  <a:cubicBezTo>
                    <a:pt x="4614" y="10572"/>
                    <a:pt x="6007" y="11080"/>
                    <a:pt x="7373" y="11080"/>
                  </a:cubicBezTo>
                  <a:cubicBezTo>
                    <a:pt x="10210" y="11080"/>
                    <a:pt x="12928" y="8887"/>
                    <a:pt x="12944" y="5561"/>
                  </a:cubicBezTo>
                  <a:cubicBezTo>
                    <a:pt x="12944" y="2488"/>
                    <a:pt x="10481" y="0"/>
                    <a:pt x="7408" y="0"/>
                  </a:cubicBezTo>
                  <a:cubicBezTo>
                    <a:pt x="7398" y="0"/>
                    <a:pt x="7388" y="0"/>
                    <a:pt x="737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27"/>
            <p:cNvSpPr/>
            <p:nvPr/>
          </p:nvSpPr>
          <p:spPr>
            <a:xfrm>
              <a:off x="114115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69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40" y="505"/>
                    <a:pt x="3864" y="206"/>
                    <a:pt x="466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27"/>
            <p:cNvSpPr/>
            <p:nvPr/>
          </p:nvSpPr>
          <p:spPr>
            <a:xfrm>
              <a:off x="12027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27"/>
            <p:cNvSpPr/>
            <p:nvPr/>
          </p:nvSpPr>
          <p:spPr>
            <a:xfrm>
              <a:off x="1460050" y="31683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6" y="238"/>
                  </a:moveTo>
                  <a:cubicBezTo>
                    <a:pt x="10268" y="238"/>
                    <a:pt x="12634" y="5970"/>
                    <a:pt x="9268" y="9311"/>
                  </a:cubicBezTo>
                  <a:cubicBezTo>
                    <a:pt x="8188" y="10392"/>
                    <a:pt x="6857" y="10876"/>
                    <a:pt x="5553" y="10876"/>
                  </a:cubicBezTo>
                  <a:cubicBezTo>
                    <a:pt x="2822" y="10876"/>
                    <a:pt x="203" y="8757"/>
                    <a:pt x="220" y="5555"/>
                  </a:cubicBezTo>
                  <a:cubicBezTo>
                    <a:pt x="220" y="2629"/>
                    <a:pt x="2585" y="238"/>
                    <a:pt x="5536" y="238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27"/>
            <p:cNvSpPr/>
            <p:nvPr/>
          </p:nvSpPr>
          <p:spPr>
            <a:xfrm>
              <a:off x="1510650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27"/>
            <p:cNvSpPr/>
            <p:nvPr/>
          </p:nvSpPr>
          <p:spPr>
            <a:xfrm>
              <a:off x="155697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8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4" y="3112"/>
                    <a:pt x="220" y="2539"/>
                    <a:pt x="220" y="1664"/>
                  </a:cubicBezTo>
                  <a:cubicBezTo>
                    <a:pt x="220" y="860"/>
                    <a:pt x="855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3" y="3323"/>
                    <a:pt x="1659" y="3323"/>
                  </a:cubicBezTo>
                  <a:cubicBezTo>
                    <a:pt x="3123" y="3323"/>
                    <a:pt x="3879" y="1542"/>
                    <a:pt x="2830" y="494"/>
                  </a:cubicBezTo>
                  <a:cubicBezTo>
                    <a:pt x="2489" y="153"/>
                    <a:pt x="2072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27"/>
            <p:cNvSpPr/>
            <p:nvPr/>
          </p:nvSpPr>
          <p:spPr>
            <a:xfrm>
              <a:off x="111980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3" y="10392"/>
                    <a:pt x="6882" y="10876"/>
                    <a:pt x="5578" y="10876"/>
                  </a:cubicBezTo>
                  <a:cubicBezTo>
                    <a:pt x="2847" y="10876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27"/>
            <p:cNvSpPr/>
            <p:nvPr/>
          </p:nvSpPr>
          <p:spPr>
            <a:xfrm>
              <a:off x="1171025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8" y="232"/>
                  </a:moveTo>
                  <a:cubicBezTo>
                    <a:pt x="6415" y="232"/>
                    <a:pt x="7903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488" y="232"/>
                  </a:cubicBezTo>
                  <a:close/>
                  <a:moveTo>
                    <a:pt x="3536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488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27"/>
            <p:cNvSpPr/>
            <p:nvPr/>
          </p:nvSpPr>
          <p:spPr>
            <a:xfrm>
              <a:off x="1216750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27"/>
            <p:cNvSpPr/>
            <p:nvPr/>
          </p:nvSpPr>
          <p:spPr>
            <a:xfrm>
              <a:off x="950300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27"/>
            <p:cNvSpPr/>
            <p:nvPr/>
          </p:nvSpPr>
          <p:spPr>
            <a:xfrm>
              <a:off x="10009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1" y="7026"/>
                    <a:pt x="3513" y="7026"/>
                  </a:cubicBezTo>
                  <a:cubicBezTo>
                    <a:pt x="6635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27"/>
            <p:cNvSpPr/>
            <p:nvPr/>
          </p:nvSpPr>
          <p:spPr>
            <a:xfrm>
              <a:off x="1046825" y="2338750"/>
              <a:ext cx="97400" cy="83700"/>
            </a:xfrm>
            <a:custGeom>
              <a:avLst/>
              <a:gdLst/>
              <a:ahLst/>
              <a:cxnLst/>
              <a:rect l="l" t="t" r="r" b="b"/>
              <a:pathLst>
                <a:path w="3896" h="3348" extrusionOk="0">
                  <a:moveTo>
                    <a:pt x="1676" y="226"/>
                  </a:moveTo>
                  <a:cubicBezTo>
                    <a:pt x="2944" y="226"/>
                    <a:pt x="3602" y="1787"/>
                    <a:pt x="2700" y="2689"/>
                  </a:cubicBezTo>
                  <a:cubicBezTo>
                    <a:pt x="2400" y="2981"/>
                    <a:pt x="2036" y="3113"/>
                    <a:pt x="1682" y="3113"/>
                  </a:cubicBezTo>
                  <a:cubicBezTo>
                    <a:pt x="940" y="3113"/>
                    <a:pt x="237" y="2540"/>
                    <a:pt x="237" y="1665"/>
                  </a:cubicBezTo>
                  <a:cubicBezTo>
                    <a:pt x="237" y="885"/>
                    <a:pt x="871" y="226"/>
                    <a:pt x="1676" y="226"/>
                  </a:cubicBezTo>
                  <a:close/>
                  <a:moveTo>
                    <a:pt x="1673" y="1"/>
                  </a:moveTo>
                  <a:cubicBezTo>
                    <a:pt x="818" y="1"/>
                    <a:pt x="1" y="661"/>
                    <a:pt x="17" y="1665"/>
                  </a:cubicBezTo>
                  <a:cubicBezTo>
                    <a:pt x="17" y="2592"/>
                    <a:pt x="749" y="3324"/>
                    <a:pt x="1676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6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27"/>
            <p:cNvSpPr/>
            <p:nvPr/>
          </p:nvSpPr>
          <p:spPr>
            <a:xfrm>
              <a:off x="61067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9"/>
                    <a:pt x="220" y="5537"/>
                  </a:cubicBezTo>
                  <a:cubicBezTo>
                    <a:pt x="220" y="2610"/>
                    <a:pt x="2585" y="245"/>
                    <a:pt x="5537" y="245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27"/>
            <p:cNvSpPr/>
            <p:nvPr/>
          </p:nvSpPr>
          <p:spPr>
            <a:xfrm>
              <a:off x="661275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27"/>
            <p:cNvSpPr/>
            <p:nvPr/>
          </p:nvSpPr>
          <p:spPr>
            <a:xfrm>
              <a:off x="707000" y="23387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40"/>
                    <a:pt x="245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27"/>
            <p:cNvSpPr/>
            <p:nvPr/>
          </p:nvSpPr>
          <p:spPr>
            <a:xfrm>
              <a:off x="270425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7" y="244"/>
                  </a:moveTo>
                  <a:cubicBezTo>
                    <a:pt x="10279" y="244"/>
                    <a:pt x="12652" y="5959"/>
                    <a:pt x="9293" y="9293"/>
                  </a:cubicBezTo>
                  <a:cubicBezTo>
                    <a:pt x="8213" y="10382"/>
                    <a:pt x="6882" y="10868"/>
                    <a:pt x="5577" y="10868"/>
                  </a:cubicBezTo>
                  <a:cubicBezTo>
                    <a:pt x="2847" y="10868"/>
                    <a:pt x="228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27"/>
            <p:cNvSpPr/>
            <p:nvPr/>
          </p:nvSpPr>
          <p:spPr>
            <a:xfrm>
              <a:off x="182625" y="2209025"/>
              <a:ext cx="7242550" cy="342700"/>
            </a:xfrm>
            <a:custGeom>
              <a:avLst/>
              <a:gdLst/>
              <a:ahLst/>
              <a:cxnLst/>
              <a:rect l="l" t="t" r="r" b="b"/>
              <a:pathLst>
                <a:path w="289702" h="13708" extrusionOk="0">
                  <a:moveTo>
                    <a:pt x="9049" y="245"/>
                  </a:moveTo>
                  <a:cubicBezTo>
                    <a:pt x="14951" y="245"/>
                    <a:pt x="17903" y="7366"/>
                    <a:pt x="13732" y="11537"/>
                  </a:cubicBezTo>
                  <a:cubicBezTo>
                    <a:pt x="12383" y="12886"/>
                    <a:pt x="10725" y="13490"/>
                    <a:pt x="9100" y="13490"/>
                  </a:cubicBezTo>
                  <a:cubicBezTo>
                    <a:pt x="5699" y="13490"/>
                    <a:pt x="2440" y="10847"/>
                    <a:pt x="2440" y="6854"/>
                  </a:cubicBezTo>
                  <a:cubicBezTo>
                    <a:pt x="2440" y="3220"/>
                    <a:pt x="5415" y="245"/>
                    <a:pt x="9049" y="245"/>
                  </a:cubicBezTo>
                  <a:close/>
                  <a:moveTo>
                    <a:pt x="22659" y="245"/>
                  </a:moveTo>
                  <a:cubicBezTo>
                    <a:pt x="28537" y="245"/>
                    <a:pt x="31488" y="7366"/>
                    <a:pt x="27317" y="11537"/>
                  </a:cubicBezTo>
                  <a:cubicBezTo>
                    <a:pt x="25968" y="12886"/>
                    <a:pt x="24313" y="13490"/>
                    <a:pt x="22691" y="13490"/>
                  </a:cubicBezTo>
                  <a:cubicBezTo>
                    <a:pt x="19298" y="13490"/>
                    <a:pt x="16049" y="10847"/>
                    <a:pt x="16049" y="6854"/>
                  </a:cubicBezTo>
                  <a:cubicBezTo>
                    <a:pt x="16049" y="3220"/>
                    <a:pt x="19000" y="245"/>
                    <a:pt x="22659" y="245"/>
                  </a:cubicBezTo>
                  <a:close/>
                  <a:moveTo>
                    <a:pt x="36244" y="245"/>
                  </a:moveTo>
                  <a:cubicBezTo>
                    <a:pt x="42122" y="245"/>
                    <a:pt x="45073" y="7366"/>
                    <a:pt x="40902" y="11537"/>
                  </a:cubicBezTo>
                  <a:cubicBezTo>
                    <a:pt x="39561" y="12886"/>
                    <a:pt x="37909" y="13490"/>
                    <a:pt x="36287" y="13490"/>
                  </a:cubicBezTo>
                  <a:cubicBezTo>
                    <a:pt x="32894" y="13490"/>
                    <a:pt x="29634" y="10847"/>
                    <a:pt x="29634" y="6854"/>
                  </a:cubicBezTo>
                  <a:cubicBezTo>
                    <a:pt x="29634" y="3220"/>
                    <a:pt x="32585" y="245"/>
                    <a:pt x="36244" y="245"/>
                  </a:cubicBezTo>
                  <a:close/>
                  <a:moveTo>
                    <a:pt x="49829" y="245"/>
                  </a:moveTo>
                  <a:cubicBezTo>
                    <a:pt x="55707" y="245"/>
                    <a:pt x="58658" y="7366"/>
                    <a:pt x="54512" y="11537"/>
                  </a:cubicBezTo>
                  <a:cubicBezTo>
                    <a:pt x="53163" y="12886"/>
                    <a:pt x="51505" y="13490"/>
                    <a:pt x="49879" y="13490"/>
                  </a:cubicBezTo>
                  <a:cubicBezTo>
                    <a:pt x="46479" y="13490"/>
                    <a:pt x="43219" y="10847"/>
                    <a:pt x="43219" y="6854"/>
                  </a:cubicBezTo>
                  <a:cubicBezTo>
                    <a:pt x="43219" y="3220"/>
                    <a:pt x="46170" y="245"/>
                    <a:pt x="49829" y="245"/>
                  </a:cubicBezTo>
                  <a:close/>
                  <a:moveTo>
                    <a:pt x="63414" y="245"/>
                  </a:moveTo>
                  <a:cubicBezTo>
                    <a:pt x="69316" y="245"/>
                    <a:pt x="72267" y="7366"/>
                    <a:pt x="68097" y="11537"/>
                  </a:cubicBezTo>
                  <a:cubicBezTo>
                    <a:pt x="66748" y="12886"/>
                    <a:pt x="65090" y="13490"/>
                    <a:pt x="63464" y="13490"/>
                  </a:cubicBezTo>
                  <a:cubicBezTo>
                    <a:pt x="60064" y="13490"/>
                    <a:pt x="56804" y="10847"/>
                    <a:pt x="56804" y="6854"/>
                  </a:cubicBezTo>
                  <a:cubicBezTo>
                    <a:pt x="56804" y="3220"/>
                    <a:pt x="59780" y="245"/>
                    <a:pt x="63414" y="245"/>
                  </a:cubicBezTo>
                  <a:close/>
                  <a:moveTo>
                    <a:pt x="77023" y="245"/>
                  </a:moveTo>
                  <a:cubicBezTo>
                    <a:pt x="82901" y="245"/>
                    <a:pt x="85852" y="7366"/>
                    <a:pt x="81682" y="11537"/>
                  </a:cubicBezTo>
                  <a:cubicBezTo>
                    <a:pt x="80333" y="12886"/>
                    <a:pt x="78678" y="13490"/>
                    <a:pt x="77056" y="13490"/>
                  </a:cubicBezTo>
                  <a:cubicBezTo>
                    <a:pt x="73662" y="13490"/>
                    <a:pt x="70414" y="10847"/>
                    <a:pt x="70414" y="6854"/>
                  </a:cubicBezTo>
                  <a:cubicBezTo>
                    <a:pt x="70414" y="3220"/>
                    <a:pt x="73365" y="245"/>
                    <a:pt x="77023" y="245"/>
                  </a:cubicBezTo>
                  <a:close/>
                  <a:moveTo>
                    <a:pt x="90608" y="245"/>
                  </a:moveTo>
                  <a:cubicBezTo>
                    <a:pt x="96486" y="245"/>
                    <a:pt x="99437" y="7366"/>
                    <a:pt x="95267" y="11537"/>
                  </a:cubicBezTo>
                  <a:cubicBezTo>
                    <a:pt x="93926" y="12886"/>
                    <a:pt x="92273" y="13490"/>
                    <a:pt x="90651" y="13490"/>
                  </a:cubicBezTo>
                  <a:cubicBezTo>
                    <a:pt x="87259" y="13490"/>
                    <a:pt x="83999" y="10847"/>
                    <a:pt x="83999" y="6854"/>
                  </a:cubicBezTo>
                  <a:cubicBezTo>
                    <a:pt x="83999" y="3220"/>
                    <a:pt x="86950" y="245"/>
                    <a:pt x="90608" y="245"/>
                  </a:cubicBezTo>
                  <a:close/>
                  <a:moveTo>
                    <a:pt x="104218" y="245"/>
                  </a:moveTo>
                  <a:cubicBezTo>
                    <a:pt x="110096" y="269"/>
                    <a:pt x="113023" y="7391"/>
                    <a:pt x="108852" y="11537"/>
                  </a:cubicBezTo>
                  <a:cubicBezTo>
                    <a:pt x="107511" y="12886"/>
                    <a:pt x="105858" y="13490"/>
                    <a:pt x="104236" y="13490"/>
                  </a:cubicBezTo>
                  <a:cubicBezTo>
                    <a:pt x="100844" y="13490"/>
                    <a:pt x="97584" y="10847"/>
                    <a:pt x="97584" y="6854"/>
                  </a:cubicBezTo>
                  <a:cubicBezTo>
                    <a:pt x="97584" y="3220"/>
                    <a:pt x="100535" y="245"/>
                    <a:pt x="104193" y="245"/>
                  </a:cubicBezTo>
                  <a:close/>
                  <a:moveTo>
                    <a:pt x="117803" y="245"/>
                  </a:moveTo>
                  <a:cubicBezTo>
                    <a:pt x="123681" y="245"/>
                    <a:pt x="126632" y="7366"/>
                    <a:pt x="122461" y="11537"/>
                  </a:cubicBezTo>
                  <a:cubicBezTo>
                    <a:pt x="121120" y="12886"/>
                    <a:pt x="119468" y="13490"/>
                    <a:pt x="117846" y="13490"/>
                  </a:cubicBezTo>
                  <a:cubicBezTo>
                    <a:pt x="114453" y="13490"/>
                    <a:pt x="111193" y="10847"/>
                    <a:pt x="111193" y="6854"/>
                  </a:cubicBezTo>
                  <a:cubicBezTo>
                    <a:pt x="111193" y="3220"/>
                    <a:pt x="114144" y="269"/>
                    <a:pt x="117779" y="245"/>
                  </a:cubicBezTo>
                  <a:close/>
                  <a:moveTo>
                    <a:pt x="131388" y="245"/>
                  </a:moveTo>
                  <a:cubicBezTo>
                    <a:pt x="137266" y="245"/>
                    <a:pt x="140217" y="7366"/>
                    <a:pt x="136071" y="11537"/>
                  </a:cubicBezTo>
                  <a:cubicBezTo>
                    <a:pt x="134722" y="12886"/>
                    <a:pt x="133064" y="13490"/>
                    <a:pt x="131439" y="13490"/>
                  </a:cubicBezTo>
                  <a:cubicBezTo>
                    <a:pt x="128038" y="13490"/>
                    <a:pt x="124778" y="10847"/>
                    <a:pt x="124778" y="6854"/>
                  </a:cubicBezTo>
                  <a:cubicBezTo>
                    <a:pt x="124778" y="3220"/>
                    <a:pt x="127730" y="269"/>
                    <a:pt x="131388" y="245"/>
                  </a:cubicBezTo>
                  <a:close/>
                  <a:moveTo>
                    <a:pt x="144973" y="245"/>
                  </a:moveTo>
                  <a:cubicBezTo>
                    <a:pt x="150875" y="245"/>
                    <a:pt x="153827" y="7366"/>
                    <a:pt x="149656" y="11537"/>
                  </a:cubicBezTo>
                  <a:cubicBezTo>
                    <a:pt x="148307" y="12886"/>
                    <a:pt x="146649" y="13490"/>
                    <a:pt x="145024" y="13490"/>
                  </a:cubicBezTo>
                  <a:cubicBezTo>
                    <a:pt x="141623" y="13490"/>
                    <a:pt x="138363" y="10847"/>
                    <a:pt x="138363" y="6854"/>
                  </a:cubicBezTo>
                  <a:cubicBezTo>
                    <a:pt x="138363" y="3220"/>
                    <a:pt x="141315" y="269"/>
                    <a:pt x="144973" y="245"/>
                  </a:cubicBezTo>
                  <a:close/>
                  <a:moveTo>
                    <a:pt x="158558" y="245"/>
                  </a:moveTo>
                  <a:cubicBezTo>
                    <a:pt x="164460" y="245"/>
                    <a:pt x="167412" y="7366"/>
                    <a:pt x="163241" y="11537"/>
                  </a:cubicBezTo>
                  <a:cubicBezTo>
                    <a:pt x="161892" y="12886"/>
                    <a:pt x="160234" y="13490"/>
                    <a:pt x="158609" y="13490"/>
                  </a:cubicBezTo>
                  <a:cubicBezTo>
                    <a:pt x="155208" y="13490"/>
                    <a:pt x="151949" y="10847"/>
                    <a:pt x="151949" y="6854"/>
                  </a:cubicBezTo>
                  <a:cubicBezTo>
                    <a:pt x="151973" y="3220"/>
                    <a:pt x="154924" y="269"/>
                    <a:pt x="158558" y="245"/>
                  </a:cubicBezTo>
                  <a:close/>
                  <a:moveTo>
                    <a:pt x="172168" y="245"/>
                  </a:moveTo>
                  <a:cubicBezTo>
                    <a:pt x="178046" y="245"/>
                    <a:pt x="180997" y="7366"/>
                    <a:pt x="176826" y="11537"/>
                  </a:cubicBezTo>
                  <a:cubicBezTo>
                    <a:pt x="175485" y="12886"/>
                    <a:pt x="173833" y="13490"/>
                    <a:pt x="172211" y="13490"/>
                  </a:cubicBezTo>
                  <a:cubicBezTo>
                    <a:pt x="168818" y="13490"/>
                    <a:pt x="165558" y="10847"/>
                    <a:pt x="165558" y="6854"/>
                  </a:cubicBezTo>
                  <a:cubicBezTo>
                    <a:pt x="165558" y="3220"/>
                    <a:pt x="168509" y="269"/>
                    <a:pt x="172143" y="245"/>
                  </a:cubicBezTo>
                  <a:close/>
                  <a:moveTo>
                    <a:pt x="185753" y="245"/>
                  </a:moveTo>
                  <a:cubicBezTo>
                    <a:pt x="191631" y="245"/>
                    <a:pt x="194582" y="7366"/>
                    <a:pt x="190436" y="11537"/>
                  </a:cubicBezTo>
                  <a:cubicBezTo>
                    <a:pt x="189087" y="12886"/>
                    <a:pt x="187429" y="13490"/>
                    <a:pt x="185803" y="13490"/>
                  </a:cubicBezTo>
                  <a:cubicBezTo>
                    <a:pt x="182403" y="13490"/>
                    <a:pt x="179143" y="10847"/>
                    <a:pt x="179143" y="6854"/>
                  </a:cubicBezTo>
                  <a:cubicBezTo>
                    <a:pt x="179143" y="3220"/>
                    <a:pt x="182094" y="245"/>
                    <a:pt x="185753" y="245"/>
                  </a:cubicBezTo>
                  <a:close/>
                  <a:moveTo>
                    <a:pt x="199338" y="245"/>
                  </a:moveTo>
                  <a:cubicBezTo>
                    <a:pt x="205216" y="245"/>
                    <a:pt x="208167" y="7366"/>
                    <a:pt x="203996" y="11537"/>
                  </a:cubicBezTo>
                  <a:cubicBezTo>
                    <a:pt x="202655" y="12886"/>
                    <a:pt x="201003" y="13490"/>
                    <a:pt x="199381" y="13490"/>
                  </a:cubicBezTo>
                  <a:cubicBezTo>
                    <a:pt x="195988" y="13490"/>
                    <a:pt x="192728" y="10847"/>
                    <a:pt x="192728" y="6854"/>
                  </a:cubicBezTo>
                  <a:cubicBezTo>
                    <a:pt x="192728" y="3220"/>
                    <a:pt x="195679" y="245"/>
                    <a:pt x="199338" y="245"/>
                  </a:cubicBezTo>
                  <a:close/>
                  <a:moveTo>
                    <a:pt x="212923" y="245"/>
                  </a:moveTo>
                  <a:cubicBezTo>
                    <a:pt x="218825" y="245"/>
                    <a:pt x="221752" y="7366"/>
                    <a:pt x="217606" y="11537"/>
                  </a:cubicBezTo>
                  <a:cubicBezTo>
                    <a:pt x="216257" y="12886"/>
                    <a:pt x="214599" y="13490"/>
                    <a:pt x="212973" y="13490"/>
                  </a:cubicBezTo>
                  <a:cubicBezTo>
                    <a:pt x="209573" y="13490"/>
                    <a:pt x="206313" y="10847"/>
                    <a:pt x="206313" y="6854"/>
                  </a:cubicBezTo>
                  <a:cubicBezTo>
                    <a:pt x="206313" y="3220"/>
                    <a:pt x="209289" y="245"/>
                    <a:pt x="212923" y="245"/>
                  </a:cubicBezTo>
                  <a:close/>
                  <a:moveTo>
                    <a:pt x="226508" y="245"/>
                  </a:moveTo>
                  <a:cubicBezTo>
                    <a:pt x="232410" y="269"/>
                    <a:pt x="235337" y="7391"/>
                    <a:pt x="231166" y="11537"/>
                  </a:cubicBezTo>
                  <a:cubicBezTo>
                    <a:pt x="229825" y="12886"/>
                    <a:pt x="228173" y="13490"/>
                    <a:pt x="226551" y="13490"/>
                  </a:cubicBezTo>
                  <a:cubicBezTo>
                    <a:pt x="223158" y="13490"/>
                    <a:pt x="219898" y="10847"/>
                    <a:pt x="219898" y="6854"/>
                  </a:cubicBezTo>
                  <a:cubicBezTo>
                    <a:pt x="219898" y="3196"/>
                    <a:pt x="222874" y="245"/>
                    <a:pt x="226508" y="245"/>
                  </a:cubicBezTo>
                  <a:close/>
                  <a:moveTo>
                    <a:pt x="240117" y="245"/>
                  </a:moveTo>
                  <a:cubicBezTo>
                    <a:pt x="245995" y="245"/>
                    <a:pt x="248946" y="7366"/>
                    <a:pt x="244776" y="11537"/>
                  </a:cubicBezTo>
                  <a:cubicBezTo>
                    <a:pt x="243435" y="12886"/>
                    <a:pt x="241782" y="13490"/>
                    <a:pt x="240160" y="13490"/>
                  </a:cubicBezTo>
                  <a:cubicBezTo>
                    <a:pt x="236768" y="13490"/>
                    <a:pt x="233508" y="10847"/>
                    <a:pt x="233508" y="6854"/>
                  </a:cubicBezTo>
                  <a:cubicBezTo>
                    <a:pt x="233508" y="3220"/>
                    <a:pt x="236459" y="245"/>
                    <a:pt x="240117" y="245"/>
                  </a:cubicBezTo>
                  <a:close/>
                  <a:moveTo>
                    <a:pt x="253691" y="245"/>
                  </a:moveTo>
                  <a:lnTo>
                    <a:pt x="253691" y="245"/>
                  </a:lnTo>
                  <a:cubicBezTo>
                    <a:pt x="259585" y="255"/>
                    <a:pt x="262529" y="7369"/>
                    <a:pt x="258385" y="11537"/>
                  </a:cubicBezTo>
                  <a:cubicBezTo>
                    <a:pt x="257036" y="12886"/>
                    <a:pt x="255379" y="13490"/>
                    <a:pt x="253753" y="13490"/>
                  </a:cubicBezTo>
                  <a:cubicBezTo>
                    <a:pt x="250353" y="13490"/>
                    <a:pt x="247093" y="10847"/>
                    <a:pt x="247093" y="6854"/>
                  </a:cubicBezTo>
                  <a:cubicBezTo>
                    <a:pt x="247093" y="3224"/>
                    <a:pt x="250038" y="251"/>
                    <a:pt x="253691" y="245"/>
                  </a:cubicBezTo>
                  <a:close/>
                  <a:moveTo>
                    <a:pt x="267288" y="245"/>
                  </a:moveTo>
                  <a:cubicBezTo>
                    <a:pt x="273165" y="245"/>
                    <a:pt x="276117" y="7366"/>
                    <a:pt x="271946" y="11537"/>
                  </a:cubicBezTo>
                  <a:cubicBezTo>
                    <a:pt x="270605" y="12886"/>
                    <a:pt x="268953" y="13490"/>
                    <a:pt x="267331" y="13490"/>
                  </a:cubicBezTo>
                  <a:cubicBezTo>
                    <a:pt x="263938" y="13490"/>
                    <a:pt x="260678" y="10847"/>
                    <a:pt x="260678" y="6854"/>
                  </a:cubicBezTo>
                  <a:cubicBezTo>
                    <a:pt x="260678" y="3196"/>
                    <a:pt x="263629" y="245"/>
                    <a:pt x="267288" y="245"/>
                  </a:cubicBezTo>
                  <a:close/>
                  <a:moveTo>
                    <a:pt x="280873" y="245"/>
                  </a:moveTo>
                  <a:cubicBezTo>
                    <a:pt x="286751" y="245"/>
                    <a:pt x="289702" y="7366"/>
                    <a:pt x="285555" y="11537"/>
                  </a:cubicBezTo>
                  <a:cubicBezTo>
                    <a:pt x="284206" y="12886"/>
                    <a:pt x="282549" y="13490"/>
                    <a:pt x="280923" y="13490"/>
                  </a:cubicBezTo>
                  <a:cubicBezTo>
                    <a:pt x="277523" y="13490"/>
                    <a:pt x="274263" y="10847"/>
                    <a:pt x="274263" y="6854"/>
                  </a:cubicBezTo>
                  <a:cubicBezTo>
                    <a:pt x="274263" y="3220"/>
                    <a:pt x="277214" y="245"/>
                    <a:pt x="280873" y="245"/>
                  </a:cubicBezTo>
                  <a:close/>
                  <a:moveTo>
                    <a:pt x="76999" y="1"/>
                  </a:moveTo>
                  <a:cubicBezTo>
                    <a:pt x="73511" y="1"/>
                    <a:pt x="70560" y="2635"/>
                    <a:pt x="70219" y="6122"/>
                  </a:cubicBezTo>
                  <a:cubicBezTo>
                    <a:pt x="69828" y="2659"/>
                    <a:pt x="66902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9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2" y="25"/>
                    <a:pt x="29805" y="2659"/>
                    <a:pt x="29439" y="6122"/>
                  </a:cubicBezTo>
                  <a:cubicBezTo>
                    <a:pt x="29049" y="2659"/>
                    <a:pt x="26122" y="25"/>
                    <a:pt x="22634" y="25"/>
                  </a:cubicBezTo>
                  <a:cubicBezTo>
                    <a:pt x="19146" y="25"/>
                    <a:pt x="16220" y="2659"/>
                    <a:pt x="15854" y="6122"/>
                  </a:cubicBezTo>
                  <a:cubicBezTo>
                    <a:pt x="15445" y="2332"/>
                    <a:pt x="12268" y="2"/>
                    <a:pt x="8996" y="2"/>
                  </a:cubicBezTo>
                  <a:cubicBezTo>
                    <a:pt x="7194" y="2"/>
                    <a:pt x="5364" y="709"/>
                    <a:pt x="3952" y="2269"/>
                  </a:cubicBezTo>
                  <a:cubicBezTo>
                    <a:pt x="1" y="6683"/>
                    <a:pt x="3122" y="13683"/>
                    <a:pt x="9049" y="13683"/>
                  </a:cubicBezTo>
                  <a:lnTo>
                    <a:pt x="9049" y="13708"/>
                  </a:lnTo>
                  <a:cubicBezTo>
                    <a:pt x="12537" y="13683"/>
                    <a:pt x="15488" y="11049"/>
                    <a:pt x="15854" y="7586"/>
                  </a:cubicBezTo>
                  <a:cubicBezTo>
                    <a:pt x="16220" y="11049"/>
                    <a:pt x="19146" y="13683"/>
                    <a:pt x="22659" y="13683"/>
                  </a:cubicBezTo>
                  <a:cubicBezTo>
                    <a:pt x="26146" y="13683"/>
                    <a:pt x="29073" y="11049"/>
                    <a:pt x="29439" y="7586"/>
                  </a:cubicBezTo>
                  <a:cubicBezTo>
                    <a:pt x="29829" y="11049"/>
                    <a:pt x="32756" y="13683"/>
                    <a:pt x="36244" y="13683"/>
                  </a:cubicBezTo>
                  <a:cubicBezTo>
                    <a:pt x="39731" y="13683"/>
                    <a:pt x="42658" y="11049"/>
                    <a:pt x="43024" y="7586"/>
                  </a:cubicBezTo>
                  <a:cubicBezTo>
                    <a:pt x="43414" y="11049"/>
                    <a:pt x="46341" y="13683"/>
                    <a:pt x="49829" y="13683"/>
                  </a:cubicBezTo>
                  <a:cubicBezTo>
                    <a:pt x="53316" y="13683"/>
                    <a:pt x="56243" y="11049"/>
                    <a:pt x="56633" y="7586"/>
                  </a:cubicBezTo>
                  <a:cubicBezTo>
                    <a:pt x="56999" y="11049"/>
                    <a:pt x="59926" y="13683"/>
                    <a:pt x="63414" y="13683"/>
                  </a:cubicBezTo>
                  <a:cubicBezTo>
                    <a:pt x="66902" y="13683"/>
                    <a:pt x="69828" y="11049"/>
                    <a:pt x="70219" y="7586"/>
                  </a:cubicBezTo>
                  <a:cubicBezTo>
                    <a:pt x="70584" y="11049"/>
                    <a:pt x="73511" y="13683"/>
                    <a:pt x="76999" y="13683"/>
                  </a:cubicBezTo>
                  <a:cubicBezTo>
                    <a:pt x="80511" y="13683"/>
                    <a:pt x="83438" y="11049"/>
                    <a:pt x="83804" y="7586"/>
                  </a:cubicBezTo>
                  <a:cubicBezTo>
                    <a:pt x="84169" y="11049"/>
                    <a:pt x="87096" y="13708"/>
                    <a:pt x="90608" y="13708"/>
                  </a:cubicBezTo>
                  <a:cubicBezTo>
                    <a:pt x="94096" y="13708"/>
                    <a:pt x="97023" y="11049"/>
                    <a:pt x="97389" y="7586"/>
                  </a:cubicBezTo>
                  <a:cubicBezTo>
                    <a:pt x="97779" y="11049"/>
                    <a:pt x="100706" y="13683"/>
                    <a:pt x="104193" y="13683"/>
                  </a:cubicBezTo>
                  <a:cubicBezTo>
                    <a:pt x="107681" y="13683"/>
                    <a:pt x="110608" y="11049"/>
                    <a:pt x="110998" y="7586"/>
                  </a:cubicBezTo>
                  <a:cubicBezTo>
                    <a:pt x="111364" y="11049"/>
                    <a:pt x="114291" y="13683"/>
                    <a:pt x="117779" y="13683"/>
                  </a:cubicBezTo>
                  <a:cubicBezTo>
                    <a:pt x="121266" y="13683"/>
                    <a:pt x="124217" y="11049"/>
                    <a:pt x="124583" y="7586"/>
                  </a:cubicBezTo>
                  <a:cubicBezTo>
                    <a:pt x="124949" y="11049"/>
                    <a:pt x="127900" y="13683"/>
                    <a:pt x="131388" y="13683"/>
                  </a:cubicBezTo>
                  <a:cubicBezTo>
                    <a:pt x="134876" y="13683"/>
                    <a:pt x="137802" y="11049"/>
                    <a:pt x="138168" y="7586"/>
                  </a:cubicBezTo>
                  <a:cubicBezTo>
                    <a:pt x="138559" y="11049"/>
                    <a:pt x="141485" y="13683"/>
                    <a:pt x="144973" y="13683"/>
                  </a:cubicBezTo>
                  <a:cubicBezTo>
                    <a:pt x="148461" y="13683"/>
                    <a:pt x="151388" y="11049"/>
                    <a:pt x="151753" y="7586"/>
                  </a:cubicBezTo>
                  <a:cubicBezTo>
                    <a:pt x="152144" y="11049"/>
                    <a:pt x="155070" y="13683"/>
                    <a:pt x="158558" y="13683"/>
                  </a:cubicBezTo>
                  <a:cubicBezTo>
                    <a:pt x="162046" y="13683"/>
                    <a:pt x="164973" y="11049"/>
                    <a:pt x="165363" y="7586"/>
                  </a:cubicBezTo>
                  <a:cubicBezTo>
                    <a:pt x="165729" y="11049"/>
                    <a:pt x="168655" y="13683"/>
                    <a:pt x="172143" y="13683"/>
                  </a:cubicBezTo>
                  <a:cubicBezTo>
                    <a:pt x="175631" y="13683"/>
                    <a:pt x="178582" y="11049"/>
                    <a:pt x="178948" y="7586"/>
                  </a:cubicBezTo>
                  <a:cubicBezTo>
                    <a:pt x="179314" y="11049"/>
                    <a:pt x="182265" y="13683"/>
                    <a:pt x="185753" y="13683"/>
                  </a:cubicBezTo>
                  <a:cubicBezTo>
                    <a:pt x="189240" y="13683"/>
                    <a:pt x="192167" y="11049"/>
                    <a:pt x="192533" y="7586"/>
                  </a:cubicBezTo>
                  <a:cubicBezTo>
                    <a:pt x="192899" y="11049"/>
                    <a:pt x="195850" y="13708"/>
                    <a:pt x="199338" y="13708"/>
                  </a:cubicBezTo>
                  <a:cubicBezTo>
                    <a:pt x="202825" y="13708"/>
                    <a:pt x="205777" y="11049"/>
                    <a:pt x="206142" y="7586"/>
                  </a:cubicBezTo>
                  <a:cubicBezTo>
                    <a:pt x="206508" y="11049"/>
                    <a:pt x="209435" y="13683"/>
                    <a:pt x="212923" y="13683"/>
                  </a:cubicBezTo>
                  <a:cubicBezTo>
                    <a:pt x="216411" y="13683"/>
                    <a:pt x="219337" y="11049"/>
                    <a:pt x="219728" y="7586"/>
                  </a:cubicBezTo>
                  <a:cubicBezTo>
                    <a:pt x="220093" y="11049"/>
                    <a:pt x="223020" y="13683"/>
                    <a:pt x="226532" y="13683"/>
                  </a:cubicBezTo>
                  <a:cubicBezTo>
                    <a:pt x="230020" y="13683"/>
                    <a:pt x="232947" y="11049"/>
                    <a:pt x="233313" y="7586"/>
                  </a:cubicBezTo>
                  <a:cubicBezTo>
                    <a:pt x="233703" y="11049"/>
                    <a:pt x="236630" y="13683"/>
                    <a:pt x="240117" y="13683"/>
                  </a:cubicBezTo>
                  <a:cubicBezTo>
                    <a:pt x="243605" y="13683"/>
                    <a:pt x="246532" y="11049"/>
                    <a:pt x="246898" y="7586"/>
                  </a:cubicBezTo>
                  <a:cubicBezTo>
                    <a:pt x="247288" y="11049"/>
                    <a:pt x="250215" y="13683"/>
                    <a:pt x="253702" y="13683"/>
                  </a:cubicBezTo>
                  <a:cubicBezTo>
                    <a:pt x="257190" y="13683"/>
                    <a:pt x="260117" y="11049"/>
                    <a:pt x="260507" y="7586"/>
                  </a:cubicBezTo>
                  <a:cubicBezTo>
                    <a:pt x="260873" y="11049"/>
                    <a:pt x="263800" y="13683"/>
                    <a:pt x="267288" y="13683"/>
                  </a:cubicBezTo>
                  <a:cubicBezTo>
                    <a:pt x="270775" y="13683"/>
                    <a:pt x="273702" y="11049"/>
                    <a:pt x="274092" y="7586"/>
                  </a:cubicBezTo>
                  <a:cubicBezTo>
                    <a:pt x="274469" y="11072"/>
                    <a:pt x="277416" y="13693"/>
                    <a:pt x="280869" y="13693"/>
                  </a:cubicBezTo>
                  <a:cubicBezTo>
                    <a:pt x="280991" y="13693"/>
                    <a:pt x="281115" y="13690"/>
                    <a:pt x="281238" y="13683"/>
                  </a:cubicBezTo>
                  <a:cubicBezTo>
                    <a:pt x="284873" y="13488"/>
                    <a:pt x="287726" y="10488"/>
                    <a:pt x="287726" y="6854"/>
                  </a:cubicBezTo>
                  <a:cubicBezTo>
                    <a:pt x="287726" y="3220"/>
                    <a:pt x="284873" y="220"/>
                    <a:pt x="281238" y="25"/>
                  </a:cubicBezTo>
                  <a:cubicBezTo>
                    <a:pt x="281115" y="18"/>
                    <a:pt x="280991" y="15"/>
                    <a:pt x="280869" y="15"/>
                  </a:cubicBezTo>
                  <a:cubicBezTo>
                    <a:pt x="277416" y="15"/>
                    <a:pt x="274469" y="2637"/>
                    <a:pt x="274092" y="6147"/>
                  </a:cubicBezTo>
                  <a:cubicBezTo>
                    <a:pt x="273702" y="2659"/>
                    <a:pt x="270775" y="25"/>
                    <a:pt x="267288" y="25"/>
                  </a:cubicBezTo>
                  <a:cubicBezTo>
                    <a:pt x="263800" y="25"/>
                    <a:pt x="260873" y="2659"/>
                    <a:pt x="260507" y="6147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5" y="25"/>
                    <a:pt x="247288" y="2659"/>
                    <a:pt x="246898" y="6147"/>
                  </a:cubicBezTo>
                  <a:cubicBezTo>
                    <a:pt x="246532" y="2659"/>
                    <a:pt x="243605" y="25"/>
                    <a:pt x="240117" y="25"/>
                  </a:cubicBezTo>
                  <a:cubicBezTo>
                    <a:pt x="240101" y="25"/>
                    <a:pt x="240085" y="25"/>
                    <a:pt x="240069" y="25"/>
                  </a:cubicBezTo>
                  <a:cubicBezTo>
                    <a:pt x="236603" y="25"/>
                    <a:pt x="233677" y="2651"/>
                    <a:pt x="233313" y="6122"/>
                  </a:cubicBezTo>
                  <a:cubicBezTo>
                    <a:pt x="232947" y="2659"/>
                    <a:pt x="229996" y="25"/>
                    <a:pt x="226508" y="25"/>
                  </a:cubicBezTo>
                  <a:cubicBezTo>
                    <a:pt x="223020" y="25"/>
                    <a:pt x="220093" y="2659"/>
                    <a:pt x="219728" y="6122"/>
                  </a:cubicBezTo>
                  <a:cubicBezTo>
                    <a:pt x="219337" y="2659"/>
                    <a:pt x="216411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35"/>
                    <a:pt x="202825" y="1"/>
                    <a:pt x="199338" y="1"/>
                  </a:cubicBezTo>
                  <a:cubicBezTo>
                    <a:pt x="195826" y="1"/>
                    <a:pt x="192899" y="2635"/>
                    <a:pt x="192533" y="6122"/>
                  </a:cubicBezTo>
                  <a:cubicBezTo>
                    <a:pt x="192167" y="2659"/>
                    <a:pt x="189240" y="25"/>
                    <a:pt x="185728" y="25"/>
                  </a:cubicBezTo>
                  <a:cubicBezTo>
                    <a:pt x="182241" y="25"/>
                    <a:pt x="179314" y="2659"/>
                    <a:pt x="178948" y="6122"/>
                  </a:cubicBezTo>
                  <a:cubicBezTo>
                    <a:pt x="178558" y="2659"/>
                    <a:pt x="175631" y="25"/>
                    <a:pt x="172143" y="25"/>
                  </a:cubicBezTo>
                  <a:cubicBezTo>
                    <a:pt x="168655" y="25"/>
                    <a:pt x="165729" y="2659"/>
                    <a:pt x="165363" y="6122"/>
                  </a:cubicBezTo>
                  <a:cubicBezTo>
                    <a:pt x="164973" y="2659"/>
                    <a:pt x="162046" y="25"/>
                    <a:pt x="158558" y="25"/>
                  </a:cubicBezTo>
                  <a:cubicBezTo>
                    <a:pt x="155070" y="25"/>
                    <a:pt x="152144" y="2659"/>
                    <a:pt x="151753" y="6122"/>
                  </a:cubicBezTo>
                  <a:cubicBezTo>
                    <a:pt x="151388" y="2659"/>
                    <a:pt x="148461" y="25"/>
                    <a:pt x="144973" y="25"/>
                  </a:cubicBezTo>
                  <a:cubicBezTo>
                    <a:pt x="141485" y="25"/>
                    <a:pt x="138559" y="2659"/>
                    <a:pt x="138168" y="6122"/>
                  </a:cubicBezTo>
                  <a:cubicBezTo>
                    <a:pt x="137802" y="2659"/>
                    <a:pt x="134876" y="25"/>
                    <a:pt x="131364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9" y="25"/>
                  </a:cubicBezTo>
                  <a:cubicBezTo>
                    <a:pt x="114291" y="25"/>
                    <a:pt x="111364" y="2659"/>
                    <a:pt x="110998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6" y="25"/>
                    <a:pt x="97779" y="2659"/>
                    <a:pt x="97389" y="6122"/>
                  </a:cubicBezTo>
                  <a:cubicBezTo>
                    <a:pt x="97023" y="2635"/>
                    <a:pt x="94096" y="1"/>
                    <a:pt x="90608" y="1"/>
                  </a:cubicBezTo>
                  <a:cubicBezTo>
                    <a:pt x="87096" y="1"/>
                    <a:pt x="84169" y="2635"/>
                    <a:pt x="83804" y="6122"/>
                  </a:cubicBezTo>
                  <a:cubicBezTo>
                    <a:pt x="83438" y="2635"/>
                    <a:pt x="80511" y="1"/>
                    <a:pt x="769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27"/>
            <p:cNvSpPr/>
            <p:nvPr/>
          </p:nvSpPr>
          <p:spPr>
            <a:xfrm>
              <a:off x="321050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54" y="5856"/>
                  </a:cubicBezTo>
                  <a:cubicBezTo>
                    <a:pt x="5186" y="6515"/>
                    <a:pt x="4367" y="6811"/>
                    <a:pt x="3563" y="6811"/>
                  </a:cubicBezTo>
                  <a:cubicBezTo>
                    <a:pt x="1870" y="6811"/>
                    <a:pt x="244" y="5499"/>
                    <a:pt x="244" y="3514"/>
                  </a:cubicBezTo>
                  <a:cubicBezTo>
                    <a:pt x="244" y="1709"/>
                    <a:pt x="1707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58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27"/>
            <p:cNvSpPr/>
            <p:nvPr/>
          </p:nvSpPr>
          <p:spPr>
            <a:xfrm>
              <a:off x="368000" y="2338750"/>
              <a:ext cx="96950" cy="83700"/>
            </a:xfrm>
            <a:custGeom>
              <a:avLst/>
              <a:gdLst/>
              <a:ahLst/>
              <a:cxnLst/>
              <a:rect l="l" t="t" r="r" b="b"/>
              <a:pathLst>
                <a:path w="3878" h="3348" extrusionOk="0">
                  <a:moveTo>
                    <a:pt x="1634" y="226"/>
                  </a:moveTo>
                  <a:cubicBezTo>
                    <a:pt x="2927" y="226"/>
                    <a:pt x="3561" y="1787"/>
                    <a:pt x="2658" y="2689"/>
                  </a:cubicBezTo>
                  <a:cubicBezTo>
                    <a:pt x="2367" y="2981"/>
                    <a:pt x="2006" y="3113"/>
                    <a:pt x="1651" y="3113"/>
                  </a:cubicBezTo>
                  <a:cubicBezTo>
                    <a:pt x="909" y="3113"/>
                    <a:pt x="195" y="2540"/>
                    <a:pt x="195" y="1665"/>
                  </a:cubicBezTo>
                  <a:cubicBezTo>
                    <a:pt x="195" y="885"/>
                    <a:pt x="854" y="226"/>
                    <a:pt x="1634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34" y="3348"/>
                  </a:cubicBezTo>
                  <a:cubicBezTo>
                    <a:pt x="3122" y="3348"/>
                    <a:pt x="3878" y="1543"/>
                    <a:pt x="2829" y="494"/>
                  </a:cubicBezTo>
                  <a:cubicBezTo>
                    <a:pt x="2488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27"/>
            <p:cNvSpPr/>
            <p:nvPr/>
          </p:nvSpPr>
          <p:spPr>
            <a:xfrm>
              <a:off x="90335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67" y="217"/>
                    <a:pt x="7370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27"/>
            <p:cNvSpPr/>
            <p:nvPr/>
          </p:nvSpPr>
          <p:spPr>
            <a:xfrm>
              <a:off x="971025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27"/>
            <p:cNvSpPr/>
            <p:nvPr/>
          </p:nvSpPr>
          <p:spPr>
            <a:xfrm>
              <a:off x="1032600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098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27"/>
            <p:cNvSpPr/>
            <p:nvPr/>
          </p:nvSpPr>
          <p:spPr>
            <a:xfrm>
              <a:off x="5637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27"/>
            <p:cNvSpPr/>
            <p:nvPr/>
          </p:nvSpPr>
          <p:spPr>
            <a:xfrm>
              <a:off x="631400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27"/>
            <p:cNvSpPr/>
            <p:nvPr/>
          </p:nvSpPr>
          <p:spPr>
            <a:xfrm>
              <a:off x="692975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11"/>
                  </a:moveTo>
                  <a:cubicBezTo>
                    <a:pt x="2959" y="211"/>
                    <a:pt x="3667" y="784"/>
                    <a:pt x="3684" y="1659"/>
                  </a:cubicBezTo>
                  <a:cubicBezTo>
                    <a:pt x="3684" y="2464"/>
                    <a:pt x="3025" y="3122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1" y="211"/>
                    <a:pt x="2223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27"/>
            <p:cNvSpPr/>
            <p:nvPr/>
          </p:nvSpPr>
          <p:spPr>
            <a:xfrm>
              <a:off x="2234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76"/>
                    <a:pt x="3513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27"/>
            <p:cNvSpPr/>
            <p:nvPr/>
          </p:nvSpPr>
          <p:spPr>
            <a:xfrm>
              <a:off x="291775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4" y="217"/>
                  </a:moveTo>
                  <a:cubicBezTo>
                    <a:pt x="6357" y="217"/>
                    <a:pt x="7976" y="1514"/>
                    <a:pt x="7976" y="3488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3" y="520"/>
                    <a:pt x="3861" y="217"/>
                    <a:pt x="4674" y="217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27"/>
            <p:cNvSpPr/>
            <p:nvPr/>
          </p:nvSpPr>
          <p:spPr>
            <a:xfrm>
              <a:off x="353350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27"/>
            <p:cNvSpPr/>
            <p:nvPr/>
          </p:nvSpPr>
          <p:spPr>
            <a:xfrm>
              <a:off x="7332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27"/>
            <p:cNvSpPr/>
            <p:nvPr/>
          </p:nvSpPr>
          <p:spPr>
            <a:xfrm>
              <a:off x="801525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8" y="206"/>
                    <a:pt x="7992" y="1535"/>
                    <a:pt x="7976" y="3537"/>
                  </a:cubicBezTo>
                  <a:cubicBezTo>
                    <a:pt x="7951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27"/>
            <p:cNvSpPr/>
            <p:nvPr/>
          </p:nvSpPr>
          <p:spPr>
            <a:xfrm>
              <a:off x="86310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27"/>
            <p:cNvSpPr/>
            <p:nvPr/>
          </p:nvSpPr>
          <p:spPr>
            <a:xfrm>
              <a:off x="3936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27"/>
            <p:cNvSpPr/>
            <p:nvPr/>
          </p:nvSpPr>
          <p:spPr>
            <a:xfrm>
              <a:off x="46127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318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27"/>
            <p:cNvSpPr/>
            <p:nvPr/>
          </p:nvSpPr>
          <p:spPr>
            <a:xfrm>
              <a:off x="5234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27"/>
            <p:cNvSpPr/>
            <p:nvPr/>
          </p:nvSpPr>
          <p:spPr>
            <a:xfrm>
              <a:off x="780175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27"/>
            <p:cNvSpPr/>
            <p:nvPr/>
          </p:nvSpPr>
          <p:spPr>
            <a:xfrm>
              <a:off x="830775" y="32190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27"/>
            <p:cNvSpPr/>
            <p:nvPr/>
          </p:nvSpPr>
          <p:spPr>
            <a:xfrm>
              <a:off x="87712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8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27"/>
            <p:cNvSpPr/>
            <p:nvPr/>
          </p:nvSpPr>
          <p:spPr>
            <a:xfrm>
              <a:off x="44055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27"/>
            <p:cNvSpPr/>
            <p:nvPr/>
          </p:nvSpPr>
          <p:spPr>
            <a:xfrm>
              <a:off x="491150" y="32190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27"/>
            <p:cNvSpPr/>
            <p:nvPr/>
          </p:nvSpPr>
          <p:spPr>
            <a:xfrm>
              <a:off x="537500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27"/>
            <p:cNvSpPr/>
            <p:nvPr/>
          </p:nvSpPr>
          <p:spPr>
            <a:xfrm>
              <a:off x="357625" y="3136250"/>
              <a:ext cx="1413400" cy="341925"/>
            </a:xfrm>
            <a:custGeom>
              <a:avLst/>
              <a:gdLst/>
              <a:ahLst/>
              <a:cxnLst/>
              <a:rect l="l" t="t" r="r" b="b"/>
              <a:pathLst>
                <a:path w="56536" h="13677" extrusionOk="0">
                  <a:moveTo>
                    <a:pt x="8803" y="202"/>
                  </a:moveTo>
                  <a:cubicBezTo>
                    <a:pt x="12204" y="202"/>
                    <a:pt x="15463" y="2844"/>
                    <a:pt x="15463" y="6837"/>
                  </a:cubicBezTo>
                  <a:cubicBezTo>
                    <a:pt x="15463" y="10496"/>
                    <a:pt x="12512" y="13447"/>
                    <a:pt x="8854" y="13447"/>
                  </a:cubicBezTo>
                  <a:cubicBezTo>
                    <a:pt x="2952" y="13447"/>
                    <a:pt x="0" y="6301"/>
                    <a:pt x="4171" y="2155"/>
                  </a:cubicBezTo>
                  <a:cubicBezTo>
                    <a:pt x="5520" y="806"/>
                    <a:pt x="7178" y="202"/>
                    <a:pt x="8803" y="202"/>
                  </a:cubicBezTo>
                  <a:close/>
                  <a:moveTo>
                    <a:pt x="22413" y="202"/>
                  </a:moveTo>
                  <a:cubicBezTo>
                    <a:pt x="25813" y="202"/>
                    <a:pt x="29073" y="2844"/>
                    <a:pt x="29073" y="6837"/>
                  </a:cubicBezTo>
                  <a:cubicBezTo>
                    <a:pt x="29049" y="10496"/>
                    <a:pt x="26097" y="13447"/>
                    <a:pt x="22439" y="13447"/>
                  </a:cubicBezTo>
                  <a:cubicBezTo>
                    <a:pt x="16561" y="13423"/>
                    <a:pt x="13610" y="6301"/>
                    <a:pt x="17780" y="2155"/>
                  </a:cubicBezTo>
                  <a:cubicBezTo>
                    <a:pt x="19129" y="806"/>
                    <a:pt x="20787" y="202"/>
                    <a:pt x="22413" y="202"/>
                  </a:cubicBezTo>
                  <a:close/>
                  <a:moveTo>
                    <a:pt x="35997" y="202"/>
                  </a:moveTo>
                  <a:cubicBezTo>
                    <a:pt x="39396" y="202"/>
                    <a:pt x="42650" y="2844"/>
                    <a:pt x="42634" y="6837"/>
                  </a:cubicBezTo>
                  <a:cubicBezTo>
                    <a:pt x="42634" y="10496"/>
                    <a:pt x="39682" y="13447"/>
                    <a:pt x="36024" y="13447"/>
                  </a:cubicBezTo>
                  <a:cubicBezTo>
                    <a:pt x="30146" y="13447"/>
                    <a:pt x="27195" y="6301"/>
                    <a:pt x="31366" y="2155"/>
                  </a:cubicBezTo>
                  <a:cubicBezTo>
                    <a:pt x="32715" y="806"/>
                    <a:pt x="34372" y="202"/>
                    <a:pt x="35997" y="202"/>
                  </a:cubicBezTo>
                  <a:close/>
                  <a:moveTo>
                    <a:pt x="49583" y="202"/>
                  </a:moveTo>
                  <a:cubicBezTo>
                    <a:pt x="52983" y="202"/>
                    <a:pt x="56243" y="2844"/>
                    <a:pt x="56243" y="6837"/>
                  </a:cubicBezTo>
                  <a:cubicBezTo>
                    <a:pt x="56219" y="10496"/>
                    <a:pt x="53268" y="13447"/>
                    <a:pt x="49633" y="13447"/>
                  </a:cubicBezTo>
                  <a:cubicBezTo>
                    <a:pt x="43731" y="13447"/>
                    <a:pt x="40780" y="6301"/>
                    <a:pt x="44951" y="2155"/>
                  </a:cubicBezTo>
                  <a:cubicBezTo>
                    <a:pt x="46300" y="806"/>
                    <a:pt x="47957" y="202"/>
                    <a:pt x="49583" y="202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2" y="11055"/>
                    <a:pt x="15659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0935"/>
                    <a:pt x="45951" y="13520"/>
                    <a:pt x="49316" y="13666"/>
                  </a:cubicBezTo>
                  <a:cubicBezTo>
                    <a:pt x="49417" y="13671"/>
                    <a:pt x="49518" y="13673"/>
                    <a:pt x="49618" y="13673"/>
                  </a:cubicBezTo>
                  <a:cubicBezTo>
                    <a:pt x="52858" y="13673"/>
                    <a:pt x="55678" y="11396"/>
                    <a:pt x="56341" y="8179"/>
                  </a:cubicBezTo>
                  <a:lnTo>
                    <a:pt x="56365" y="8008"/>
                  </a:lnTo>
                  <a:cubicBezTo>
                    <a:pt x="56536" y="7179"/>
                    <a:pt x="56536" y="6325"/>
                    <a:pt x="56341" y="5520"/>
                  </a:cubicBezTo>
                  <a:cubicBezTo>
                    <a:pt x="55678" y="2302"/>
                    <a:pt x="52857" y="2"/>
                    <a:pt x="49615" y="2"/>
                  </a:cubicBezTo>
                  <a:cubicBezTo>
                    <a:pt x="49516" y="2"/>
                    <a:pt x="49416" y="4"/>
                    <a:pt x="49316" y="8"/>
                  </a:cubicBezTo>
                  <a:cubicBezTo>
                    <a:pt x="45951" y="179"/>
                    <a:pt x="43195" y="2764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59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27"/>
            <p:cNvSpPr/>
            <p:nvPr/>
          </p:nvSpPr>
          <p:spPr>
            <a:xfrm>
              <a:off x="5794700" y="3136275"/>
              <a:ext cx="1415850" cy="341250"/>
            </a:xfrm>
            <a:custGeom>
              <a:avLst/>
              <a:gdLst/>
              <a:ahLst/>
              <a:cxnLst/>
              <a:rect l="l" t="t" r="r" b="b"/>
              <a:pathLst>
                <a:path w="56634" h="13650" extrusionOk="0">
                  <a:moveTo>
                    <a:pt x="8778" y="212"/>
                  </a:moveTo>
                  <a:cubicBezTo>
                    <a:pt x="12179" y="212"/>
                    <a:pt x="15439" y="2843"/>
                    <a:pt x="15439" y="6836"/>
                  </a:cubicBezTo>
                  <a:cubicBezTo>
                    <a:pt x="15439" y="10495"/>
                    <a:pt x="12488" y="13446"/>
                    <a:pt x="8830" y="13446"/>
                  </a:cubicBezTo>
                  <a:cubicBezTo>
                    <a:pt x="2927" y="13446"/>
                    <a:pt x="1" y="6324"/>
                    <a:pt x="4147" y="2154"/>
                  </a:cubicBezTo>
                  <a:cubicBezTo>
                    <a:pt x="5496" y="813"/>
                    <a:pt x="7153" y="212"/>
                    <a:pt x="8778" y="212"/>
                  </a:cubicBezTo>
                  <a:close/>
                  <a:moveTo>
                    <a:pt x="22371" y="212"/>
                  </a:moveTo>
                  <a:cubicBezTo>
                    <a:pt x="25764" y="212"/>
                    <a:pt x="29024" y="2843"/>
                    <a:pt x="29024" y="6836"/>
                  </a:cubicBezTo>
                  <a:cubicBezTo>
                    <a:pt x="29024" y="10495"/>
                    <a:pt x="26073" y="13446"/>
                    <a:pt x="22415" y="13446"/>
                  </a:cubicBezTo>
                  <a:cubicBezTo>
                    <a:pt x="16537" y="13446"/>
                    <a:pt x="13586" y="6324"/>
                    <a:pt x="17756" y="2154"/>
                  </a:cubicBezTo>
                  <a:cubicBezTo>
                    <a:pt x="19097" y="813"/>
                    <a:pt x="20749" y="212"/>
                    <a:pt x="22371" y="212"/>
                  </a:cubicBezTo>
                  <a:close/>
                  <a:moveTo>
                    <a:pt x="35973" y="212"/>
                  </a:moveTo>
                  <a:cubicBezTo>
                    <a:pt x="39374" y="212"/>
                    <a:pt x="42634" y="2843"/>
                    <a:pt x="42634" y="6836"/>
                  </a:cubicBezTo>
                  <a:cubicBezTo>
                    <a:pt x="42609" y="10495"/>
                    <a:pt x="39658" y="13446"/>
                    <a:pt x="36024" y="13446"/>
                  </a:cubicBezTo>
                  <a:cubicBezTo>
                    <a:pt x="30122" y="13446"/>
                    <a:pt x="27171" y="6324"/>
                    <a:pt x="31341" y="2154"/>
                  </a:cubicBezTo>
                  <a:cubicBezTo>
                    <a:pt x="32690" y="813"/>
                    <a:pt x="34348" y="212"/>
                    <a:pt x="35973" y="212"/>
                  </a:cubicBezTo>
                  <a:close/>
                  <a:moveTo>
                    <a:pt x="49558" y="212"/>
                  </a:moveTo>
                  <a:cubicBezTo>
                    <a:pt x="52959" y="212"/>
                    <a:pt x="56219" y="2843"/>
                    <a:pt x="56219" y="6836"/>
                  </a:cubicBezTo>
                  <a:cubicBezTo>
                    <a:pt x="56219" y="10495"/>
                    <a:pt x="53268" y="13446"/>
                    <a:pt x="49609" y="13446"/>
                  </a:cubicBezTo>
                  <a:cubicBezTo>
                    <a:pt x="43707" y="13446"/>
                    <a:pt x="40756" y="6324"/>
                    <a:pt x="44926" y="2154"/>
                  </a:cubicBezTo>
                  <a:cubicBezTo>
                    <a:pt x="46275" y="813"/>
                    <a:pt x="47933" y="212"/>
                    <a:pt x="49558" y="212"/>
                  </a:cubicBezTo>
                  <a:close/>
                  <a:moveTo>
                    <a:pt x="8846" y="1"/>
                  </a:moveTo>
                  <a:cubicBezTo>
                    <a:pt x="5582" y="1"/>
                    <a:pt x="2761" y="2300"/>
                    <a:pt x="2122" y="5495"/>
                  </a:cubicBezTo>
                  <a:cubicBezTo>
                    <a:pt x="1927" y="6373"/>
                    <a:pt x="1927" y="7275"/>
                    <a:pt x="2122" y="8153"/>
                  </a:cubicBezTo>
                  <a:cubicBezTo>
                    <a:pt x="2758" y="11356"/>
                    <a:pt x="5555" y="13650"/>
                    <a:pt x="8799" y="13650"/>
                  </a:cubicBezTo>
                  <a:cubicBezTo>
                    <a:pt x="8914" y="13650"/>
                    <a:pt x="9030" y="13647"/>
                    <a:pt x="9147" y="13641"/>
                  </a:cubicBezTo>
                  <a:cubicBezTo>
                    <a:pt x="12512" y="13495"/>
                    <a:pt x="15269" y="10909"/>
                    <a:pt x="15634" y="7544"/>
                  </a:cubicBezTo>
                  <a:cubicBezTo>
                    <a:pt x="16000" y="11031"/>
                    <a:pt x="18927" y="13641"/>
                    <a:pt x="22415" y="13641"/>
                  </a:cubicBezTo>
                  <a:cubicBezTo>
                    <a:pt x="25902" y="13641"/>
                    <a:pt x="28854" y="11031"/>
                    <a:pt x="29219" y="7544"/>
                  </a:cubicBezTo>
                  <a:cubicBezTo>
                    <a:pt x="29585" y="11031"/>
                    <a:pt x="32536" y="13641"/>
                    <a:pt x="36024" y="13641"/>
                  </a:cubicBezTo>
                  <a:cubicBezTo>
                    <a:pt x="39512" y="13641"/>
                    <a:pt x="42439" y="11031"/>
                    <a:pt x="42805" y="7544"/>
                  </a:cubicBezTo>
                  <a:cubicBezTo>
                    <a:pt x="43197" y="11028"/>
                    <a:pt x="46144" y="13618"/>
                    <a:pt x="49600" y="13618"/>
                  </a:cubicBezTo>
                  <a:cubicBezTo>
                    <a:pt x="49797" y="13618"/>
                    <a:pt x="49995" y="13609"/>
                    <a:pt x="50195" y="13592"/>
                  </a:cubicBezTo>
                  <a:cubicBezTo>
                    <a:pt x="53877" y="13275"/>
                    <a:pt x="56634" y="10080"/>
                    <a:pt x="56438" y="6397"/>
                  </a:cubicBezTo>
                  <a:cubicBezTo>
                    <a:pt x="56194" y="2861"/>
                    <a:pt x="53292" y="80"/>
                    <a:pt x="49756" y="7"/>
                  </a:cubicBezTo>
                  <a:cubicBezTo>
                    <a:pt x="49708" y="6"/>
                    <a:pt x="49660" y="6"/>
                    <a:pt x="49612" y="6"/>
                  </a:cubicBezTo>
                  <a:cubicBezTo>
                    <a:pt x="46114" y="6"/>
                    <a:pt x="43190" y="2640"/>
                    <a:pt x="42805" y="6105"/>
                  </a:cubicBezTo>
                  <a:cubicBezTo>
                    <a:pt x="42439" y="2641"/>
                    <a:pt x="39512" y="7"/>
                    <a:pt x="36024" y="7"/>
                  </a:cubicBezTo>
                  <a:cubicBezTo>
                    <a:pt x="32536" y="7"/>
                    <a:pt x="29585" y="2641"/>
                    <a:pt x="29219" y="6105"/>
                  </a:cubicBezTo>
                  <a:cubicBezTo>
                    <a:pt x="28854" y="2641"/>
                    <a:pt x="25902" y="7"/>
                    <a:pt x="22415" y="7"/>
                  </a:cubicBezTo>
                  <a:cubicBezTo>
                    <a:pt x="18927" y="7"/>
                    <a:pt x="16000" y="2641"/>
                    <a:pt x="15634" y="6105"/>
                  </a:cubicBezTo>
                  <a:cubicBezTo>
                    <a:pt x="15269" y="2763"/>
                    <a:pt x="12512" y="154"/>
                    <a:pt x="9147" y="7"/>
                  </a:cubicBezTo>
                  <a:cubicBezTo>
                    <a:pt x="9046" y="3"/>
                    <a:pt x="8946" y="1"/>
                    <a:pt x="884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27"/>
            <p:cNvSpPr/>
            <p:nvPr/>
          </p:nvSpPr>
          <p:spPr>
            <a:xfrm>
              <a:off x="5284350" y="2827300"/>
              <a:ext cx="2146325" cy="342050"/>
            </a:xfrm>
            <a:custGeom>
              <a:avLst/>
              <a:gdLst/>
              <a:ahLst/>
              <a:cxnLst/>
              <a:rect l="l" t="t" r="r" b="b"/>
              <a:pathLst>
                <a:path w="85853" h="13682" extrusionOk="0">
                  <a:moveTo>
                    <a:pt x="8807" y="218"/>
                  </a:moveTo>
                  <a:cubicBezTo>
                    <a:pt x="12206" y="218"/>
                    <a:pt x="15463" y="2854"/>
                    <a:pt x="15463" y="6830"/>
                  </a:cubicBezTo>
                  <a:cubicBezTo>
                    <a:pt x="15463" y="10488"/>
                    <a:pt x="12512" y="13439"/>
                    <a:pt x="8854" y="13464"/>
                  </a:cubicBezTo>
                  <a:cubicBezTo>
                    <a:pt x="2952" y="13464"/>
                    <a:pt x="0" y="6342"/>
                    <a:pt x="4171" y="2171"/>
                  </a:cubicBezTo>
                  <a:cubicBezTo>
                    <a:pt x="5521" y="822"/>
                    <a:pt x="7180" y="218"/>
                    <a:pt x="8807" y="218"/>
                  </a:cubicBezTo>
                  <a:close/>
                  <a:moveTo>
                    <a:pt x="22392" y="218"/>
                  </a:moveTo>
                  <a:cubicBezTo>
                    <a:pt x="25791" y="218"/>
                    <a:pt x="29049" y="2854"/>
                    <a:pt x="29049" y="6830"/>
                  </a:cubicBezTo>
                  <a:cubicBezTo>
                    <a:pt x="29049" y="10488"/>
                    <a:pt x="26097" y="13439"/>
                    <a:pt x="22463" y="13464"/>
                  </a:cubicBezTo>
                  <a:lnTo>
                    <a:pt x="22439" y="13464"/>
                  </a:lnTo>
                  <a:cubicBezTo>
                    <a:pt x="16537" y="13464"/>
                    <a:pt x="13585" y="6342"/>
                    <a:pt x="17756" y="2171"/>
                  </a:cubicBezTo>
                  <a:cubicBezTo>
                    <a:pt x="19106" y="822"/>
                    <a:pt x="20765" y="218"/>
                    <a:pt x="22392" y="218"/>
                  </a:cubicBezTo>
                  <a:close/>
                  <a:moveTo>
                    <a:pt x="35986" y="210"/>
                  </a:moveTo>
                  <a:cubicBezTo>
                    <a:pt x="39391" y="210"/>
                    <a:pt x="42658" y="2849"/>
                    <a:pt x="42658" y="6830"/>
                  </a:cubicBezTo>
                  <a:cubicBezTo>
                    <a:pt x="42658" y="10488"/>
                    <a:pt x="39682" y="13439"/>
                    <a:pt x="36048" y="13464"/>
                  </a:cubicBezTo>
                  <a:lnTo>
                    <a:pt x="36024" y="13464"/>
                  </a:lnTo>
                  <a:cubicBezTo>
                    <a:pt x="30146" y="13439"/>
                    <a:pt x="27219" y="6318"/>
                    <a:pt x="31366" y="2147"/>
                  </a:cubicBezTo>
                  <a:cubicBezTo>
                    <a:pt x="32711" y="809"/>
                    <a:pt x="34365" y="210"/>
                    <a:pt x="35986" y="210"/>
                  </a:cubicBezTo>
                  <a:close/>
                  <a:moveTo>
                    <a:pt x="49570" y="218"/>
                  </a:moveTo>
                  <a:cubicBezTo>
                    <a:pt x="52963" y="218"/>
                    <a:pt x="56227" y="2854"/>
                    <a:pt x="56243" y="6830"/>
                  </a:cubicBezTo>
                  <a:cubicBezTo>
                    <a:pt x="56219" y="10488"/>
                    <a:pt x="53268" y="13439"/>
                    <a:pt x="49633" y="13464"/>
                  </a:cubicBezTo>
                  <a:cubicBezTo>
                    <a:pt x="43731" y="13464"/>
                    <a:pt x="40780" y="6342"/>
                    <a:pt x="44951" y="2171"/>
                  </a:cubicBezTo>
                  <a:cubicBezTo>
                    <a:pt x="46293" y="822"/>
                    <a:pt x="47946" y="218"/>
                    <a:pt x="49570" y="218"/>
                  </a:cubicBezTo>
                  <a:close/>
                  <a:moveTo>
                    <a:pt x="63171" y="218"/>
                  </a:moveTo>
                  <a:cubicBezTo>
                    <a:pt x="66570" y="218"/>
                    <a:pt x="69828" y="2854"/>
                    <a:pt x="69828" y="6830"/>
                  </a:cubicBezTo>
                  <a:cubicBezTo>
                    <a:pt x="69828" y="10488"/>
                    <a:pt x="66877" y="13439"/>
                    <a:pt x="63219" y="13464"/>
                  </a:cubicBezTo>
                  <a:cubicBezTo>
                    <a:pt x="57316" y="13464"/>
                    <a:pt x="54365" y="6342"/>
                    <a:pt x="58536" y="2171"/>
                  </a:cubicBezTo>
                  <a:cubicBezTo>
                    <a:pt x="59886" y="822"/>
                    <a:pt x="61545" y="218"/>
                    <a:pt x="63171" y="218"/>
                  </a:cubicBezTo>
                  <a:close/>
                  <a:moveTo>
                    <a:pt x="76756" y="218"/>
                  </a:moveTo>
                  <a:cubicBezTo>
                    <a:pt x="80155" y="218"/>
                    <a:pt x="83413" y="2854"/>
                    <a:pt x="83413" y="6830"/>
                  </a:cubicBezTo>
                  <a:cubicBezTo>
                    <a:pt x="83413" y="10488"/>
                    <a:pt x="80462" y="13439"/>
                    <a:pt x="76804" y="13464"/>
                  </a:cubicBezTo>
                  <a:cubicBezTo>
                    <a:pt x="70901" y="13464"/>
                    <a:pt x="67975" y="6318"/>
                    <a:pt x="72121" y="2171"/>
                  </a:cubicBezTo>
                  <a:cubicBezTo>
                    <a:pt x="73471" y="822"/>
                    <a:pt x="75130" y="218"/>
                    <a:pt x="76756" y="218"/>
                  </a:cubicBezTo>
                  <a:close/>
                  <a:moveTo>
                    <a:pt x="8854" y="1"/>
                  </a:moveTo>
                  <a:cubicBezTo>
                    <a:pt x="5366" y="1"/>
                    <a:pt x="2439" y="2635"/>
                    <a:pt x="2049" y="6098"/>
                  </a:cubicBezTo>
                  <a:cubicBezTo>
                    <a:pt x="2025" y="6586"/>
                    <a:pt x="2025" y="7074"/>
                    <a:pt x="2049" y="7562"/>
                  </a:cubicBezTo>
                  <a:cubicBezTo>
                    <a:pt x="2439" y="11025"/>
                    <a:pt x="5366" y="13659"/>
                    <a:pt x="8854" y="13659"/>
                  </a:cubicBezTo>
                  <a:cubicBezTo>
                    <a:pt x="12342" y="13659"/>
                    <a:pt x="15268" y="11025"/>
                    <a:pt x="15634" y="7562"/>
                  </a:cubicBezTo>
                  <a:cubicBezTo>
                    <a:pt x="16024" y="11025"/>
                    <a:pt x="18951" y="13659"/>
                    <a:pt x="22439" y="13659"/>
                  </a:cubicBezTo>
                  <a:cubicBezTo>
                    <a:pt x="25927" y="13659"/>
                    <a:pt x="28853" y="11025"/>
                    <a:pt x="29244" y="7562"/>
                  </a:cubicBezTo>
                  <a:cubicBezTo>
                    <a:pt x="29609" y="11025"/>
                    <a:pt x="32536" y="13659"/>
                    <a:pt x="36024" y="13659"/>
                  </a:cubicBezTo>
                  <a:cubicBezTo>
                    <a:pt x="39512" y="13659"/>
                    <a:pt x="42438" y="11025"/>
                    <a:pt x="42829" y="7562"/>
                  </a:cubicBezTo>
                  <a:cubicBezTo>
                    <a:pt x="43195" y="11025"/>
                    <a:pt x="46121" y="13659"/>
                    <a:pt x="49609" y="13659"/>
                  </a:cubicBezTo>
                  <a:cubicBezTo>
                    <a:pt x="53121" y="13659"/>
                    <a:pt x="56048" y="11025"/>
                    <a:pt x="56414" y="7562"/>
                  </a:cubicBezTo>
                  <a:cubicBezTo>
                    <a:pt x="56804" y="11025"/>
                    <a:pt x="59731" y="13659"/>
                    <a:pt x="63219" y="13659"/>
                  </a:cubicBezTo>
                  <a:cubicBezTo>
                    <a:pt x="66706" y="13659"/>
                    <a:pt x="69633" y="11025"/>
                    <a:pt x="69999" y="7562"/>
                  </a:cubicBezTo>
                  <a:cubicBezTo>
                    <a:pt x="70408" y="11352"/>
                    <a:pt x="73585" y="13681"/>
                    <a:pt x="76850" y="13681"/>
                  </a:cubicBezTo>
                  <a:cubicBezTo>
                    <a:pt x="78648" y="13681"/>
                    <a:pt x="80473" y="12974"/>
                    <a:pt x="81877" y="11415"/>
                  </a:cubicBezTo>
                  <a:cubicBezTo>
                    <a:pt x="85852" y="7025"/>
                    <a:pt x="82730" y="1"/>
                    <a:pt x="76804" y="1"/>
                  </a:cubicBezTo>
                  <a:cubicBezTo>
                    <a:pt x="73316" y="1"/>
                    <a:pt x="70389" y="2635"/>
                    <a:pt x="69999" y="6098"/>
                  </a:cubicBezTo>
                  <a:cubicBezTo>
                    <a:pt x="69633" y="2635"/>
                    <a:pt x="66706" y="1"/>
                    <a:pt x="63219" y="1"/>
                  </a:cubicBezTo>
                  <a:cubicBezTo>
                    <a:pt x="59731" y="1"/>
                    <a:pt x="56804" y="2635"/>
                    <a:pt x="56414" y="6098"/>
                  </a:cubicBezTo>
                  <a:cubicBezTo>
                    <a:pt x="56048" y="2635"/>
                    <a:pt x="53121" y="1"/>
                    <a:pt x="49609" y="1"/>
                  </a:cubicBezTo>
                  <a:cubicBezTo>
                    <a:pt x="46121" y="1"/>
                    <a:pt x="43195" y="2635"/>
                    <a:pt x="42829" y="6098"/>
                  </a:cubicBezTo>
                  <a:cubicBezTo>
                    <a:pt x="42438" y="2635"/>
                    <a:pt x="39512" y="1"/>
                    <a:pt x="36024" y="1"/>
                  </a:cubicBezTo>
                  <a:cubicBezTo>
                    <a:pt x="32536" y="1"/>
                    <a:pt x="29609" y="2635"/>
                    <a:pt x="29244" y="6098"/>
                  </a:cubicBezTo>
                  <a:cubicBezTo>
                    <a:pt x="28853" y="2635"/>
                    <a:pt x="25927" y="1"/>
                    <a:pt x="22439" y="1"/>
                  </a:cubicBezTo>
                  <a:cubicBezTo>
                    <a:pt x="18951" y="1"/>
                    <a:pt x="16024" y="2635"/>
                    <a:pt x="15634" y="6098"/>
                  </a:cubicBezTo>
                  <a:cubicBezTo>
                    <a:pt x="15268" y="2635"/>
                    <a:pt x="12342" y="1"/>
                    <a:pt x="885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27"/>
            <p:cNvSpPr/>
            <p:nvPr/>
          </p:nvSpPr>
          <p:spPr>
            <a:xfrm>
              <a:off x="188125" y="2827675"/>
              <a:ext cx="2090225" cy="341350"/>
            </a:xfrm>
            <a:custGeom>
              <a:avLst/>
              <a:gdLst/>
              <a:ahLst/>
              <a:cxnLst/>
              <a:rect l="l" t="t" r="r" b="b"/>
              <a:pathLst>
                <a:path w="83609" h="13654" extrusionOk="0">
                  <a:moveTo>
                    <a:pt x="8782" y="203"/>
                  </a:moveTo>
                  <a:cubicBezTo>
                    <a:pt x="12181" y="203"/>
                    <a:pt x="15439" y="2839"/>
                    <a:pt x="15439" y="6815"/>
                  </a:cubicBezTo>
                  <a:cubicBezTo>
                    <a:pt x="15439" y="10473"/>
                    <a:pt x="12488" y="13424"/>
                    <a:pt x="8829" y="13449"/>
                  </a:cubicBezTo>
                  <a:cubicBezTo>
                    <a:pt x="2951" y="13449"/>
                    <a:pt x="0" y="6327"/>
                    <a:pt x="4146" y="2156"/>
                  </a:cubicBezTo>
                  <a:cubicBezTo>
                    <a:pt x="5496" y="807"/>
                    <a:pt x="7155" y="203"/>
                    <a:pt x="8782" y="203"/>
                  </a:cubicBezTo>
                  <a:close/>
                  <a:moveTo>
                    <a:pt x="22375" y="203"/>
                  </a:moveTo>
                  <a:cubicBezTo>
                    <a:pt x="25769" y="203"/>
                    <a:pt x="29032" y="2839"/>
                    <a:pt x="29048" y="6815"/>
                  </a:cubicBezTo>
                  <a:cubicBezTo>
                    <a:pt x="29024" y="10473"/>
                    <a:pt x="26073" y="13424"/>
                    <a:pt x="22439" y="13449"/>
                  </a:cubicBezTo>
                  <a:cubicBezTo>
                    <a:pt x="16536" y="13449"/>
                    <a:pt x="13585" y="6327"/>
                    <a:pt x="17756" y="2156"/>
                  </a:cubicBezTo>
                  <a:cubicBezTo>
                    <a:pt x="19098" y="807"/>
                    <a:pt x="20751" y="203"/>
                    <a:pt x="22375" y="203"/>
                  </a:cubicBezTo>
                  <a:close/>
                  <a:moveTo>
                    <a:pt x="35976" y="203"/>
                  </a:moveTo>
                  <a:cubicBezTo>
                    <a:pt x="39376" y="203"/>
                    <a:pt x="42633" y="2839"/>
                    <a:pt x="42633" y="6815"/>
                  </a:cubicBezTo>
                  <a:cubicBezTo>
                    <a:pt x="42633" y="10473"/>
                    <a:pt x="39658" y="13424"/>
                    <a:pt x="36024" y="13449"/>
                  </a:cubicBezTo>
                  <a:cubicBezTo>
                    <a:pt x="30121" y="13449"/>
                    <a:pt x="27170" y="6327"/>
                    <a:pt x="31341" y="2156"/>
                  </a:cubicBezTo>
                  <a:cubicBezTo>
                    <a:pt x="32691" y="807"/>
                    <a:pt x="34350" y="203"/>
                    <a:pt x="35976" y="203"/>
                  </a:cubicBezTo>
                  <a:close/>
                  <a:moveTo>
                    <a:pt x="49561" y="203"/>
                  </a:moveTo>
                  <a:cubicBezTo>
                    <a:pt x="52961" y="203"/>
                    <a:pt x="56218" y="2839"/>
                    <a:pt x="56218" y="6815"/>
                  </a:cubicBezTo>
                  <a:cubicBezTo>
                    <a:pt x="56218" y="10473"/>
                    <a:pt x="53267" y="13424"/>
                    <a:pt x="49609" y="13449"/>
                  </a:cubicBezTo>
                  <a:cubicBezTo>
                    <a:pt x="43706" y="13449"/>
                    <a:pt x="40755" y="6327"/>
                    <a:pt x="44926" y="2156"/>
                  </a:cubicBezTo>
                  <a:cubicBezTo>
                    <a:pt x="46276" y="807"/>
                    <a:pt x="47935" y="203"/>
                    <a:pt x="49561" y="203"/>
                  </a:cubicBezTo>
                  <a:close/>
                  <a:moveTo>
                    <a:pt x="63154" y="203"/>
                  </a:moveTo>
                  <a:cubicBezTo>
                    <a:pt x="66546" y="203"/>
                    <a:pt x="69803" y="2839"/>
                    <a:pt x="69803" y="6815"/>
                  </a:cubicBezTo>
                  <a:cubicBezTo>
                    <a:pt x="69803" y="10473"/>
                    <a:pt x="66852" y="13424"/>
                    <a:pt x="63194" y="13449"/>
                  </a:cubicBezTo>
                  <a:cubicBezTo>
                    <a:pt x="57316" y="13449"/>
                    <a:pt x="54365" y="6303"/>
                    <a:pt x="58535" y="2156"/>
                  </a:cubicBezTo>
                  <a:cubicBezTo>
                    <a:pt x="59877" y="807"/>
                    <a:pt x="61531" y="203"/>
                    <a:pt x="63154" y="203"/>
                  </a:cubicBezTo>
                  <a:close/>
                  <a:moveTo>
                    <a:pt x="76740" y="203"/>
                  </a:moveTo>
                  <a:cubicBezTo>
                    <a:pt x="80133" y="203"/>
                    <a:pt x="83396" y="2839"/>
                    <a:pt x="83413" y="6815"/>
                  </a:cubicBezTo>
                  <a:cubicBezTo>
                    <a:pt x="83389" y="10473"/>
                    <a:pt x="80437" y="13424"/>
                    <a:pt x="76803" y="13449"/>
                  </a:cubicBezTo>
                  <a:cubicBezTo>
                    <a:pt x="70901" y="13449"/>
                    <a:pt x="67950" y="6327"/>
                    <a:pt x="72120" y="2156"/>
                  </a:cubicBezTo>
                  <a:cubicBezTo>
                    <a:pt x="73462" y="807"/>
                    <a:pt x="75116" y="203"/>
                    <a:pt x="76740" y="203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3"/>
                    <a:pt x="8463" y="10"/>
                  </a:cubicBezTo>
                  <a:cubicBezTo>
                    <a:pt x="4854" y="181"/>
                    <a:pt x="2000" y="3181"/>
                    <a:pt x="2000" y="6815"/>
                  </a:cubicBezTo>
                  <a:cubicBezTo>
                    <a:pt x="2000" y="10449"/>
                    <a:pt x="4854" y="13449"/>
                    <a:pt x="8463" y="13644"/>
                  </a:cubicBezTo>
                  <a:cubicBezTo>
                    <a:pt x="8588" y="13651"/>
                    <a:pt x="8712" y="13654"/>
                    <a:pt x="8835" y="13654"/>
                  </a:cubicBezTo>
                  <a:cubicBezTo>
                    <a:pt x="12310" y="13654"/>
                    <a:pt x="15257" y="11032"/>
                    <a:pt x="15634" y="7547"/>
                  </a:cubicBezTo>
                  <a:cubicBezTo>
                    <a:pt x="16000" y="11010"/>
                    <a:pt x="18926" y="13644"/>
                    <a:pt x="22439" y="13644"/>
                  </a:cubicBezTo>
                  <a:cubicBezTo>
                    <a:pt x="25926" y="13644"/>
                    <a:pt x="28853" y="11010"/>
                    <a:pt x="29219" y="7547"/>
                  </a:cubicBezTo>
                  <a:cubicBezTo>
                    <a:pt x="29609" y="11010"/>
                    <a:pt x="32536" y="13644"/>
                    <a:pt x="36024" y="13644"/>
                  </a:cubicBezTo>
                  <a:cubicBezTo>
                    <a:pt x="39511" y="13644"/>
                    <a:pt x="42438" y="11010"/>
                    <a:pt x="42804" y="7547"/>
                  </a:cubicBezTo>
                  <a:cubicBezTo>
                    <a:pt x="43194" y="11010"/>
                    <a:pt x="46121" y="13644"/>
                    <a:pt x="49609" y="13644"/>
                  </a:cubicBezTo>
                  <a:cubicBezTo>
                    <a:pt x="53096" y="13644"/>
                    <a:pt x="56023" y="11010"/>
                    <a:pt x="56413" y="7547"/>
                  </a:cubicBezTo>
                  <a:cubicBezTo>
                    <a:pt x="56779" y="11010"/>
                    <a:pt x="59706" y="13644"/>
                    <a:pt x="63194" y="13644"/>
                  </a:cubicBezTo>
                  <a:cubicBezTo>
                    <a:pt x="66682" y="13644"/>
                    <a:pt x="69608" y="11010"/>
                    <a:pt x="69999" y="7547"/>
                  </a:cubicBezTo>
                  <a:cubicBezTo>
                    <a:pt x="70364" y="11010"/>
                    <a:pt x="73291" y="13644"/>
                    <a:pt x="76803" y="13644"/>
                  </a:cubicBezTo>
                  <a:cubicBezTo>
                    <a:pt x="80291" y="13644"/>
                    <a:pt x="83218" y="11010"/>
                    <a:pt x="83584" y="7547"/>
                  </a:cubicBezTo>
                  <a:cubicBezTo>
                    <a:pt x="83608" y="7059"/>
                    <a:pt x="83608" y="6595"/>
                    <a:pt x="83584" y="6108"/>
                  </a:cubicBezTo>
                  <a:cubicBezTo>
                    <a:pt x="83218" y="2620"/>
                    <a:pt x="80291" y="10"/>
                    <a:pt x="76803" y="10"/>
                  </a:cubicBezTo>
                  <a:cubicBezTo>
                    <a:pt x="73291" y="10"/>
                    <a:pt x="70364" y="2620"/>
                    <a:pt x="69999" y="6108"/>
                  </a:cubicBezTo>
                  <a:cubicBezTo>
                    <a:pt x="69608" y="2620"/>
                    <a:pt x="66682" y="10"/>
                    <a:pt x="63194" y="10"/>
                  </a:cubicBezTo>
                  <a:cubicBezTo>
                    <a:pt x="59706" y="10"/>
                    <a:pt x="56779" y="2620"/>
                    <a:pt x="56413" y="6108"/>
                  </a:cubicBezTo>
                  <a:cubicBezTo>
                    <a:pt x="56023" y="2620"/>
                    <a:pt x="53096" y="10"/>
                    <a:pt x="49609" y="10"/>
                  </a:cubicBezTo>
                  <a:cubicBezTo>
                    <a:pt x="46121" y="10"/>
                    <a:pt x="43194" y="2620"/>
                    <a:pt x="42804" y="6108"/>
                  </a:cubicBezTo>
                  <a:cubicBezTo>
                    <a:pt x="42438" y="2620"/>
                    <a:pt x="39511" y="10"/>
                    <a:pt x="36024" y="10"/>
                  </a:cubicBezTo>
                  <a:cubicBezTo>
                    <a:pt x="32536" y="10"/>
                    <a:pt x="29609" y="2620"/>
                    <a:pt x="29219" y="6108"/>
                  </a:cubicBezTo>
                  <a:cubicBezTo>
                    <a:pt x="28853" y="2620"/>
                    <a:pt x="25926" y="10"/>
                    <a:pt x="22439" y="10"/>
                  </a:cubicBezTo>
                  <a:cubicBezTo>
                    <a:pt x="18926" y="10"/>
                    <a:pt x="16000" y="2620"/>
                    <a:pt x="15634" y="6108"/>
                  </a:cubicBezTo>
                  <a:cubicBezTo>
                    <a:pt x="15257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5" name="Google Shape;5765;p27"/>
          <p:cNvSpPr/>
          <p:nvPr/>
        </p:nvSpPr>
        <p:spPr>
          <a:xfrm rot="-5400000" flipH="1">
            <a:off x="4512450" y="1238925"/>
            <a:ext cx="119100" cy="77046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CUSTOM_15">
    <p:spTree>
      <p:nvGrpSpPr>
        <p:cNvPr id="1" name="Shape 5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67" name="Google Shape;5767;p28"/>
          <p:cNvGrpSpPr/>
          <p:nvPr/>
        </p:nvGrpSpPr>
        <p:grpSpPr>
          <a:xfrm>
            <a:off x="7339309" y="2761861"/>
            <a:ext cx="2283495" cy="2631626"/>
            <a:chOff x="7339309" y="2761861"/>
            <a:chExt cx="2283495" cy="2631626"/>
          </a:xfrm>
        </p:grpSpPr>
        <p:sp>
          <p:nvSpPr>
            <p:cNvPr id="5768" name="Google Shape;5768;p28"/>
            <p:cNvSpPr/>
            <p:nvPr/>
          </p:nvSpPr>
          <p:spPr>
            <a:xfrm rot="10800000" flipH="1">
              <a:off x="8812003" y="3668114"/>
              <a:ext cx="451778" cy="387119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28"/>
            <p:cNvSpPr/>
            <p:nvPr/>
          </p:nvSpPr>
          <p:spPr>
            <a:xfrm rot="10800000" flipH="1">
              <a:off x="8906431" y="3739149"/>
              <a:ext cx="286733" cy="245467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28"/>
            <p:cNvSpPr/>
            <p:nvPr/>
          </p:nvSpPr>
          <p:spPr>
            <a:xfrm rot="10800000" flipH="1">
              <a:off x="8993208" y="3804038"/>
              <a:ext cx="135297" cy="115918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28"/>
            <p:cNvSpPr/>
            <p:nvPr/>
          </p:nvSpPr>
          <p:spPr>
            <a:xfrm rot="10800000" flipH="1">
              <a:off x="8338108" y="3668302"/>
              <a:ext cx="450942" cy="386931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28"/>
            <p:cNvSpPr/>
            <p:nvPr/>
          </p:nvSpPr>
          <p:spPr>
            <a:xfrm rot="10800000" flipH="1">
              <a:off x="8432557" y="3739149"/>
              <a:ext cx="285876" cy="245467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28"/>
            <p:cNvSpPr/>
            <p:nvPr/>
          </p:nvSpPr>
          <p:spPr>
            <a:xfrm rot="10800000" flipH="1">
              <a:off x="8518476" y="3804038"/>
              <a:ext cx="136154" cy="115918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28"/>
            <p:cNvSpPr/>
            <p:nvPr/>
          </p:nvSpPr>
          <p:spPr>
            <a:xfrm rot="10800000" flipH="1">
              <a:off x="7864233" y="3668302"/>
              <a:ext cx="451778" cy="386931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28"/>
            <p:cNvSpPr/>
            <p:nvPr/>
          </p:nvSpPr>
          <p:spPr>
            <a:xfrm rot="10800000" flipH="1">
              <a:off x="7957825" y="3739149"/>
              <a:ext cx="286733" cy="245467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28"/>
            <p:cNvSpPr/>
            <p:nvPr/>
          </p:nvSpPr>
          <p:spPr>
            <a:xfrm rot="10800000" flipH="1">
              <a:off x="8044602" y="3804038"/>
              <a:ext cx="135297" cy="115918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28"/>
            <p:cNvSpPr/>
            <p:nvPr/>
          </p:nvSpPr>
          <p:spPr>
            <a:xfrm rot="10800000" flipH="1">
              <a:off x="7389502" y="3668302"/>
              <a:ext cx="451778" cy="386931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28"/>
            <p:cNvSpPr/>
            <p:nvPr/>
          </p:nvSpPr>
          <p:spPr>
            <a:xfrm rot="10800000" flipH="1">
              <a:off x="7483950" y="3739149"/>
              <a:ext cx="286733" cy="245467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28"/>
            <p:cNvSpPr/>
            <p:nvPr/>
          </p:nvSpPr>
          <p:spPr>
            <a:xfrm rot="10800000" flipH="1">
              <a:off x="7570727" y="3804038"/>
              <a:ext cx="135297" cy="115918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28"/>
            <p:cNvSpPr/>
            <p:nvPr/>
          </p:nvSpPr>
          <p:spPr>
            <a:xfrm rot="10800000" flipH="1">
              <a:off x="8338108" y="2806473"/>
              <a:ext cx="450942" cy="38691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28"/>
            <p:cNvSpPr/>
            <p:nvPr/>
          </p:nvSpPr>
          <p:spPr>
            <a:xfrm rot="10800000" flipH="1">
              <a:off x="8432557" y="2877320"/>
              <a:ext cx="285876" cy="245467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28"/>
            <p:cNvSpPr/>
            <p:nvPr/>
          </p:nvSpPr>
          <p:spPr>
            <a:xfrm rot="10800000" flipH="1">
              <a:off x="8518476" y="2941561"/>
              <a:ext cx="136154" cy="116566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28"/>
            <p:cNvSpPr/>
            <p:nvPr/>
          </p:nvSpPr>
          <p:spPr>
            <a:xfrm rot="10800000" flipH="1">
              <a:off x="7864233" y="2806473"/>
              <a:ext cx="451778" cy="38691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28"/>
            <p:cNvSpPr/>
            <p:nvPr/>
          </p:nvSpPr>
          <p:spPr>
            <a:xfrm rot="10800000" flipH="1">
              <a:off x="7958682" y="2877320"/>
              <a:ext cx="285876" cy="245467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28"/>
            <p:cNvSpPr/>
            <p:nvPr/>
          </p:nvSpPr>
          <p:spPr>
            <a:xfrm rot="10800000" flipH="1">
              <a:off x="8044602" y="2941561"/>
              <a:ext cx="135297" cy="116566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28"/>
            <p:cNvSpPr/>
            <p:nvPr/>
          </p:nvSpPr>
          <p:spPr>
            <a:xfrm rot="10800000" flipH="1">
              <a:off x="7814040" y="2761861"/>
              <a:ext cx="1025202" cy="476613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28"/>
            <p:cNvSpPr/>
            <p:nvPr/>
          </p:nvSpPr>
          <p:spPr>
            <a:xfrm rot="10800000" flipH="1">
              <a:off x="9114018" y="3237617"/>
              <a:ext cx="451778" cy="387098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28"/>
            <p:cNvSpPr/>
            <p:nvPr/>
          </p:nvSpPr>
          <p:spPr>
            <a:xfrm rot="10800000" flipH="1">
              <a:off x="9184635" y="3309071"/>
              <a:ext cx="286733" cy="24509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28"/>
            <p:cNvSpPr/>
            <p:nvPr/>
          </p:nvSpPr>
          <p:spPr>
            <a:xfrm rot="10800000" flipH="1">
              <a:off x="9249294" y="3372894"/>
              <a:ext cx="136133" cy="116566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28"/>
            <p:cNvSpPr/>
            <p:nvPr/>
          </p:nvSpPr>
          <p:spPr>
            <a:xfrm rot="10800000" flipH="1">
              <a:off x="8640143" y="3237617"/>
              <a:ext cx="450921" cy="387098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28"/>
            <p:cNvSpPr/>
            <p:nvPr/>
          </p:nvSpPr>
          <p:spPr>
            <a:xfrm rot="10800000" flipH="1">
              <a:off x="8710760" y="3309071"/>
              <a:ext cx="285876" cy="24509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28"/>
            <p:cNvSpPr/>
            <p:nvPr/>
          </p:nvSpPr>
          <p:spPr>
            <a:xfrm rot="10800000" flipH="1">
              <a:off x="8775419" y="3372894"/>
              <a:ext cx="135276" cy="116566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28"/>
            <p:cNvSpPr/>
            <p:nvPr/>
          </p:nvSpPr>
          <p:spPr>
            <a:xfrm rot="10800000" flipH="1">
              <a:off x="8166269" y="3237617"/>
              <a:ext cx="450921" cy="387098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28"/>
            <p:cNvSpPr/>
            <p:nvPr/>
          </p:nvSpPr>
          <p:spPr>
            <a:xfrm rot="10800000" flipH="1">
              <a:off x="8236865" y="3309071"/>
              <a:ext cx="285897" cy="24509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28"/>
            <p:cNvSpPr/>
            <p:nvPr/>
          </p:nvSpPr>
          <p:spPr>
            <a:xfrm rot="10800000" flipH="1">
              <a:off x="8301524" y="3372894"/>
              <a:ext cx="135297" cy="116566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28"/>
            <p:cNvSpPr/>
            <p:nvPr/>
          </p:nvSpPr>
          <p:spPr>
            <a:xfrm rot="10800000" flipH="1">
              <a:off x="7692373" y="3237617"/>
              <a:ext cx="450942" cy="387098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28"/>
            <p:cNvSpPr/>
            <p:nvPr/>
          </p:nvSpPr>
          <p:spPr>
            <a:xfrm rot="10800000" flipH="1">
              <a:off x="7762426" y="3309071"/>
              <a:ext cx="286440" cy="245048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28"/>
            <p:cNvSpPr/>
            <p:nvPr/>
          </p:nvSpPr>
          <p:spPr>
            <a:xfrm rot="10800000" flipH="1">
              <a:off x="7826813" y="3372894"/>
              <a:ext cx="136133" cy="116566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28"/>
            <p:cNvSpPr/>
            <p:nvPr/>
          </p:nvSpPr>
          <p:spPr>
            <a:xfrm rot="10800000" flipH="1">
              <a:off x="7576685" y="3192818"/>
              <a:ext cx="2046119" cy="47701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28"/>
            <p:cNvSpPr/>
            <p:nvPr/>
          </p:nvSpPr>
          <p:spPr>
            <a:xfrm rot="10800000" flipH="1">
              <a:off x="7339309" y="3623085"/>
              <a:ext cx="2046119" cy="478934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28"/>
            <p:cNvSpPr/>
            <p:nvPr/>
          </p:nvSpPr>
          <p:spPr>
            <a:xfrm rot="10800000" flipH="1">
              <a:off x="9114018" y="4099447"/>
              <a:ext cx="451778" cy="387140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28"/>
            <p:cNvSpPr/>
            <p:nvPr/>
          </p:nvSpPr>
          <p:spPr>
            <a:xfrm rot="10800000" flipH="1">
              <a:off x="9184635" y="4170064"/>
              <a:ext cx="286733" cy="245634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28"/>
            <p:cNvSpPr/>
            <p:nvPr/>
          </p:nvSpPr>
          <p:spPr>
            <a:xfrm rot="10800000" flipH="1">
              <a:off x="9249294" y="4234723"/>
              <a:ext cx="136133" cy="116587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28"/>
            <p:cNvSpPr/>
            <p:nvPr/>
          </p:nvSpPr>
          <p:spPr>
            <a:xfrm rot="10800000" flipH="1">
              <a:off x="8640143" y="4099447"/>
              <a:ext cx="451778" cy="387140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28"/>
            <p:cNvSpPr/>
            <p:nvPr/>
          </p:nvSpPr>
          <p:spPr>
            <a:xfrm rot="10800000" flipH="1">
              <a:off x="8710760" y="4170064"/>
              <a:ext cx="286712" cy="245634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28"/>
            <p:cNvSpPr/>
            <p:nvPr/>
          </p:nvSpPr>
          <p:spPr>
            <a:xfrm rot="10800000" flipH="1">
              <a:off x="8775419" y="4234723"/>
              <a:ext cx="135276" cy="116587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28"/>
            <p:cNvSpPr/>
            <p:nvPr/>
          </p:nvSpPr>
          <p:spPr>
            <a:xfrm rot="10800000" flipH="1">
              <a:off x="8166269" y="4099447"/>
              <a:ext cx="451778" cy="387140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28"/>
            <p:cNvSpPr/>
            <p:nvPr/>
          </p:nvSpPr>
          <p:spPr>
            <a:xfrm rot="10800000" flipH="1">
              <a:off x="8236865" y="4170064"/>
              <a:ext cx="285897" cy="245634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28"/>
            <p:cNvSpPr/>
            <p:nvPr/>
          </p:nvSpPr>
          <p:spPr>
            <a:xfrm rot="10800000" flipH="1">
              <a:off x="8301524" y="4234723"/>
              <a:ext cx="135297" cy="116587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28"/>
            <p:cNvSpPr/>
            <p:nvPr/>
          </p:nvSpPr>
          <p:spPr>
            <a:xfrm rot="10800000" flipH="1">
              <a:off x="7692373" y="4099447"/>
              <a:ext cx="450942" cy="387140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28"/>
            <p:cNvSpPr/>
            <p:nvPr/>
          </p:nvSpPr>
          <p:spPr>
            <a:xfrm rot="10800000" flipH="1">
              <a:off x="7762154" y="4170064"/>
              <a:ext cx="286712" cy="245676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28"/>
            <p:cNvSpPr/>
            <p:nvPr/>
          </p:nvSpPr>
          <p:spPr>
            <a:xfrm rot="10800000" flipH="1">
              <a:off x="7826813" y="4234723"/>
              <a:ext cx="136133" cy="116587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28"/>
            <p:cNvSpPr/>
            <p:nvPr/>
          </p:nvSpPr>
          <p:spPr>
            <a:xfrm rot="10800000" flipH="1">
              <a:off x="7576685" y="4054647"/>
              <a:ext cx="2046119" cy="47701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28"/>
            <p:cNvSpPr/>
            <p:nvPr/>
          </p:nvSpPr>
          <p:spPr>
            <a:xfrm rot="10800000" flipH="1">
              <a:off x="8876934" y="4530801"/>
              <a:ext cx="451506" cy="386889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28"/>
            <p:cNvSpPr/>
            <p:nvPr/>
          </p:nvSpPr>
          <p:spPr>
            <a:xfrm rot="10800000" flipH="1">
              <a:off x="8947530" y="4601397"/>
              <a:ext cx="286461" cy="245446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28"/>
            <p:cNvSpPr/>
            <p:nvPr/>
          </p:nvSpPr>
          <p:spPr>
            <a:xfrm rot="10800000" flipH="1">
              <a:off x="9011918" y="4666056"/>
              <a:ext cx="136154" cy="116378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28"/>
            <p:cNvSpPr/>
            <p:nvPr/>
          </p:nvSpPr>
          <p:spPr>
            <a:xfrm rot="10800000" flipH="1">
              <a:off x="8402767" y="4530801"/>
              <a:ext cx="451778" cy="386889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28"/>
            <p:cNvSpPr/>
            <p:nvPr/>
          </p:nvSpPr>
          <p:spPr>
            <a:xfrm rot="10800000" flipH="1">
              <a:off x="8473656" y="4601397"/>
              <a:ext cx="286461" cy="245446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28"/>
            <p:cNvSpPr/>
            <p:nvPr/>
          </p:nvSpPr>
          <p:spPr>
            <a:xfrm rot="10800000" flipH="1">
              <a:off x="8537458" y="4666056"/>
              <a:ext cx="136740" cy="116378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28"/>
            <p:cNvSpPr/>
            <p:nvPr/>
          </p:nvSpPr>
          <p:spPr>
            <a:xfrm rot="10800000" flipH="1">
              <a:off x="7928328" y="4530801"/>
              <a:ext cx="452342" cy="386889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28"/>
            <p:cNvSpPr/>
            <p:nvPr/>
          </p:nvSpPr>
          <p:spPr>
            <a:xfrm rot="10800000" flipH="1">
              <a:off x="7999509" y="4601397"/>
              <a:ext cx="286733" cy="245446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28"/>
            <p:cNvSpPr/>
            <p:nvPr/>
          </p:nvSpPr>
          <p:spPr>
            <a:xfrm rot="10800000" flipH="1">
              <a:off x="8063583" y="4666056"/>
              <a:ext cx="135882" cy="116378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28"/>
            <p:cNvSpPr/>
            <p:nvPr/>
          </p:nvSpPr>
          <p:spPr>
            <a:xfrm rot="10800000" flipH="1">
              <a:off x="7813183" y="4485395"/>
              <a:ext cx="1573101" cy="476759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28"/>
            <p:cNvSpPr/>
            <p:nvPr/>
          </p:nvSpPr>
          <p:spPr>
            <a:xfrm rot="10800000" flipH="1">
              <a:off x="9114018" y="4962134"/>
              <a:ext cx="451778" cy="386283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28"/>
            <p:cNvSpPr/>
            <p:nvPr/>
          </p:nvSpPr>
          <p:spPr>
            <a:xfrm rot="10800000" flipH="1">
              <a:off x="9184635" y="5032751"/>
              <a:ext cx="286733" cy="245069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28"/>
            <p:cNvSpPr/>
            <p:nvPr/>
          </p:nvSpPr>
          <p:spPr>
            <a:xfrm rot="10800000" flipH="1">
              <a:off x="9249294" y="5096553"/>
              <a:ext cx="136133" cy="116775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28"/>
            <p:cNvSpPr/>
            <p:nvPr/>
          </p:nvSpPr>
          <p:spPr>
            <a:xfrm rot="10800000" flipH="1">
              <a:off x="8640143" y="4962134"/>
              <a:ext cx="450921" cy="386283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28"/>
            <p:cNvSpPr/>
            <p:nvPr/>
          </p:nvSpPr>
          <p:spPr>
            <a:xfrm rot="10800000" flipH="1">
              <a:off x="8710760" y="5032751"/>
              <a:ext cx="286712" cy="245069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28"/>
            <p:cNvSpPr/>
            <p:nvPr/>
          </p:nvSpPr>
          <p:spPr>
            <a:xfrm rot="10800000" flipH="1">
              <a:off x="8775419" y="5096553"/>
              <a:ext cx="135276" cy="116775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28"/>
            <p:cNvSpPr/>
            <p:nvPr/>
          </p:nvSpPr>
          <p:spPr>
            <a:xfrm rot="10800000" flipH="1">
              <a:off x="8166269" y="4962134"/>
              <a:ext cx="450921" cy="386283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28"/>
            <p:cNvSpPr/>
            <p:nvPr/>
          </p:nvSpPr>
          <p:spPr>
            <a:xfrm rot="10800000" flipH="1">
              <a:off x="8236865" y="5032751"/>
              <a:ext cx="285897" cy="245069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28"/>
            <p:cNvSpPr/>
            <p:nvPr/>
          </p:nvSpPr>
          <p:spPr>
            <a:xfrm rot="10800000" flipH="1">
              <a:off x="8301524" y="5096553"/>
              <a:ext cx="135297" cy="116775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28"/>
            <p:cNvSpPr/>
            <p:nvPr/>
          </p:nvSpPr>
          <p:spPr>
            <a:xfrm rot="10800000" flipH="1">
              <a:off x="8050559" y="4916289"/>
              <a:ext cx="1572244" cy="477198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4" name="Google Shape;5834;p28"/>
          <p:cNvSpPr/>
          <p:nvPr/>
        </p:nvSpPr>
        <p:spPr>
          <a:xfrm rot="-5400000" flipH="1">
            <a:off x="4512450" y="-3790575"/>
            <a:ext cx="119100" cy="77025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3"/>
          <p:cNvGrpSpPr/>
          <p:nvPr/>
        </p:nvGrpSpPr>
        <p:grpSpPr>
          <a:xfrm>
            <a:off x="5206339" y="-249987"/>
            <a:ext cx="4416465" cy="5641677"/>
            <a:chOff x="1756975" y="237325"/>
            <a:chExt cx="4084025" cy="5223775"/>
          </a:xfrm>
        </p:grpSpPr>
        <p:sp>
          <p:nvSpPr>
            <p:cNvPr id="835" name="Google Shape;835;p3"/>
            <p:cNvSpPr/>
            <p:nvPr/>
          </p:nvSpPr>
          <p:spPr>
            <a:xfrm>
              <a:off x="5370600" y="2798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81" y="315"/>
                  </a:moveTo>
                  <a:cubicBezTo>
                    <a:pt x="13259" y="315"/>
                    <a:pt x="16289" y="7687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ubicBezTo>
                    <a:pt x="7155" y="315"/>
                    <a:pt x="7168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"/>
            <p:cNvSpPr/>
            <p:nvPr/>
          </p:nvSpPr>
          <p:spPr>
            <a:xfrm>
              <a:off x="543587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1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"/>
            <p:cNvSpPr/>
            <p:nvPr/>
          </p:nvSpPr>
          <p:spPr>
            <a:xfrm>
              <a:off x="549487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8" y="292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"/>
            <p:cNvSpPr/>
            <p:nvPr/>
          </p:nvSpPr>
          <p:spPr>
            <a:xfrm>
              <a:off x="49324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5"/>
                    <a:pt x="16299" y="7678"/>
                    <a:pt x="11957" y="11988"/>
                  </a:cubicBezTo>
                  <a:cubicBezTo>
                    <a:pt x="10563" y="13393"/>
                    <a:pt x="8850" y="14020"/>
                    <a:pt x="7170" y="14020"/>
                  </a:cubicBezTo>
                  <a:cubicBezTo>
                    <a:pt x="3655" y="14020"/>
                    <a:pt x="284" y="11273"/>
                    <a:pt x="284" y="7143"/>
                  </a:cubicBezTo>
                  <a:cubicBezTo>
                    <a:pt x="284" y="3386"/>
                    <a:pt x="3305" y="315"/>
                    <a:pt x="7085" y="315"/>
                  </a:cubicBezTo>
                  <a:cubicBezTo>
                    <a:pt x="7105" y="315"/>
                    <a:pt x="7124" y="315"/>
                    <a:pt x="7143" y="315"/>
                  </a:cubicBezTo>
                  <a:lnTo>
                    <a:pt x="7143" y="284"/>
                  </a:ln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285"/>
                  </a:cubicBezTo>
                  <a:cubicBezTo>
                    <a:pt x="13499" y="14285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"/>
            <p:cNvSpPr/>
            <p:nvPr/>
          </p:nvSpPr>
          <p:spPr>
            <a:xfrm>
              <a:off x="49977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"/>
            <p:cNvSpPr/>
            <p:nvPr/>
          </p:nvSpPr>
          <p:spPr>
            <a:xfrm>
              <a:off x="505752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776" y="292"/>
                    <a:pt x="4626" y="2305"/>
                    <a:pt x="3430" y="3469"/>
                  </a:cubicBezTo>
                  <a:cubicBezTo>
                    <a:pt x="3053" y="3846"/>
                    <a:pt x="2591" y="4015"/>
                    <a:pt x="2138" y="4015"/>
                  </a:cubicBezTo>
                  <a:cubicBezTo>
                    <a:pt x="1191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1" y="852"/>
                    <a:pt x="1" y="2148"/>
                  </a:cubicBezTo>
                  <a:cubicBezTo>
                    <a:pt x="1" y="3344"/>
                    <a:pt x="944" y="4287"/>
                    <a:pt x="2140" y="4319"/>
                  </a:cubicBezTo>
                  <a:cubicBezTo>
                    <a:pt x="4028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"/>
            <p:cNvSpPr/>
            <p:nvPr/>
          </p:nvSpPr>
          <p:spPr>
            <a:xfrm>
              <a:off x="50913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81" y="257"/>
                  </a:moveTo>
                  <a:cubicBezTo>
                    <a:pt x="13022" y="257"/>
                    <a:pt x="16414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6" y="879"/>
                    <a:pt x="7800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3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"/>
            <p:cNvSpPr/>
            <p:nvPr/>
          </p:nvSpPr>
          <p:spPr>
            <a:xfrm>
              <a:off x="5178675" y="743900"/>
              <a:ext cx="264300" cy="226550"/>
            </a:xfrm>
            <a:custGeom>
              <a:avLst/>
              <a:gdLst/>
              <a:ahLst/>
              <a:cxnLst/>
              <a:rect l="l" t="t" r="r" b="b"/>
              <a:pathLst>
                <a:path w="10572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91"/>
                    <a:pt x="8369" y="8779"/>
                    <a:pt x="6041" y="8779"/>
                  </a:cubicBezTo>
                  <a:cubicBezTo>
                    <a:pt x="2265" y="8747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5" y="8643"/>
                    <a:pt x="4900" y="9061"/>
                    <a:pt x="6023" y="9061"/>
                  </a:cubicBezTo>
                  <a:cubicBezTo>
                    <a:pt x="8343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"/>
            <p:cNvSpPr/>
            <p:nvPr/>
          </p:nvSpPr>
          <p:spPr>
            <a:xfrm>
              <a:off x="5258100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5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84" y="4091"/>
                    <a:pt x="2322" y="4288"/>
                    <a:pt x="2852" y="4288"/>
                  </a:cubicBezTo>
                  <a:cubicBezTo>
                    <a:pt x="3949" y="4288"/>
                    <a:pt x="5014" y="3444"/>
                    <a:pt x="5035" y="2172"/>
                  </a:cubicBezTo>
                  <a:cubicBezTo>
                    <a:pt x="5035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"/>
            <p:cNvSpPr/>
            <p:nvPr/>
          </p:nvSpPr>
          <p:spPr>
            <a:xfrm>
              <a:off x="465242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3" y="10919"/>
                    <a:pt x="13341" y="13971"/>
                    <a:pt x="9566" y="14002"/>
                  </a:cubicBezTo>
                  <a:cubicBezTo>
                    <a:pt x="3462" y="14002"/>
                    <a:pt x="378" y="6608"/>
                    <a:pt x="4720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0" y="14294"/>
                    <a:pt x="16687" y="11466"/>
                    <a:pt x="16708" y="7175"/>
                  </a:cubicBezTo>
                  <a:cubicBezTo>
                    <a:pt x="16708" y="3210"/>
                    <a:pt x="13530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"/>
            <p:cNvSpPr/>
            <p:nvPr/>
          </p:nvSpPr>
          <p:spPr>
            <a:xfrm>
              <a:off x="473975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0" y="266"/>
                    <a:pt x="10320" y="1980"/>
                    <a:pt x="10320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79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09"/>
                  </a:cubicBezTo>
                  <a:cubicBezTo>
                    <a:pt x="3787" y="8643"/>
                    <a:pt x="4928" y="9061"/>
                    <a:pt x="6048" y="9061"/>
                  </a:cubicBezTo>
                  <a:cubicBezTo>
                    <a:pt x="8361" y="9061"/>
                    <a:pt x="10582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"/>
            <p:cNvSpPr/>
            <p:nvPr/>
          </p:nvSpPr>
          <p:spPr>
            <a:xfrm>
              <a:off x="4819975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"/>
            <p:cNvSpPr/>
            <p:nvPr/>
          </p:nvSpPr>
          <p:spPr>
            <a:xfrm>
              <a:off x="4493550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8"/>
                  </a:cubicBezTo>
                  <a:cubicBezTo>
                    <a:pt x="10594" y="13393"/>
                    <a:pt x="8881" y="14020"/>
                    <a:pt x="7200" y="14020"/>
                  </a:cubicBezTo>
                  <a:cubicBezTo>
                    <a:pt x="3685" y="14020"/>
                    <a:pt x="315" y="11273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285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"/>
            <p:cNvSpPr/>
            <p:nvPr/>
          </p:nvSpPr>
          <p:spPr>
            <a:xfrm>
              <a:off x="455882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475" y="316"/>
                  </a:moveTo>
                  <a:cubicBezTo>
                    <a:pt x="4494" y="316"/>
                    <a:pt x="4512" y="316"/>
                    <a:pt x="4531" y="317"/>
                  </a:cubicBezTo>
                  <a:cubicBezTo>
                    <a:pt x="8307" y="317"/>
                    <a:pt x="10226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23"/>
                    <a:pt x="2173" y="316"/>
                    <a:pt x="447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"/>
            <p:cNvSpPr/>
            <p:nvPr/>
          </p:nvSpPr>
          <p:spPr>
            <a:xfrm>
              <a:off x="461860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40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319"/>
                    <a:pt x="2140" y="4319"/>
                  </a:cubicBezTo>
                  <a:cubicBezTo>
                    <a:pt x="4060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"/>
            <p:cNvSpPr/>
            <p:nvPr/>
          </p:nvSpPr>
          <p:spPr>
            <a:xfrm>
              <a:off x="405540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8"/>
                  </a:cubicBezTo>
                  <a:cubicBezTo>
                    <a:pt x="10594" y="13393"/>
                    <a:pt x="8878" y="14020"/>
                    <a:pt x="7193" y="14020"/>
                  </a:cubicBezTo>
                  <a:cubicBezTo>
                    <a:pt x="3669" y="14020"/>
                    <a:pt x="284" y="11273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285"/>
                  </a:cubicBezTo>
                  <a:cubicBezTo>
                    <a:pt x="13499" y="14285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"/>
            <p:cNvSpPr/>
            <p:nvPr/>
          </p:nvSpPr>
          <p:spPr>
            <a:xfrm>
              <a:off x="4120700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70" y="317"/>
                  </a:moveTo>
                  <a:cubicBezTo>
                    <a:pt x="8319" y="317"/>
                    <a:pt x="10185" y="488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283" y="2205"/>
                    <a:pt x="2203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604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"/>
            <p:cNvSpPr/>
            <p:nvPr/>
          </p:nvSpPr>
          <p:spPr>
            <a:xfrm>
              <a:off x="418047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0" y="852"/>
                    <a:pt x="0" y="2148"/>
                  </a:cubicBezTo>
                  <a:cubicBezTo>
                    <a:pt x="0" y="3344"/>
                    <a:pt x="944" y="4287"/>
                    <a:pt x="2140" y="4319"/>
                  </a:cubicBezTo>
                  <a:cubicBezTo>
                    <a:pt x="4059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"/>
            <p:cNvSpPr/>
            <p:nvPr/>
          </p:nvSpPr>
          <p:spPr>
            <a:xfrm>
              <a:off x="421430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4" y="3014"/>
                    <a:pt x="16424" y="7175"/>
                  </a:cubicBezTo>
                  <a:cubicBezTo>
                    <a:pt x="16393" y="10919"/>
                    <a:pt x="13341" y="13971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678"/>
                    <a:pt x="4500" y="12177"/>
                  </a:cubicBezTo>
                  <a:cubicBezTo>
                    <a:pt x="5961" y="13639"/>
                    <a:pt x="7758" y="14294"/>
                    <a:pt x="9520" y="14294"/>
                  </a:cubicBezTo>
                  <a:cubicBezTo>
                    <a:pt x="13180" y="14294"/>
                    <a:pt x="16686" y="11466"/>
                    <a:pt x="16708" y="7175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"/>
            <p:cNvSpPr/>
            <p:nvPr/>
          </p:nvSpPr>
          <p:spPr>
            <a:xfrm>
              <a:off x="430160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34" y="266"/>
                  </a:moveTo>
                  <a:cubicBezTo>
                    <a:pt x="8218" y="266"/>
                    <a:pt x="10311" y="1980"/>
                    <a:pt x="10290" y="4563"/>
                  </a:cubicBezTo>
                  <a:cubicBezTo>
                    <a:pt x="10290" y="6891"/>
                    <a:pt x="8402" y="8747"/>
                    <a:pt x="6073" y="8779"/>
                  </a:cubicBezTo>
                  <a:cubicBezTo>
                    <a:pt x="2266" y="8779"/>
                    <a:pt x="378" y="4185"/>
                    <a:pt x="3084" y="1511"/>
                  </a:cubicBezTo>
                  <a:cubicBezTo>
                    <a:pt x="3944" y="651"/>
                    <a:pt x="4999" y="266"/>
                    <a:pt x="6034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09"/>
                  </a:cubicBezTo>
                  <a:cubicBezTo>
                    <a:pt x="3788" y="8643"/>
                    <a:pt x="4929" y="9061"/>
                    <a:pt x="6049" y="9061"/>
                  </a:cubicBezTo>
                  <a:cubicBezTo>
                    <a:pt x="8362" y="9061"/>
                    <a:pt x="10583" y="7276"/>
                    <a:pt x="10604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"/>
            <p:cNvSpPr/>
            <p:nvPr/>
          </p:nvSpPr>
          <p:spPr>
            <a:xfrm>
              <a:off x="4381275" y="803675"/>
              <a:ext cx="125650" cy="107225"/>
            </a:xfrm>
            <a:custGeom>
              <a:avLst/>
              <a:gdLst/>
              <a:ahLst/>
              <a:cxnLst/>
              <a:rect l="l" t="t" r="r" b="b"/>
              <a:pathLst>
                <a:path w="5026" h="4289" extrusionOk="0">
                  <a:moveTo>
                    <a:pt x="2861" y="280"/>
                  </a:moveTo>
                  <a:cubicBezTo>
                    <a:pt x="3824" y="280"/>
                    <a:pt x="4743" y="1037"/>
                    <a:pt x="4743" y="2172"/>
                  </a:cubicBezTo>
                  <a:cubicBezTo>
                    <a:pt x="4711" y="3178"/>
                    <a:pt x="3893" y="3997"/>
                    <a:pt x="2886" y="3997"/>
                  </a:cubicBezTo>
                  <a:cubicBezTo>
                    <a:pt x="1219" y="3997"/>
                    <a:pt x="369" y="1983"/>
                    <a:pt x="1565" y="819"/>
                  </a:cubicBezTo>
                  <a:cubicBezTo>
                    <a:pt x="1947" y="447"/>
                    <a:pt x="2409" y="280"/>
                    <a:pt x="2861" y="280"/>
                  </a:cubicBezTo>
                  <a:close/>
                  <a:moveTo>
                    <a:pt x="2847" y="0"/>
                  </a:moveTo>
                  <a:cubicBezTo>
                    <a:pt x="954" y="0"/>
                    <a:pt x="1" y="2275"/>
                    <a:pt x="1345" y="3650"/>
                  </a:cubicBezTo>
                  <a:cubicBezTo>
                    <a:pt x="1775" y="4091"/>
                    <a:pt x="2313" y="4288"/>
                    <a:pt x="2843" y="4288"/>
                  </a:cubicBezTo>
                  <a:cubicBezTo>
                    <a:pt x="3939" y="4288"/>
                    <a:pt x="5005" y="3444"/>
                    <a:pt x="5026" y="2172"/>
                  </a:cubicBezTo>
                  <a:cubicBezTo>
                    <a:pt x="5026" y="976"/>
                    <a:pt x="4051" y="1"/>
                    <a:pt x="2886" y="1"/>
                  </a:cubicBezTo>
                  <a:cubicBezTo>
                    <a:pt x="2873" y="0"/>
                    <a:pt x="2860" y="0"/>
                    <a:pt x="28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"/>
            <p:cNvSpPr/>
            <p:nvPr/>
          </p:nvSpPr>
          <p:spPr>
            <a:xfrm>
              <a:off x="37761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19"/>
                    <a:pt x="13309" y="14002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4" y="257"/>
                    <a:pt x="9491" y="257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678"/>
                    <a:pt x="4499" y="12177"/>
                  </a:cubicBezTo>
                  <a:cubicBezTo>
                    <a:pt x="5951" y="13639"/>
                    <a:pt x="7744" y="14294"/>
                    <a:pt x="9505" y="14294"/>
                  </a:cubicBezTo>
                  <a:cubicBezTo>
                    <a:pt x="13165" y="14294"/>
                    <a:pt x="16686" y="11466"/>
                    <a:pt x="16707" y="7175"/>
                  </a:cubicBezTo>
                  <a:cubicBezTo>
                    <a:pt x="16707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"/>
            <p:cNvSpPr/>
            <p:nvPr/>
          </p:nvSpPr>
          <p:spPr>
            <a:xfrm>
              <a:off x="386347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24" y="266"/>
                  </a:moveTo>
                  <a:cubicBezTo>
                    <a:pt x="8217" y="266"/>
                    <a:pt x="10311" y="1980"/>
                    <a:pt x="10289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2" y="7276"/>
                    <a:pt x="10572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"/>
            <p:cNvSpPr/>
            <p:nvPr/>
          </p:nvSpPr>
          <p:spPr>
            <a:xfrm>
              <a:off x="3942925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6" y="280"/>
                  </a:moveTo>
                  <a:cubicBezTo>
                    <a:pt x="3818" y="280"/>
                    <a:pt x="4751" y="1037"/>
                    <a:pt x="4751" y="2172"/>
                  </a:cubicBezTo>
                  <a:cubicBezTo>
                    <a:pt x="4720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45" y="447"/>
                    <a:pt x="2404" y="280"/>
                    <a:pt x="2856" y="28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2" y="4288"/>
                    <a:pt x="5013" y="3444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"/>
            <p:cNvSpPr/>
            <p:nvPr/>
          </p:nvSpPr>
          <p:spPr>
            <a:xfrm>
              <a:off x="36172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1" y="315"/>
                  </a:moveTo>
                  <a:cubicBezTo>
                    <a:pt x="13260" y="315"/>
                    <a:pt x="16289" y="7687"/>
                    <a:pt x="11988" y="11988"/>
                  </a:cubicBezTo>
                  <a:cubicBezTo>
                    <a:pt x="10590" y="13396"/>
                    <a:pt x="8868" y="14027"/>
                    <a:pt x="7179" y="14027"/>
                  </a:cubicBezTo>
                  <a:cubicBezTo>
                    <a:pt x="3660" y="14027"/>
                    <a:pt x="284" y="11289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"/>
            <p:cNvSpPr/>
            <p:nvPr/>
          </p:nvSpPr>
          <p:spPr>
            <a:xfrm>
              <a:off x="36825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cubicBezTo>
                    <a:pt x="4545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"/>
            <p:cNvSpPr/>
            <p:nvPr/>
          </p:nvSpPr>
          <p:spPr>
            <a:xfrm>
              <a:off x="37415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39" y="292"/>
                    <a:pt x="4657" y="2274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6"/>
                    <a:pt x="315" y="2148"/>
                  </a:cubicBezTo>
                  <a:cubicBezTo>
                    <a:pt x="315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"/>
            <p:cNvSpPr/>
            <p:nvPr/>
          </p:nvSpPr>
          <p:spPr>
            <a:xfrm>
              <a:off x="3179150" y="2798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8"/>
                  </a:cubicBezTo>
                  <a:cubicBezTo>
                    <a:pt x="10584" y="13393"/>
                    <a:pt x="8864" y="14020"/>
                    <a:pt x="7179" y="14020"/>
                  </a:cubicBezTo>
                  <a:cubicBezTo>
                    <a:pt x="3654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"/>
            <p:cNvSpPr/>
            <p:nvPr/>
          </p:nvSpPr>
          <p:spPr>
            <a:xfrm>
              <a:off x="324442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0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"/>
            <p:cNvSpPr/>
            <p:nvPr/>
          </p:nvSpPr>
          <p:spPr>
            <a:xfrm>
              <a:off x="330342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7" y="292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"/>
            <p:cNvSpPr/>
            <p:nvPr/>
          </p:nvSpPr>
          <p:spPr>
            <a:xfrm>
              <a:off x="3338025" y="678600"/>
              <a:ext cx="416925" cy="357350"/>
            </a:xfrm>
            <a:custGeom>
              <a:avLst/>
              <a:gdLst/>
              <a:ahLst/>
              <a:cxnLst/>
              <a:rect l="l" t="t" r="r" b="b"/>
              <a:pathLst>
                <a:path w="16677" h="14294" extrusionOk="0">
                  <a:moveTo>
                    <a:pt x="9481" y="257"/>
                  </a:moveTo>
                  <a:cubicBezTo>
                    <a:pt x="13022" y="257"/>
                    <a:pt x="16415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7" y="879"/>
                    <a:pt x="7801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678"/>
                    <a:pt x="4469" y="12177"/>
                  </a:cubicBezTo>
                  <a:cubicBezTo>
                    <a:pt x="5930" y="13639"/>
                    <a:pt x="7731" y="14294"/>
                    <a:pt x="9495" y="14294"/>
                  </a:cubicBezTo>
                  <a:cubicBezTo>
                    <a:pt x="13163" y="14294"/>
                    <a:pt x="16677" y="11466"/>
                    <a:pt x="16677" y="7175"/>
                  </a:cubicBezTo>
                  <a:cubicBezTo>
                    <a:pt x="16677" y="3210"/>
                    <a:pt x="13499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"/>
            <p:cNvSpPr/>
            <p:nvPr/>
          </p:nvSpPr>
          <p:spPr>
            <a:xfrm>
              <a:off x="3425350" y="743900"/>
              <a:ext cx="264325" cy="226550"/>
            </a:xfrm>
            <a:custGeom>
              <a:avLst/>
              <a:gdLst/>
              <a:ahLst/>
              <a:cxnLst/>
              <a:rect l="l" t="t" r="r" b="b"/>
              <a:pathLst>
                <a:path w="10573" h="9062" extrusionOk="0">
                  <a:moveTo>
                    <a:pt x="6010" y="266"/>
                  </a:moveTo>
                  <a:cubicBezTo>
                    <a:pt x="8203" y="266"/>
                    <a:pt x="10310" y="1980"/>
                    <a:pt x="10289" y="4563"/>
                  </a:cubicBezTo>
                  <a:cubicBezTo>
                    <a:pt x="10257" y="6891"/>
                    <a:pt x="8370" y="8779"/>
                    <a:pt x="6041" y="8779"/>
                  </a:cubicBezTo>
                  <a:cubicBezTo>
                    <a:pt x="2266" y="8747"/>
                    <a:pt x="378" y="4185"/>
                    <a:pt x="3052" y="1511"/>
                  </a:cubicBezTo>
                  <a:cubicBezTo>
                    <a:pt x="3912" y="651"/>
                    <a:pt x="4971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6" y="8643"/>
                    <a:pt x="4900" y="9061"/>
                    <a:pt x="6024" y="9061"/>
                  </a:cubicBezTo>
                  <a:cubicBezTo>
                    <a:pt x="8344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"/>
            <p:cNvSpPr/>
            <p:nvPr/>
          </p:nvSpPr>
          <p:spPr>
            <a:xfrm>
              <a:off x="35048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4" y="280"/>
                  </a:moveTo>
                  <a:cubicBezTo>
                    <a:pt x="3815" y="280"/>
                    <a:pt x="4741" y="1037"/>
                    <a:pt x="4720" y="2172"/>
                  </a:cubicBezTo>
                  <a:cubicBezTo>
                    <a:pt x="4720" y="3178"/>
                    <a:pt x="3870" y="3997"/>
                    <a:pt x="2863" y="3997"/>
                  </a:cubicBezTo>
                  <a:cubicBezTo>
                    <a:pt x="1196" y="3997"/>
                    <a:pt x="378" y="1983"/>
                    <a:pt x="1573" y="819"/>
                  </a:cubicBezTo>
                  <a:cubicBezTo>
                    <a:pt x="1945" y="447"/>
                    <a:pt x="2403" y="280"/>
                    <a:pt x="2854" y="28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84" y="4091"/>
                    <a:pt x="2321" y="4288"/>
                    <a:pt x="2850" y="4288"/>
                  </a:cubicBezTo>
                  <a:cubicBezTo>
                    <a:pt x="3944" y="4288"/>
                    <a:pt x="5003" y="3444"/>
                    <a:pt x="5003" y="2172"/>
                  </a:cubicBezTo>
                  <a:cubicBezTo>
                    <a:pt x="5034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"/>
            <p:cNvSpPr/>
            <p:nvPr/>
          </p:nvSpPr>
          <p:spPr>
            <a:xfrm>
              <a:off x="2899100" y="678600"/>
              <a:ext cx="417725" cy="357350"/>
            </a:xfrm>
            <a:custGeom>
              <a:avLst/>
              <a:gdLst/>
              <a:ahLst/>
              <a:cxnLst/>
              <a:rect l="l" t="t" r="r" b="b"/>
              <a:pathLst>
                <a:path w="16709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4" y="10950"/>
                    <a:pt x="13342" y="14002"/>
                    <a:pt x="9566" y="14002"/>
                  </a:cubicBezTo>
                  <a:cubicBezTo>
                    <a:pt x="3462" y="14002"/>
                    <a:pt x="378" y="6608"/>
                    <a:pt x="4721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1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"/>
            <p:cNvSpPr/>
            <p:nvPr/>
          </p:nvSpPr>
          <p:spPr>
            <a:xfrm>
              <a:off x="298642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1" y="266"/>
                    <a:pt x="10321" y="1980"/>
                    <a:pt x="10321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47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09"/>
                  </a:cubicBezTo>
                  <a:cubicBezTo>
                    <a:pt x="3787" y="8643"/>
                    <a:pt x="4929" y="9061"/>
                    <a:pt x="6048" y="9061"/>
                  </a:cubicBezTo>
                  <a:cubicBezTo>
                    <a:pt x="8361" y="9061"/>
                    <a:pt x="10583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"/>
            <p:cNvSpPr/>
            <p:nvPr/>
          </p:nvSpPr>
          <p:spPr>
            <a:xfrm>
              <a:off x="3066650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689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"/>
            <p:cNvSpPr/>
            <p:nvPr/>
          </p:nvSpPr>
          <p:spPr>
            <a:xfrm>
              <a:off x="2740225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285"/>
                  </a:cubicBezTo>
                  <a:cubicBezTo>
                    <a:pt x="13498" y="14285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"/>
            <p:cNvSpPr/>
            <p:nvPr/>
          </p:nvSpPr>
          <p:spPr>
            <a:xfrm>
              <a:off x="280550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317"/>
                  </a:moveTo>
                  <a:cubicBezTo>
                    <a:pt x="8307" y="317"/>
                    <a:pt x="10195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05"/>
                    <a:pt x="2203" y="317"/>
                    <a:pt x="4532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46" y="9064"/>
                    <a:pt x="4532" y="9064"/>
                  </a:cubicBezTo>
                  <a:cubicBezTo>
                    <a:pt x="8590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"/>
            <p:cNvSpPr/>
            <p:nvPr/>
          </p:nvSpPr>
          <p:spPr>
            <a:xfrm>
              <a:off x="286527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6"/>
                    <a:pt x="284" y="2148"/>
                  </a:cubicBezTo>
                  <a:cubicBezTo>
                    <a:pt x="284" y="1141"/>
                    <a:pt x="1134" y="292"/>
                    <a:pt x="2141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41" y="4319"/>
                  </a:cubicBezTo>
                  <a:cubicBezTo>
                    <a:pt x="4060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"/>
            <p:cNvSpPr/>
            <p:nvPr/>
          </p:nvSpPr>
          <p:spPr>
            <a:xfrm>
              <a:off x="23020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17" y="315"/>
                  </a:moveTo>
                  <a:cubicBezTo>
                    <a:pt x="7136" y="315"/>
                    <a:pt x="7155" y="315"/>
                    <a:pt x="7175" y="315"/>
                  </a:cubicBezTo>
                  <a:cubicBezTo>
                    <a:pt x="13279" y="315"/>
                    <a:pt x="16299" y="7709"/>
                    <a:pt x="11989" y="12020"/>
                  </a:cubicBezTo>
                  <a:cubicBezTo>
                    <a:pt x="10590" y="13409"/>
                    <a:pt x="8877" y="14030"/>
                    <a:pt x="7198" y="14030"/>
                  </a:cubicBezTo>
                  <a:cubicBezTo>
                    <a:pt x="3667" y="14030"/>
                    <a:pt x="284" y="11280"/>
                    <a:pt x="284" y="7143"/>
                  </a:cubicBezTo>
                  <a:cubicBezTo>
                    <a:pt x="284" y="3386"/>
                    <a:pt x="3336" y="315"/>
                    <a:pt x="7117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75" y="14285"/>
                  </a:cubicBezTo>
                  <a:cubicBezTo>
                    <a:pt x="13530" y="14285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"/>
            <p:cNvSpPr/>
            <p:nvPr/>
          </p:nvSpPr>
          <p:spPr>
            <a:xfrm>
              <a:off x="236737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05" y="316"/>
                  </a:moveTo>
                  <a:cubicBezTo>
                    <a:pt x="4525" y="316"/>
                    <a:pt x="4544" y="316"/>
                    <a:pt x="4563" y="317"/>
                  </a:cubicBez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23"/>
                    <a:pt x="2172" y="316"/>
                    <a:pt x="450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6" y="9064"/>
                    <a:pt x="4563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"/>
            <p:cNvSpPr/>
            <p:nvPr/>
          </p:nvSpPr>
          <p:spPr>
            <a:xfrm>
              <a:off x="24271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08" y="292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72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"/>
            <p:cNvSpPr/>
            <p:nvPr/>
          </p:nvSpPr>
          <p:spPr>
            <a:xfrm>
              <a:off x="24609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5" y="3014"/>
                    <a:pt x="16425" y="7175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678"/>
                    <a:pt x="4500" y="12177"/>
                  </a:cubicBezTo>
                  <a:cubicBezTo>
                    <a:pt x="5951" y="13639"/>
                    <a:pt x="7745" y="14294"/>
                    <a:pt x="9506" y="14294"/>
                  </a:cubicBezTo>
                  <a:cubicBezTo>
                    <a:pt x="13166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"/>
            <p:cNvSpPr/>
            <p:nvPr/>
          </p:nvSpPr>
          <p:spPr>
            <a:xfrm>
              <a:off x="254830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66" y="8643"/>
                    <a:pt x="4914" y="9061"/>
                    <a:pt x="6039" y="9061"/>
                  </a:cubicBezTo>
                  <a:cubicBezTo>
                    <a:pt x="8361" y="9061"/>
                    <a:pt x="10582" y="7276"/>
                    <a:pt x="10603" y="4563"/>
                  </a:cubicBezTo>
                  <a:cubicBezTo>
                    <a:pt x="10603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"/>
            <p:cNvSpPr/>
            <p:nvPr/>
          </p:nvSpPr>
          <p:spPr>
            <a:xfrm>
              <a:off x="2627725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77" y="280"/>
                  </a:moveTo>
                  <a:cubicBezTo>
                    <a:pt x="3847" y="280"/>
                    <a:pt x="4773" y="1037"/>
                    <a:pt x="4752" y="2172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6" y="447"/>
                    <a:pt x="2421" y="280"/>
                    <a:pt x="2877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5" y="4091"/>
                    <a:pt x="2336" y="4288"/>
                    <a:pt x="2866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91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"/>
            <p:cNvSpPr/>
            <p:nvPr/>
          </p:nvSpPr>
          <p:spPr>
            <a:xfrm>
              <a:off x="20228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50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5" y="257"/>
                    <a:pt x="949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2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"/>
            <p:cNvSpPr/>
            <p:nvPr/>
          </p:nvSpPr>
          <p:spPr>
            <a:xfrm>
              <a:off x="211015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24" y="266"/>
                  </a:moveTo>
                  <a:cubicBezTo>
                    <a:pt x="8218" y="266"/>
                    <a:pt x="10311" y="1980"/>
                    <a:pt x="10289" y="4563"/>
                  </a:cubicBezTo>
                  <a:cubicBezTo>
                    <a:pt x="10289" y="6891"/>
                    <a:pt x="8370" y="8747"/>
                    <a:pt x="6042" y="8779"/>
                  </a:cubicBezTo>
                  <a:cubicBezTo>
                    <a:pt x="2266" y="8747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3" y="7276"/>
                    <a:pt x="10573" y="4563"/>
                  </a:cubicBezTo>
                  <a:cubicBezTo>
                    <a:pt x="10604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"/>
            <p:cNvSpPr/>
            <p:nvPr/>
          </p:nvSpPr>
          <p:spPr>
            <a:xfrm>
              <a:off x="21896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"/>
            <p:cNvSpPr/>
            <p:nvPr/>
          </p:nvSpPr>
          <p:spPr>
            <a:xfrm>
              <a:off x="18639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"/>
            <p:cNvSpPr/>
            <p:nvPr/>
          </p:nvSpPr>
          <p:spPr>
            <a:xfrm>
              <a:off x="1929250" y="34505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317"/>
                  </a:moveTo>
                  <a:cubicBezTo>
                    <a:pt x="8307" y="317"/>
                    <a:pt x="10194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3" y="7093"/>
                    <a:pt x="283" y="4533"/>
                  </a:cubicBezTo>
                  <a:cubicBezTo>
                    <a:pt x="283" y="2205"/>
                    <a:pt x="2171" y="317"/>
                    <a:pt x="4531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6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"/>
            <p:cNvSpPr/>
            <p:nvPr/>
          </p:nvSpPr>
          <p:spPr>
            <a:xfrm>
              <a:off x="198822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2"/>
                  </a:moveTo>
                  <a:cubicBezTo>
                    <a:pt x="3808" y="292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6"/>
                    <a:pt x="316" y="2148"/>
                  </a:cubicBezTo>
                  <a:cubicBezTo>
                    <a:pt x="316" y="1141"/>
                    <a:pt x="1134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"/>
            <p:cNvSpPr/>
            <p:nvPr/>
          </p:nvSpPr>
          <p:spPr>
            <a:xfrm>
              <a:off x="1976425" y="636125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8" y="289"/>
                  </a:moveTo>
                  <a:cubicBezTo>
                    <a:pt x="15729" y="289"/>
                    <a:pt x="19939" y="3715"/>
                    <a:pt x="19917" y="8874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6" y="1066"/>
                    <a:pt x="9248" y="289"/>
                    <a:pt x="11338" y="289"/>
                  </a:cubicBezTo>
                  <a:close/>
                  <a:moveTo>
                    <a:pt x="28864" y="289"/>
                  </a:moveTo>
                  <a:cubicBezTo>
                    <a:pt x="33257" y="289"/>
                    <a:pt x="37474" y="3715"/>
                    <a:pt x="37474" y="8874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2" y="1066"/>
                    <a:pt x="26773" y="289"/>
                    <a:pt x="28864" y="289"/>
                  </a:cubicBezTo>
                  <a:close/>
                  <a:moveTo>
                    <a:pt x="46396" y="289"/>
                  </a:moveTo>
                  <a:cubicBezTo>
                    <a:pt x="50796" y="289"/>
                    <a:pt x="55021" y="3715"/>
                    <a:pt x="55000" y="8874"/>
                  </a:cubicBezTo>
                  <a:cubicBezTo>
                    <a:pt x="54968" y="13562"/>
                    <a:pt x="51161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67" y="1066"/>
                    <a:pt x="44302" y="289"/>
                    <a:pt x="46396" y="289"/>
                  </a:cubicBezTo>
                  <a:close/>
                  <a:moveTo>
                    <a:pt x="63945" y="289"/>
                  </a:moveTo>
                  <a:cubicBezTo>
                    <a:pt x="68336" y="289"/>
                    <a:pt x="72546" y="3715"/>
                    <a:pt x="72525" y="8874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384" y="17369"/>
                    <a:pt x="52608" y="8150"/>
                    <a:pt x="57989" y="2801"/>
                  </a:cubicBezTo>
                  <a:cubicBezTo>
                    <a:pt x="59724" y="1066"/>
                    <a:pt x="61855" y="289"/>
                    <a:pt x="63945" y="289"/>
                  </a:cubicBezTo>
                  <a:close/>
                  <a:moveTo>
                    <a:pt x="81472" y="289"/>
                  </a:moveTo>
                  <a:cubicBezTo>
                    <a:pt x="85865" y="289"/>
                    <a:pt x="90082" y="3715"/>
                    <a:pt x="90082" y="8874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50"/>
                    <a:pt x="75514" y="2801"/>
                  </a:cubicBezTo>
                  <a:cubicBezTo>
                    <a:pt x="77249" y="1066"/>
                    <a:pt x="79380" y="289"/>
                    <a:pt x="81472" y="289"/>
                  </a:cubicBezTo>
                  <a:close/>
                  <a:moveTo>
                    <a:pt x="98997" y="289"/>
                  </a:moveTo>
                  <a:cubicBezTo>
                    <a:pt x="103390" y="289"/>
                    <a:pt x="107607" y="3715"/>
                    <a:pt x="107607" y="8874"/>
                  </a:cubicBezTo>
                  <a:cubicBezTo>
                    <a:pt x="107576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75" y="1066"/>
                    <a:pt x="96906" y="289"/>
                    <a:pt x="98997" y="289"/>
                  </a:cubicBezTo>
                  <a:close/>
                  <a:moveTo>
                    <a:pt x="116543" y="289"/>
                  </a:moveTo>
                  <a:cubicBezTo>
                    <a:pt x="120944" y="289"/>
                    <a:pt x="125154" y="3715"/>
                    <a:pt x="125132" y="8874"/>
                  </a:cubicBezTo>
                  <a:cubicBezTo>
                    <a:pt x="125101" y="13562"/>
                    <a:pt x="121294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10" y="1066"/>
                    <a:pt x="114448" y="289"/>
                    <a:pt x="116543" y="289"/>
                  </a:cubicBezTo>
                  <a:close/>
                  <a:moveTo>
                    <a:pt x="134078" y="289"/>
                  </a:moveTo>
                  <a:cubicBezTo>
                    <a:pt x="138469" y="289"/>
                    <a:pt x="142679" y="3715"/>
                    <a:pt x="142658" y="8874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17" y="17369"/>
                    <a:pt x="122741" y="8181"/>
                    <a:pt x="128121" y="2801"/>
                  </a:cubicBezTo>
                  <a:cubicBezTo>
                    <a:pt x="129857" y="1066"/>
                    <a:pt x="131988" y="289"/>
                    <a:pt x="134078" y="289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4" y="32"/>
                  </a:cubicBezTo>
                  <a:cubicBezTo>
                    <a:pt x="77024" y="32"/>
                    <a:pt x="73249" y="3399"/>
                    <a:pt x="72777" y="7898"/>
                  </a:cubicBezTo>
                  <a:cubicBezTo>
                    <a:pt x="72273" y="3399"/>
                    <a:pt x="68498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4" y="32"/>
                    <a:pt x="38198" y="3399"/>
                    <a:pt x="37695" y="7898"/>
                  </a:cubicBezTo>
                  <a:cubicBezTo>
                    <a:pt x="37223" y="3399"/>
                    <a:pt x="33447" y="32"/>
                    <a:pt x="28948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1" y="32"/>
                  </a:cubicBezTo>
                  <a:cubicBezTo>
                    <a:pt x="6891" y="32"/>
                    <a:pt x="3116" y="3399"/>
                    <a:pt x="2644" y="7898"/>
                  </a:cubicBezTo>
                  <a:lnTo>
                    <a:pt x="2644" y="9755"/>
                  </a:lnTo>
                  <a:cubicBezTo>
                    <a:pt x="3116" y="14222"/>
                    <a:pt x="6891" y="17621"/>
                    <a:pt x="11391" y="17621"/>
                  </a:cubicBezTo>
                  <a:cubicBezTo>
                    <a:pt x="15890" y="17621"/>
                    <a:pt x="19697" y="14222"/>
                    <a:pt x="20169" y="9755"/>
                  </a:cubicBezTo>
                  <a:cubicBezTo>
                    <a:pt x="20641" y="14222"/>
                    <a:pt x="24448" y="17621"/>
                    <a:pt x="28948" y="17621"/>
                  </a:cubicBezTo>
                  <a:cubicBezTo>
                    <a:pt x="33447" y="17621"/>
                    <a:pt x="37223" y="14222"/>
                    <a:pt x="37695" y="9755"/>
                  </a:cubicBezTo>
                  <a:cubicBezTo>
                    <a:pt x="38198" y="14222"/>
                    <a:pt x="41974" y="17621"/>
                    <a:pt x="46473" y="17621"/>
                  </a:cubicBezTo>
                  <a:cubicBezTo>
                    <a:pt x="50972" y="17621"/>
                    <a:pt x="54748" y="14222"/>
                    <a:pt x="55251" y="9755"/>
                  </a:cubicBezTo>
                  <a:cubicBezTo>
                    <a:pt x="55723" y="14222"/>
                    <a:pt x="59499" y="17621"/>
                    <a:pt x="63998" y="17621"/>
                  </a:cubicBezTo>
                  <a:cubicBezTo>
                    <a:pt x="68498" y="17621"/>
                    <a:pt x="72273" y="14222"/>
                    <a:pt x="72777" y="9755"/>
                  </a:cubicBezTo>
                  <a:cubicBezTo>
                    <a:pt x="73249" y="14222"/>
                    <a:pt x="77024" y="17621"/>
                    <a:pt x="81524" y="17621"/>
                  </a:cubicBezTo>
                  <a:cubicBezTo>
                    <a:pt x="86023" y="17621"/>
                    <a:pt x="89830" y="14222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22"/>
                    <a:pt x="112106" y="17621"/>
                    <a:pt x="116606" y="17621"/>
                  </a:cubicBezTo>
                  <a:cubicBezTo>
                    <a:pt x="121105" y="17621"/>
                    <a:pt x="124881" y="14222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31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399"/>
                    <a:pt x="125384" y="7898"/>
                  </a:cubicBezTo>
                  <a:cubicBezTo>
                    <a:pt x="124881" y="3399"/>
                    <a:pt x="121105" y="32"/>
                    <a:pt x="116606" y="32"/>
                  </a:cubicBezTo>
                  <a:cubicBezTo>
                    <a:pt x="112106" y="32"/>
                    <a:pt x="108331" y="3399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"/>
            <p:cNvSpPr/>
            <p:nvPr/>
          </p:nvSpPr>
          <p:spPr>
            <a:xfrm>
              <a:off x="1756975" y="237325"/>
              <a:ext cx="4084025" cy="442000"/>
            </a:xfrm>
            <a:custGeom>
              <a:avLst/>
              <a:gdLst/>
              <a:ahLst/>
              <a:cxnLst/>
              <a:rect l="l" t="t" r="r" b="b"/>
              <a:pathLst>
                <a:path w="163361" h="17680" extrusionOk="0">
                  <a:moveTo>
                    <a:pt x="99050" y="312"/>
                  </a:moveTo>
                  <a:cubicBezTo>
                    <a:pt x="103435" y="312"/>
                    <a:pt x="107638" y="3713"/>
                    <a:pt x="107638" y="8842"/>
                  </a:cubicBezTo>
                  <a:cubicBezTo>
                    <a:pt x="107607" y="13556"/>
                    <a:pt x="103808" y="17360"/>
                    <a:pt x="99095" y="17369"/>
                  </a:cubicBezTo>
                  <a:lnTo>
                    <a:pt x="99095" y="17369"/>
                  </a:lnTo>
                  <a:cubicBezTo>
                    <a:pt x="91492" y="17356"/>
                    <a:pt x="87694" y="8177"/>
                    <a:pt x="93070" y="2832"/>
                  </a:cubicBezTo>
                  <a:cubicBezTo>
                    <a:pt x="94812" y="1091"/>
                    <a:pt x="96952" y="312"/>
                    <a:pt x="99050" y="312"/>
                  </a:cubicBezTo>
                  <a:close/>
                  <a:moveTo>
                    <a:pt x="116576" y="312"/>
                  </a:moveTo>
                  <a:cubicBezTo>
                    <a:pt x="120961" y="312"/>
                    <a:pt x="125163" y="3713"/>
                    <a:pt x="125163" y="8842"/>
                  </a:cubicBezTo>
                  <a:cubicBezTo>
                    <a:pt x="125163" y="13556"/>
                    <a:pt x="121333" y="17360"/>
                    <a:pt x="116621" y="17369"/>
                  </a:cubicBezTo>
                  <a:lnTo>
                    <a:pt x="116621" y="17369"/>
                  </a:lnTo>
                  <a:cubicBezTo>
                    <a:pt x="109017" y="17356"/>
                    <a:pt x="105251" y="8177"/>
                    <a:pt x="110596" y="2832"/>
                  </a:cubicBezTo>
                  <a:cubicBezTo>
                    <a:pt x="112337" y="1091"/>
                    <a:pt x="114477" y="312"/>
                    <a:pt x="116576" y="312"/>
                  </a:cubicBezTo>
                  <a:close/>
                  <a:moveTo>
                    <a:pt x="46443" y="312"/>
                  </a:moveTo>
                  <a:cubicBezTo>
                    <a:pt x="50828" y="312"/>
                    <a:pt x="55031" y="3713"/>
                    <a:pt x="55031" y="8842"/>
                  </a:cubicBezTo>
                  <a:cubicBezTo>
                    <a:pt x="55031" y="13556"/>
                    <a:pt x="51200" y="17360"/>
                    <a:pt x="46488" y="17369"/>
                  </a:cubicBezTo>
                  <a:lnTo>
                    <a:pt x="46488" y="17369"/>
                  </a:lnTo>
                  <a:cubicBezTo>
                    <a:pt x="38884" y="17356"/>
                    <a:pt x="35086" y="8177"/>
                    <a:pt x="40463" y="2832"/>
                  </a:cubicBezTo>
                  <a:cubicBezTo>
                    <a:pt x="42204" y="1091"/>
                    <a:pt x="44345" y="312"/>
                    <a:pt x="46443" y="312"/>
                  </a:cubicBezTo>
                  <a:close/>
                  <a:moveTo>
                    <a:pt x="11361" y="312"/>
                  </a:moveTo>
                  <a:cubicBezTo>
                    <a:pt x="15746" y="312"/>
                    <a:pt x="19949" y="3713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1"/>
                    <a:pt x="5381" y="2832"/>
                  </a:cubicBezTo>
                  <a:cubicBezTo>
                    <a:pt x="7122" y="1091"/>
                    <a:pt x="9262" y="312"/>
                    <a:pt x="11361" y="312"/>
                  </a:cubicBezTo>
                  <a:close/>
                  <a:moveTo>
                    <a:pt x="81517" y="312"/>
                  </a:moveTo>
                  <a:cubicBezTo>
                    <a:pt x="85893" y="312"/>
                    <a:pt x="90081" y="3713"/>
                    <a:pt x="90081" y="8842"/>
                  </a:cubicBezTo>
                  <a:cubicBezTo>
                    <a:pt x="90081" y="13562"/>
                    <a:pt x="86274" y="17369"/>
                    <a:pt x="81555" y="17369"/>
                  </a:cubicBezTo>
                  <a:cubicBezTo>
                    <a:pt x="73972" y="17369"/>
                    <a:pt x="70165" y="8181"/>
                    <a:pt x="75545" y="2832"/>
                  </a:cubicBezTo>
                  <a:cubicBezTo>
                    <a:pt x="77286" y="1091"/>
                    <a:pt x="79423" y="312"/>
                    <a:pt x="81517" y="312"/>
                  </a:cubicBezTo>
                  <a:close/>
                  <a:moveTo>
                    <a:pt x="134111" y="312"/>
                  </a:moveTo>
                  <a:cubicBezTo>
                    <a:pt x="138486" y="312"/>
                    <a:pt x="142689" y="3713"/>
                    <a:pt x="142689" y="8842"/>
                  </a:cubicBezTo>
                  <a:cubicBezTo>
                    <a:pt x="142689" y="13562"/>
                    <a:pt x="138850" y="17369"/>
                    <a:pt x="134162" y="17369"/>
                  </a:cubicBezTo>
                  <a:cubicBezTo>
                    <a:pt x="126579" y="17369"/>
                    <a:pt x="122772" y="8181"/>
                    <a:pt x="128153" y="2832"/>
                  </a:cubicBezTo>
                  <a:cubicBezTo>
                    <a:pt x="129884" y="1091"/>
                    <a:pt x="132017" y="312"/>
                    <a:pt x="134111" y="312"/>
                  </a:cubicBezTo>
                  <a:close/>
                  <a:moveTo>
                    <a:pt x="28886" y="312"/>
                  </a:moveTo>
                  <a:cubicBezTo>
                    <a:pt x="33271" y="312"/>
                    <a:pt x="37474" y="3713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cubicBezTo>
                    <a:pt x="28966" y="17369"/>
                    <a:pt x="28953" y="17369"/>
                    <a:pt x="28940" y="17369"/>
                  </a:cubicBezTo>
                  <a:cubicBezTo>
                    <a:pt x="21351" y="17369"/>
                    <a:pt x="17566" y="8203"/>
                    <a:pt x="22906" y="2832"/>
                  </a:cubicBezTo>
                  <a:cubicBezTo>
                    <a:pt x="24648" y="1091"/>
                    <a:pt x="26788" y="312"/>
                    <a:pt x="28886" y="312"/>
                  </a:cubicBezTo>
                  <a:close/>
                  <a:moveTo>
                    <a:pt x="63948" y="312"/>
                  </a:moveTo>
                  <a:cubicBezTo>
                    <a:pt x="68325" y="312"/>
                    <a:pt x="72535" y="3713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64016" y="17369"/>
                    <a:pt x="64003" y="17369"/>
                    <a:pt x="63990" y="17369"/>
                  </a:cubicBezTo>
                  <a:cubicBezTo>
                    <a:pt x="56402" y="17369"/>
                    <a:pt x="52617" y="8203"/>
                    <a:pt x="57988" y="2832"/>
                  </a:cubicBezTo>
                  <a:cubicBezTo>
                    <a:pt x="59719" y="1091"/>
                    <a:pt x="61853" y="312"/>
                    <a:pt x="63948" y="312"/>
                  </a:cubicBezTo>
                  <a:close/>
                  <a:moveTo>
                    <a:pt x="151636" y="312"/>
                  </a:moveTo>
                  <a:cubicBezTo>
                    <a:pt x="156011" y="312"/>
                    <a:pt x="160214" y="3713"/>
                    <a:pt x="160214" y="8842"/>
                  </a:cubicBezTo>
                  <a:cubicBezTo>
                    <a:pt x="160214" y="13542"/>
                    <a:pt x="156407" y="17369"/>
                    <a:pt x="151745" y="17369"/>
                  </a:cubicBezTo>
                  <a:cubicBezTo>
                    <a:pt x="151726" y="17369"/>
                    <a:pt x="151707" y="17369"/>
                    <a:pt x="151687" y="17369"/>
                  </a:cubicBezTo>
                  <a:cubicBezTo>
                    <a:pt x="144105" y="17369"/>
                    <a:pt x="140298" y="8181"/>
                    <a:pt x="145678" y="2832"/>
                  </a:cubicBezTo>
                  <a:cubicBezTo>
                    <a:pt x="147409" y="1091"/>
                    <a:pt x="149542" y="312"/>
                    <a:pt x="151636" y="312"/>
                  </a:cubicBezTo>
                  <a:close/>
                  <a:moveTo>
                    <a:pt x="11422" y="1"/>
                  </a:moveTo>
                  <a:cubicBezTo>
                    <a:pt x="6891" y="1"/>
                    <a:pt x="3115" y="3399"/>
                    <a:pt x="2643" y="7898"/>
                  </a:cubicBezTo>
                  <a:cubicBezTo>
                    <a:pt x="2612" y="8527"/>
                    <a:pt x="2612" y="9157"/>
                    <a:pt x="2643" y="9754"/>
                  </a:cubicBezTo>
                  <a:cubicBezTo>
                    <a:pt x="3147" y="14254"/>
                    <a:pt x="6923" y="17620"/>
                    <a:pt x="11422" y="17620"/>
                  </a:cubicBezTo>
                  <a:cubicBezTo>
                    <a:pt x="15921" y="17620"/>
                    <a:pt x="19697" y="14254"/>
                    <a:pt x="20169" y="9754"/>
                  </a:cubicBezTo>
                  <a:cubicBezTo>
                    <a:pt x="20672" y="14254"/>
                    <a:pt x="24448" y="17620"/>
                    <a:pt x="28947" y="17620"/>
                  </a:cubicBezTo>
                  <a:cubicBezTo>
                    <a:pt x="33447" y="17620"/>
                    <a:pt x="37222" y="14254"/>
                    <a:pt x="37726" y="9754"/>
                  </a:cubicBezTo>
                  <a:cubicBezTo>
                    <a:pt x="38198" y="14254"/>
                    <a:pt x="41973" y="17620"/>
                    <a:pt x="46473" y="17620"/>
                  </a:cubicBezTo>
                  <a:cubicBezTo>
                    <a:pt x="50972" y="17620"/>
                    <a:pt x="54748" y="14254"/>
                    <a:pt x="55251" y="9754"/>
                  </a:cubicBezTo>
                  <a:cubicBezTo>
                    <a:pt x="55723" y="14254"/>
                    <a:pt x="59499" y="17620"/>
                    <a:pt x="63998" y="17620"/>
                  </a:cubicBezTo>
                  <a:cubicBezTo>
                    <a:pt x="68529" y="17620"/>
                    <a:pt x="72304" y="14254"/>
                    <a:pt x="72776" y="9754"/>
                  </a:cubicBezTo>
                  <a:cubicBezTo>
                    <a:pt x="73280" y="14254"/>
                    <a:pt x="77055" y="17620"/>
                    <a:pt x="81555" y="17620"/>
                  </a:cubicBezTo>
                  <a:cubicBezTo>
                    <a:pt x="86054" y="17620"/>
                    <a:pt x="89830" y="14254"/>
                    <a:pt x="90302" y="9754"/>
                  </a:cubicBezTo>
                  <a:cubicBezTo>
                    <a:pt x="90774" y="14254"/>
                    <a:pt x="94581" y="17652"/>
                    <a:pt x="99080" y="17652"/>
                  </a:cubicBezTo>
                  <a:cubicBezTo>
                    <a:pt x="103579" y="17652"/>
                    <a:pt x="107386" y="14254"/>
                    <a:pt x="107858" y="9754"/>
                  </a:cubicBezTo>
                  <a:cubicBezTo>
                    <a:pt x="108330" y="14254"/>
                    <a:pt x="112106" y="17620"/>
                    <a:pt x="116605" y="17620"/>
                  </a:cubicBezTo>
                  <a:cubicBezTo>
                    <a:pt x="121105" y="17620"/>
                    <a:pt x="124912" y="14254"/>
                    <a:pt x="125384" y="9754"/>
                  </a:cubicBezTo>
                  <a:cubicBezTo>
                    <a:pt x="125856" y="14254"/>
                    <a:pt x="129663" y="17620"/>
                    <a:pt x="134162" y="17620"/>
                  </a:cubicBezTo>
                  <a:cubicBezTo>
                    <a:pt x="138661" y="17620"/>
                    <a:pt x="142437" y="14254"/>
                    <a:pt x="142909" y="9754"/>
                  </a:cubicBezTo>
                  <a:cubicBezTo>
                    <a:pt x="143416" y="14666"/>
                    <a:pt x="147524" y="17679"/>
                    <a:pt x="151745" y="17679"/>
                  </a:cubicBezTo>
                  <a:cubicBezTo>
                    <a:pt x="154067" y="17679"/>
                    <a:pt x="156423" y="16767"/>
                    <a:pt x="158232" y="14757"/>
                  </a:cubicBezTo>
                  <a:cubicBezTo>
                    <a:pt x="163361" y="9062"/>
                    <a:pt x="159302" y="32"/>
                    <a:pt x="151687" y="32"/>
                  </a:cubicBezTo>
                  <a:cubicBezTo>
                    <a:pt x="147157" y="32"/>
                    <a:pt x="143381" y="3430"/>
                    <a:pt x="142909" y="7898"/>
                  </a:cubicBezTo>
                  <a:cubicBezTo>
                    <a:pt x="142406" y="3430"/>
                    <a:pt x="138630" y="32"/>
                    <a:pt x="134131" y="32"/>
                  </a:cubicBezTo>
                  <a:cubicBezTo>
                    <a:pt x="129631" y="32"/>
                    <a:pt x="125856" y="3430"/>
                    <a:pt x="125384" y="7898"/>
                  </a:cubicBezTo>
                  <a:cubicBezTo>
                    <a:pt x="124880" y="3430"/>
                    <a:pt x="121105" y="32"/>
                    <a:pt x="116605" y="32"/>
                  </a:cubicBezTo>
                  <a:cubicBezTo>
                    <a:pt x="112106" y="32"/>
                    <a:pt x="108330" y="3430"/>
                    <a:pt x="107827" y="7898"/>
                  </a:cubicBezTo>
                  <a:cubicBezTo>
                    <a:pt x="107324" y="3430"/>
                    <a:pt x="103548" y="95"/>
                    <a:pt x="99080" y="95"/>
                  </a:cubicBezTo>
                  <a:cubicBezTo>
                    <a:pt x="94581" y="95"/>
                    <a:pt x="90836" y="3430"/>
                    <a:pt x="90333" y="7898"/>
                  </a:cubicBezTo>
                  <a:cubicBezTo>
                    <a:pt x="89830" y="3430"/>
                    <a:pt x="86054" y="32"/>
                    <a:pt x="81555" y="32"/>
                  </a:cubicBezTo>
                  <a:cubicBezTo>
                    <a:pt x="77055" y="32"/>
                    <a:pt x="73280" y="3430"/>
                    <a:pt x="72776" y="7898"/>
                  </a:cubicBezTo>
                  <a:cubicBezTo>
                    <a:pt x="72304" y="3430"/>
                    <a:pt x="68529" y="32"/>
                    <a:pt x="64029" y="32"/>
                  </a:cubicBezTo>
                  <a:cubicBezTo>
                    <a:pt x="59530" y="32"/>
                    <a:pt x="55723" y="3430"/>
                    <a:pt x="55251" y="7898"/>
                  </a:cubicBezTo>
                  <a:cubicBezTo>
                    <a:pt x="54779" y="3430"/>
                    <a:pt x="50972" y="32"/>
                    <a:pt x="46473" y="32"/>
                  </a:cubicBezTo>
                  <a:cubicBezTo>
                    <a:pt x="41973" y="32"/>
                    <a:pt x="38198" y="3430"/>
                    <a:pt x="37726" y="7898"/>
                  </a:cubicBezTo>
                  <a:cubicBezTo>
                    <a:pt x="37222" y="3430"/>
                    <a:pt x="33447" y="32"/>
                    <a:pt x="28947" y="32"/>
                  </a:cubicBezTo>
                  <a:cubicBezTo>
                    <a:pt x="24448" y="32"/>
                    <a:pt x="20672" y="3430"/>
                    <a:pt x="20200" y="7898"/>
                  </a:cubicBezTo>
                  <a:cubicBezTo>
                    <a:pt x="19697" y="3399"/>
                    <a:pt x="15921" y="1"/>
                    <a:pt x="1142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"/>
            <p:cNvSpPr/>
            <p:nvPr/>
          </p:nvSpPr>
          <p:spPr>
            <a:xfrm>
              <a:off x="5370600" y="1076625"/>
              <a:ext cx="416900" cy="357925"/>
            </a:xfrm>
            <a:custGeom>
              <a:avLst/>
              <a:gdLst/>
              <a:ahLst/>
              <a:cxnLst/>
              <a:rect l="l" t="t" r="r" b="b"/>
              <a:pathLst>
                <a:path w="16676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"/>
            <p:cNvSpPr/>
            <p:nvPr/>
          </p:nvSpPr>
          <p:spPr>
            <a:xfrm>
              <a:off x="543587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"/>
            <p:cNvSpPr/>
            <p:nvPr/>
          </p:nvSpPr>
          <p:spPr>
            <a:xfrm>
              <a:off x="549487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8" y="285"/>
                    <a:pt x="4657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"/>
            <p:cNvSpPr/>
            <p:nvPr/>
          </p:nvSpPr>
          <p:spPr>
            <a:xfrm>
              <a:off x="4932450" y="1076625"/>
              <a:ext cx="416925" cy="357925"/>
            </a:xfrm>
            <a:custGeom>
              <a:avLst/>
              <a:gdLst/>
              <a:ahLst/>
              <a:cxnLst/>
              <a:rect l="l" t="t" r="r" b="b"/>
              <a:pathLst>
                <a:path w="16677" h="14317" extrusionOk="0">
                  <a:moveTo>
                    <a:pt x="7143" y="315"/>
                  </a:moveTo>
                  <a:cubicBezTo>
                    <a:pt x="13247" y="315"/>
                    <a:pt x="16299" y="7709"/>
                    <a:pt x="11957" y="12020"/>
                  </a:cubicBezTo>
                  <a:cubicBezTo>
                    <a:pt x="10568" y="13409"/>
                    <a:pt x="8859" y="14030"/>
                    <a:pt x="7182" y="14030"/>
                  </a:cubicBezTo>
                  <a:cubicBezTo>
                    <a:pt x="3653" y="14030"/>
                    <a:pt x="263" y="11280"/>
                    <a:pt x="284" y="7143"/>
                  </a:cubicBezTo>
                  <a:cubicBezTo>
                    <a:pt x="284" y="3367"/>
                    <a:pt x="3336" y="315"/>
                    <a:pt x="7143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317"/>
                  </a:cubicBezTo>
                  <a:cubicBezTo>
                    <a:pt x="13499" y="14317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"/>
            <p:cNvSpPr/>
            <p:nvPr/>
          </p:nvSpPr>
          <p:spPr>
            <a:xfrm>
              <a:off x="49977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4" y="7106"/>
                    <a:pt x="284" y="4553"/>
                  </a:cubicBezTo>
                  <a:cubicBezTo>
                    <a:pt x="284" y="2194"/>
                    <a:pt x="2171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09" y="1344"/>
                  </a:cubicBezTo>
                  <a:cubicBezTo>
                    <a:pt x="6791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"/>
            <p:cNvSpPr/>
            <p:nvPr/>
          </p:nvSpPr>
          <p:spPr>
            <a:xfrm>
              <a:off x="50567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8" y="4022"/>
                    <a:pt x="2162" y="4022"/>
                  </a:cubicBezTo>
                  <a:cubicBezTo>
                    <a:pt x="1207" y="4022"/>
                    <a:pt x="293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5" y="4312"/>
                    <a:pt x="2171" y="4312"/>
                  </a:cubicBezTo>
                  <a:cubicBezTo>
                    <a:pt x="4059" y="4312"/>
                    <a:pt x="5034" y="1984"/>
                    <a:pt x="3681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"/>
            <p:cNvSpPr/>
            <p:nvPr/>
          </p:nvSpPr>
          <p:spPr>
            <a:xfrm>
              <a:off x="50905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72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3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09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7" y="11448"/>
                    <a:pt x="16707" y="7143"/>
                  </a:cubicBezTo>
                  <a:cubicBezTo>
                    <a:pt x="16707" y="3210"/>
                    <a:pt x="13529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"/>
            <p:cNvSpPr/>
            <p:nvPr/>
          </p:nvSpPr>
          <p:spPr>
            <a:xfrm>
              <a:off x="5178675" y="1540725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89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"/>
            <p:cNvSpPr/>
            <p:nvPr/>
          </p:nvSpPr>
          <p:spPr>
            <a:xfrm>
              <a:off x="5258100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04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"/>
            <p:cNvSpPr/>
            <p:nvPr/>
          </p:nvSpPr>
          <p:spPr>
            <a:xfrm>
              <a:off x="465242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5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425" y="10919"/>
                    <a:pt x="13341" y="14002"/>
                    <a:pt x="9566" y="14002"/>
                  </a:cubicBezTo>
                  <a:cubicBezTo>
                    <a:pt x="3462" y="14002"/>
                    <a:pt x="410" y="6608"/>
                    <a:pt x="4720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"/>
            <p:cNvSpPr/>
            <p:nvPr/>
          </p:nvSpPr>
          <p:spPr>
            <a:xfrm>
              <a:off x="473975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0" y="1978"/>
                    <a:pt x="10320" y="4531"/>
                  </a:cubicBezTo>
                  <a:cubicBezTo>
                    <a:pt x="10320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4" y="7259"/>
                    <a:pt x="10604" y="4531"/>
                  </a:cubicBezTo>
                  <a:cubicBezTo>
                    <a:pt x="10604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"/>
            <p:cNvSpPr/>
            <p:nvPr/>
          </p:nvSpPr>
          <p:spPr>
            <a:xfrm>
              <a:off x="4819975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"/>
            <p:cNvSpPr/>
            <p:nvPr/>
          </p:nvSpPr>
          <p:spPr>
            <a:xfrm>
              <a:off x="44935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78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9" y="14037"/>
                  </a:cubicBezTo>
                  <a:cubicBezTo>
                    <a:pt x="3675" y="14037"/>
                    <a:pt x="293" y="11296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317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"/>
            <p:cNvSpPr/>
            <p:nvPr/>
          </p:nvSpPr>
          <p:spPr>
            <a:xfrm>
              <a:off x="4558825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226" y="4868"/>
                    <a:pt x="7552" y="7542"/>
                  </a:cubicBezTo>
                  <a:cubicBezTo>
                    <a:pt x="6686" y="8409"/>
                    <a:pt x="5622" y="8796"/>
                    <a:pt x="4579" y="8796"/>
                  </a:cubicBezTo>
                  <a:cubicBezTo>
                    <a:pt x="2401" y="8796"/>
                    <a:pt x="315" y="7106"/>
                    <a:pt x="315" y="4553"/>
                  </a:cubicBezTo>
                  <a:cubicBezTo>
                    <a:pt x="315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46" y="9053"/>
                    <a:pt x="4531" y="9084"/>
                  </a:cubicBezTo>
                  <a:cubicBezTo>
                    <a:pt x="8590" y="9084"/>
                    <a:pt x="10604" y="4176"/>
                    <a:pt x="7741" y="1344"/>
                  </a:cubicBezTo>
                  <a:cubicBezTo>
                    <a:pt x="6813" y="416"/>
                    <a:pt x="5674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"/>
            <p:cNvSpPr/>
            <p:nvPr/>
          </p:nvSpPr>
          <p:spPr>
            <a:xfrm>
              <a:off x="461860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40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0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"/>
            <p:cNvSpPr/>
            <p:nvPr/>
          </p:nvSpPr>
          <p:spPr>
            <a:xfrm>
              <a:off x="405540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6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"/>
            <p:cNvSpPr/>
            <p:nvPr/>
          </p:nvSpPr>
          <p:spPr>
            <a:xfrm>
              <a:off x="4120700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45" y="9053"/>
                    <a:pt x="4531" y="9084"/>
                  </a:cubicBezTo>
                  <a:cubicBezTo>
                    <a:pt x="8558" y="9084"/>
                    <a:pt x="10604" y="4176"/>
                    <a:pt x="7740" y="1344"/>
                  </a:cubicBezTo>
                  <a:cubicBezTo>
                    <a:pt x="6813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"/>
            <p:cNvSpPr/>
            <p:nvPr/>
          </p:nvSpPr>
          <p:spPr>
            <a:xfrm>
              <a:off x="4180475" y="1201675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02" y="285"/>
                    <a:pt x="2140" y="285"/>
                  </a:cubicBezTo>
                  <a:close/>
                  <a:moveTo>
                    <a:pt x="2158" y="1"/>
                  </a:moveTo>
                  <a:cubicBezTo>
                    <a:pt x="1056" y="1"/>
                    <a:pt x="0" y="861"/>
                    <a:pt x="0" y="2141"/>
                  </a:cubicBezTo>
                  <a:cubicBezTo>
                    <a:pt x="0" y="3337"/>
                    <a:pt x="944" y="4280"/>
                    <a:pt x="2140" y="4312"/>
                  </a:cubicBezTo>
                  <a:cubicBezTo>
                    <a:pt x="4059" y="4312"/>
                    <a:pt x="5003" y="1984"/>
                    <a:pt x="3650" y="631"/>
                  </a:cubicBezTo>
                  <a:cubicBezTo>
                    <a:pt x="3214" y="195"/>
                    <a:pt x="2681" y="1"/>
                    <a:pt x="21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"/>
            <p:cNvSpPr/>
            <p:nvPr/>
          </p:nvSpPr>
          <p:spPr>
            <a:xfrm>
              <a:off x="421430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"/>
            <p:cNvSpPr/>
            <p:nvPr/>
          </p:nvSpPr>
          <p:spPr>
            <a:xfrm>
              <a:off x="4301600" y="1540725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59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5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"/>
            <p:cNvSpPr/>
            <p:nvPr/>
          </p:nvSpPr>
          <p:spPr>
            <a:xfrm>
              <a:off x="4381275" y="1600500"/>
              <a:ext cx="125650" cy="107200"/>
            </a:xfrm>
            <a:custGeom>
              <a:avLst/>
              <a:gdLst/>
              <a:ahLst/>
              <a:cxnLst/>
              <a:rect l="l" t="t" r="r" b="b"/>
              <a:pathLst>
                <a:path w="5026" h="4288" extrusionOk="0">
                  <a:moveTo>
                    <a:pt x="2865" y="273"/>
                  </a:moveTo>
                  <a:cubicBezTo>
                    <a:pt x="3821" y="273"/>
                    <a:pt x="4743" y="1012"/>
                    <a:pt x="4743" y="2140"/>
                  </a:cubicBezTo>
                  <a:cubicBezTo>
                    <a:pt x="4743" y="3178"/>
                    <a:pt x="3893" y="3997"/>
                    <a:pt x="2886" y="3997"/>
                  </a:cubicBezTo>
                  <a:cubicBezTo>
                    <a:pt x="1219" y="3997"/>
                    <a:pt x="401" y="2014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0"/>
                  </a:moveTo>
                  <a:cubicBezTo>
                    <a:pt x="954" y="0"/>
                    <a:pt x="1" y="2307"/>
                    <a:pt x="1345" y="3650"/>
                  </a:cubicBezTo>
                  <a:cubicBezTo>
                    <a:pt x="1784" y="4090"/>
                    <a:pt x="2323" y="4287"/>
                    <a:pt x="2852" y="4287"/>
                  </a:cubicBezTo>
                  <a:cubicBezTo>
                    <a:pt x="3951" y="4287"/>
                    <a:pt x="5005" y="3436"/>
                    <a:pt x="5026" y="2140"/>
                  </a:cubicBezTo>
                  <a:cubicBezTo>
                    <a:pt x="4994" y="976"/>
                    <a:pt x="4051" y="1"/>
                    <a:pt x="2886" y="1"/>
                  </a:cubicBezTo>
                  <a:cubicBezTo>
                    <a:pt x="2874" y="0"/>
                    <a:pt x="2861" y="0"/>
                    <a:pt x="28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"/>
            <p:cNvSpPr/>
            <p:nvPr/>
          </p:nvSpPr>
          <p:spPr>
            <a:xfrm>
              <a:off x="37761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"/>
            <p:cNvSpPr/>
            <p:nvPr/>
          </p:nvSpPr>
          <p:spPr>
            <a:xfrm>
              <a:off x="3863475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4" y="9077"/>
                    <a:pt x="6012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"/>
            <p:cNvSpPr/>
            <p:nvPr/>
          </p:nvSpPr>
          <p:spPr>
            <a:xfrm>
              <a:off x="3942925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73" y="273"/>
                  </a:moveTo>
                  <a:cubicBezTo>
                    <a:pt x="3830" y="273"/>
                    <a:pt x="4751" y="1012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3" y="4090"/>
                    <a:pt x="2335" y="4287"/>
                    <a:pt x="2868" y="4287"/>
                  </a:cubicBezTo>
                  <a:cubicBezTo>
                    <a:pt x="3973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"/>
            <p:cNvSpPr/>
            <p:nvPr/>
          </p:nvSpPr>
          <p:spPr>
            <a:xfrm>
              <a:off x="361727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18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317"/>
                  </a:cubicBezTo>
                  <a:cubicBezTo>
                    <a:pt x="13498" y="14317"/>
                    <a:pt x="16708" y="6608"/>
                    <a:pt x="12208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"/>
            <p:cNvSpPr/>
            <p:nvPr/>
          </p:nvSpPr>
          <p:spPr>
            <a:xfrm>
              <a:off x="36825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5" y="8409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5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41" y="1344"/>
                  </a:cubicBezTo>
                  <a:cubicBezTo>
                    <a:pt x="6813" y="416"/>
                    <a:pt x="5674" y="1"/>
                    <a:pt x="45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"/>
            <p:cNvSpPr/>
            <p:nvPr/>
          </p:nvSpPr>
          <p:spPr>
            <a:xfrm>
              <a:off x="37415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93" y="3462"/>
                  </a:cubicBezTo>
                  <a:cubicBezTo>
                    <a:pt x="3106" y="3849"/>
                    <a:pt x="2637" y="4022"/>
                    <a:pt x="2178" y="4022"/>
                  </a:cubicBezTo>
                  <a:cubicBezTo>
                    <a:pt x="1222" y="4022"/>
                    <a:pt x="315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"/>
            <p:cNvSpPr/>
            <p:nvPr/>
          </p:nvSpPr>
          <p:spPr>
            <a:xfrm>
              <a:off x="31791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"/>
            <p:cNvSpPr/>
            <p:nvPr/>
          </p:nvSpPr>
          <p:spPr>
            <a:xfrm>
              <a:off x="324442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"/>
            <p:cNvSpPr/>
            <p:nvPr/>
          </p:nvSpPr>
          <p:spPr>
            <a:xfrm>
              <a:off x="330342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"/>
            <p:cNvSpPr/>
            <p:nvPr/>
          </p:nvSpPr>
          <p:spPr>
            <a:xfrm>
              <a:off x="333725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41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"/>
            <p:cNvSpPr/>
            <p:nvPr/>
          </p:nvSpPr>
          <p:spPr>
            <a:xfrm>
              <a:off x="34253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90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"/>
            <p:cNvSpPr/>
            <p:nvPr/>
          </p:nvSpPr>
          <p:spPr>
            <a:xfrm>
              <a:off x="3504800" y="1600500"/>
              <a:ext cx="125075" cy="107200"/>
            </a:xfrm>
            <a:custGeom>
              <a:avLst/>
              <a:gdLst/>
              <a:ahLst/>
              <a:cxnLst/>
              <a:rect l="l" t="t" r="r" b="b"/>
              <a:pathLst>
                <a:path w="5003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93" y="4090"/>
                    <a:pt x="2332" y="4287"/>
                    <a:pt x="2859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"/>
            <p:cNvSpPr/>
            <p:nvPr/>
          </p:nvSpPr>
          <p:spPr>
            <a:xfrm>
              <a:off x="2899100" y="147542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9515" y="280"/>
                  </a:moveTo>
                  <a:cubicBezTo>
                    <a:pt x="13040" y="280"/>
                    <a:pt x="16425" y="3013"/>
                    <a:pt x="16425" y="7143"/>
                  </a:cubicBezTo>
                  <a:cubicBezTo>
                    <a:pt x="16425" y="10919"/>
                    <a:pt x="13342" y="14002"/>
                    <a:pt x="9566" y="14002"/>
                  </a:cubicBezTo>
                  <a:cubicBezTo>
                    <a:pt x="3462" y="14002"/>
                    <a:pt x="410" y="6608"/>
                    <a:pt x="4721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8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"/>
            <p:cNvSpPr/>
            <p:nvPr/>
          </p:nvSpPr>
          <p:spPr>
            <a:xfrm>
              <a:off x="2986425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1" y="1978"/>
                    <a:pt x="10321" y="4531"/>
                  </a:cubicBezTo>
                  <a:cubicBezTo>
                    <a:pt x="10321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40"/>
                  </a:cubicBezTo>
                  <a:cubicBezTo>
                    <a:pt x="3788" y="8664"/>
                    <a:pt x="4921" y="9077"/>
                    <a:pt x="6033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"/>
            <p:cNvSpPr/>
            <p:nvPr/>
          </p:nvSpPr>
          <p:spPr>
            <a:xfrm>
              <a:off x="3066650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7" y="4287"/>
                    <a:pt x="5003" y="3436"/>
                    <a:pt x="5003" y="2140"/>
                  </a:cubicBezTo>
                  <a:cubicBezTo>
                    <a:pt x="5003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"/>
            <p:cNvSpPr/>
            <p:nvPr/>
          </p:nvSpPr>
          <p:spPr>
            <a:xfrm>
              <a:off x="274022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3" y="11296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317"/>
                  </a:cubicBezTo>
                  <a:cubicBezTo>
                    <a:pt x="13530" y="14317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"/>
            <p:cNvSpPr/>
            <p:nvPr/>
          </p:nvSpPr>
          <p:spPr>
            <a:xfrm>
              <a:off x="2805500" y="1142125"/>
              <a:ext cx="264325" cy="227150"/>
            </a:xfrm>
            <a:custGeom>
              <a:avLst/>
              <a:gdLst/>
              <a:ahLst/>
              <a:cxnLst/>
              <a:rect l="l" t="t" r="r" b="b"/>
              <a:pathLst>
                <a:path w="10573" h="9086" extrusionOk="0">
                  <a:moveTo>
                    <a:pt x="4532" y="307"/>
                  </a:moveTo>
                  <a:cubicBezTo>
                    <a:pt x="8307" y="307"/>
                    <a:pt x="10195" y="4869"/>
                    <a:pt x="7521" y="7543"/>
                  </a:cubicBezTo>
                  <a:cubicBezTo>
                    <a:pt x="6665" y="8410"/>
                    <a:pt x="5604" y="8797"/>
                    <a:pt x="4562" y="8797"/>
                  </a:cubicBezTo>
                  <a:cubicBezTo>
                    <a:pt x="2387" y="8797"/>
                    <a:pt x="294" y="7107"/>
                    <a:pt x="315" y="4554"/>
                  </a:cubicBezTo>
                  <a:cubicBezTo>
                    <a:pt x="315" y="2195"/>
                    <a:pt x="2203" y="307"/>
                    <a:pt x="4532" y="307"/>
                  </a:cubicBezTo>
                  <a:close/>
                  <a:moveTo>
                    <a:pt x="4553" y="0"/>
                  </a:moveTo>
                  <a:cubicBezTo>
                    <a:pt x="2226" y="0"/>
                    <a:pt x="1" y="1802"/>
                    <a:pt x="1" y="4523"/>
                  </a:cubicBezTo>
                  <a:cubicBezTo>
                    <a:pt x="1" y="7040"/>
                    <a:pt x="2046" y="9085"/>
                    <a:pt x="4532" y="9085"/>
                  </a:cubicBezTo>
                  <a:cubicBezTo>
                    <a:pt x="8559" y="9054"/>
                    <a:pt x="10573" y="4177"/>
                    <a:pt x="7741" y="1345"/>
                  </a:cubicBezTo>
                  <a:cubicBezTo>
                    <a:pt x="6812" y="416"/>
                    <a:pt x="5671" y="0"/>
                    <a:pt x="455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"/>
            <p:cNvSpPr/>
            <p:nvPr/>
          </p:nvSpPr>
          <p:spPr>
            <a:xfrm>
              <a:off x="286527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41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4" y="285"/>
                    <a:pt x="2141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1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10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"/>
            <p:cNvSpPr/>
            <p:nvPr/>
          </p:nvSpPr>
          <p:spPr>
            <a:xfrm>
              <a:off x="2302075" y="1076625"/>
              <a:ext cx="417725" cy="357925"/>
            </a:xfrm>
            <a:custGeom>
              <a:avLst/>
              <a:gdLst/>
              <a:ahLst/>
              <a:cxnLst/>
              <a:rect l="l" t="t" r="r" b="b"/>
              <a:pathLst>
                <a:path w="16709" h="14317" extrusionOk="0">
                  <a:moveTo>
                    <a:pt x="7175" y="315"/>
                  </a:moveTo>
                  <a:cubicBezTo>
                    <a:pt x="13279" y="315"/>
                    <a:pt x="16331" y="7678"/>
                    <a:pt x="12020" y="12020"/>
                  </a:cubicBezTo>
                  <a:cubicBezTo>
                    <a:pt x="10617" y="13412"/>
                    <a:pt x="8899" y="14037"/>
                    <a:pt x="7216" y="14037"/>
                  </a:cubicBezTo>
                  <a:cubicBezTo>
                    <a:pt x="3689" y="14037"/>
                    <a:pt x="316" y="11296"/>
                    <a:pt x="316" y="7143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317"/>
                    <a:pt x="7175" y="14317"/>
                  </a:cubicBezTo>
                  <a:cubicBezTo>
                    <a:pt x="13530" y="14285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"/>
            <p:cNvSpPr/>
            <p:nvPr/>
          </p:nvSpPr>
          <p:spPr>
            <a:xfrm>
              <a:off x="23681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60" y="8404"/>
                    <a:pt x="5603" y="8788"/>
                    <a:pt x="4566" y="8788"/>
                  </a:cubicBezTo>
                  <a:cubicBezTo>
                    <a:pt x="2381" y="8788"/>
                    <a:pt x="284" y="7082"/>
                    <a:pt x="284" y="4522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10" y="1344"/>
                  </a:cubicBezTo>
                  <a:cubicBezTo>
                    <a:pt x="6792" y="416"/>
                    <a:pt x="5660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"/>
            <p:cNvSpPr/>
            <p:nvPr/>
          </p:nvSpPr>
          <p:spPr>
            <a:xfrm>
              <a:off x="24271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62" y="3462"/>
                  </a:cubicBezTo>
                  <a:cubicBezTo>
                    <a:pt x="3085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72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"/>
            <p:cNvSpPr/>
            <p:nvPr/>
          </p:nvSpPr>
          <p:spPr>
            <a:xfrm>
              <a:off x="24609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19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"/>
            <p:cNvSpPr/>
            <p:nvPr/>
          </p:nvSpPr>
          <p:spPr>
            <a:xfrm>
              <a:off x="254830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7" y="9077"/>
                    <a:pt x="6019" y="9077"/>
                  </a:cubicBezTo>
                  <a:cubicBezTo>
                    <a:pt x="8352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"/>
            <p:cNvSpPr/>
            <p:nvPr/>
          </p:nvSpPr>
          <p:spPr>
            <a:xfrm>
              <a:off x="2627725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74" y="273"/>
                  </a:moveTo>
                  <a:cubicBezTo>
                    <a:pt x="3831" y="273"/>
                    <a:pt x="4752" y="1012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"/>
            <p:cNvSpPr/>
            <p:nvPr/>
          </p:nvSpPr>
          <p:spPr>
            <a:xfrm>
              <a:off x="2022850" y="147542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"/>
            <p:cNvSpPr/>
            <p:nvPr/>
          </p:nvSpPr>
          <p:spPr>
            <a:xfrm>
              <a:off x="21101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59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"/>
            <p:cNvSpPr/>
            <p:nvPr/>
          </p:nvSpPr>
          <p:spPr>
            <a:xfrm>
              <a:off x="2189600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"/>
            <p:cNvSpPr/>
            <p:nvPr/>
          </p:nvSpPr>
          <p:spPr>
            <a:xfrm>
              <a:off x="18639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"/>
            <p:cNvSpPr/>
            <p:nvPr/>
          </p:nvSpPr>
          <p:spPr>
            <a:xfrm>
              <a:off x="1929250" y="1142150"/>
              <a:ext cx="264300" cy="227125"/>
            </a:xfrm>
            <a:custGeom>
              <a:avLst/>
              <a:gdLst/>
              <a:ahLst/>
              <a:cxnLst/>
              <a:rect l="l" t="t" r="r" b="b"/>
              <a:pathLst>
                <a:path w="10572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9" y="8404"/>
                    <a:pt x="5602" y="8788"/>
                    <a:pt x="4565" y="8788"/>
                  </a:cubicBezTo>
                  <a:cubicBezTo>
                    <a:pt x="2381" y="8788"/>
                    <a:pt x="283" y="7082"/>
                    <a:pt x="283" y="4522"/>
                  </a:cubicBezTo>
                  <a:cubicBezTo>
                    <a:pt x="283" y="2194"/>
                    <a:pt x="2171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8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40" y="1344"/>
                  </a:cubicBezTo>
                  <a:cubicBezTo>
                    <a:pt x="6812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"/>
            <p:cNvSpPr/>
            <p:nvPr/>
          </p:nvSpPr>
          <p:spPr>
            <a:xfrm>
              <a:off x="198822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72" y="285"/>
                  </a:moveTo>
                  <a:cubicBezTo>
                    <a:pt x="3808" y="285"/>
                    <a:pt x="4658" y="2298"/>
                    <a:pt x="3493" y="3462"/>
                  </a:cubicBezTo>
                  <a:cubicBezTo>
                    <a:pt x="3106" y="3849"/>
                    <a:pt x="2637" y="4022"/>
                    <a:pt x="2179" y="4022"/>
                  </a:cubicBezTo>
                  <a:cubicBezTo>
                    <a:pt x="1222" y="4022"/>
                    <a:pt x="316" y="3269"/>
                    <a:pt x="316" y="2141"/>
                  </a:cubicBezTo>
                  <a:cubicBezTo>
                    <a:pt x="316" y="1134"/>
                    <a:pt x="1134" y="285"/>
                    <a:pt x="2172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"/>
            <p:cNvSpPr/>
            <p:nvPr/>
          </p:nvSpPr>
          <p:spPr>
            <a:xfrm>
              <a:off x="1976425" y="1432950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5" y="282"/>
                  </a:moveTo>
                  <a:cubicBezTo>
                    <a:pt x="15712" y="282"/>
                    <a:pt x="19917" y="3691"/>
                    <a:pt x="19917" y="8842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1" y="1061"/>
                    <a:pt x="9243" y="282"/>
                    <a:pt x="11335" y="282"/>
                  </a:cubicBezTo>
                  <a:close/>
                  <a:moveTo>
                    <a:pt x="28882" y="282"/>
                  </a:moveTo>
                  <a:cubicBezTo>
                    <a:pt x="33269" y="282"/>
                    <a:pt x="37474" y="3691"/>
                    <a:pt x="37474" y="8842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7" y="1061"/>
                    <a:pt x="26785" y="282"/>
                    <a:pt x="28882" y="282"/>
                  </a:cubicBezTo>
                  <a:close/>
                  <a:moveTo>
                    <a:pt x="46408" y="282"/>
                  </a:moveTo>
                  <a:cubicBezTo>
                    <a:pt x="50794" y="282"/>
                    <a:pt x="55000" y="3691"/>
                    <a:pt x="55000" y="8842"/>
                  </a:cubicBezTo>
                  <a:cubicBezTo>
                    <a:pt x="55000" y="13562"/>
                    <a:pt x="51192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72" y="1061"/>
                    <a:pt x="44311" y="282"/>
                    <a:pt x="46408" y="282"/>
                  </a:cubicBezTo>
                  <a:close/>
                  <a:moveTo>
                    <a:pt x="63932" y="296"/>
                  </a:moveTo>
                  <a:cubicBezTo>
                    <a:pt x="68319" y="296"/>
                    <a:pt x="72525" y="3690"/>
                    <a:pt x="72525" y="8842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415" y="17369"/>
                    <a:pt x="52608" y="8181"/>
                    <a:pt x="57957" y="2801"/>
                  </a:cubicBezTo>
                  <a:cubicBezTo>
                    <a:pt x="59697" y="1071"/>
                    <a:pt x="61835" y="296"/>
                    <a:pt x="63932" y="296"/>
                  </a:cubicBezTo>
                  <a:close/>
                  <a:moveTo>
                    <a:pt x="81475" y="296"/>
                  </a:moveTo>
                  <a:cubicBezTo>
                    <a:pt x="85861" y="296"/>
                    <a:pt x="90082" y="3690"/>
                    <a:pt x="90082" y="8842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81"/>
                    <a:pt x="75514" y="2801"/>
                  </a:cubicBezTo>
                  <a:cubicBezTo>
                    <a:pt x="77244" y="1071"/>
                    <a:pt x="79378" y="296"/>
                    <a:pt x="81475" y="296"/>
                  </a:cubicBezTo>
                  <a:close/>
                  <a:moveTo>
                    <a:pt x="99015" y="282"/>
                  </a:moveTo>
                  <a:cubicBezTo>
                    <a:pt x="103402" y="282"/>
                    <a:pt x="107607" y="3691"/>
                    <a:pt x="107607" y="8842"/>
                  </a:cubicBezTo>
                  <a:cubicBezTo>
                    <a:pt x="107607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80" y="1061"/>
                    <a:pt x="96918" y="282"/>
                    <a:pt x="99015" y="282"/>
                  </a:cubicBezTo>
                  <a:close/>
                  <a:moveTo>
                    <a:pt x="11654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62"/>
                    <a:pt x="121325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05" y="1061"/>
                    <a:pt x="114443" y="282"/>
                    <a:pt x="116540" y="282"/>
                  </a:cubicBezTo>
                  <a:close/>
                  <a:moveTo>
                    <a:pt x="134066" y="282"/>
                  </a:moveTo>
                  <a:cubicBezTo>
                    <a:pt x="138452" y="282"/>
                    <a:pt x="142658" y="3691"/>
                    <a:pt x="142658" y="8842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48" y="17369"/>
                    <a:pt x="122741" y="8181"/>
                    <a:pt x="128090" y="2801"/>
                  </a:cubicBezTo>
                  <a:cubicBezTo>
                    <a:pt x="129830" y="1061"/>
                    <a:pt x="131969" y="282"/>
                    <a:pt x="134066" y="282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430"/>
                    <a:pt x="86023" y="32"/>
                    <a:pt x="81524" y="32"/>
                  </a:cubicBezTo>
                  <a:cubicBezTo>
                    <a:pt x="77024" y="32"/>
                    <a:pt x="73249" y="3430"/>
                    <a:pt x="72777" y="7898"/>
                  </a:cubicBezTo>
                  <a:cubicBezTo>
                    <a:pt x="72273" y="3430"/>
                    <a:pt x="68498" y="32"/>
                    <a:pt x="63998" y="32"/>
                  </a:cubicBezTo>
                  <a:cubicBezTo>
                    <a:pt x="59499" y="32"/>
                    <a:pt x="55723" y="3430"/>
                    <a:pt x="55251" y="7898"/>
                  </a:cubicBezTo>
                  <a:cubicBezTo>
                    <a:pt x="54748" y="3430"/>
                    <a:pt x="50972" y="32"/>
                    <a:pt x="46473" y="32"/>
                  </a:cubicBezTo>
                  <a:cubicBezTo>
                    <a:pt x="41974" y="32"/>
                    <a:pt x="38198" y="3430"/>
                    <a:pt x="37695" y="7898"/>
                  </a:cubicBezTo>
                  <a:cubicBezTo>
                    <a:pt x="37223" y="3430"/>
                    <a:pt x="33447" y="32"/>
                    <a:pt x="28948" y="32"/>
                  </a:cubicBezTo>
                  <a:cubicBezTo>
                    <a:pt x="24448" y="32"/>
                    <a:pt x="20641" y="3430"/>
                    <a:pt x="20169" y="7898"/>
                  </a:cubicBezTo>
                  <a:cubicBezTo>
                    <a:pt x="19697" y="3430"/>
                    <a:pt x="15890" y="32"/>
                    <a:pt x="11391" y="32"/>
                  </a:cubicBezTo>
                  <a:cubicBezTo>
                    <a:pt x="6891" y="32"/>
                    <a:pt x="3116" y="3430"/>
                    <a:pt x="2644" y="7898"/>
                  </a:cubicBezTo>
                  <a:lnTo>
                    <a:pt x="2644" y="9755"/>
                  </a:lnTo>
                  <a:cubicBezTo>
                    <a:pt x="3116" y="14254"/>
                    <a:pt x="6891" y="17621"/>
                    <a:pt x="11391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8" y="17621"/>
                  </a:cubicBezTo>
                  <a:cubicBezTo>
                    <a:pt x="33447" y="17621"/>
                    <a:pt x="37223" y="14254"/>
                    <a:pt x="37695" y="9755"/>
                  </a:cubicBezTo>
                  <a:cubicBezTo>
                    <a:pt x="38198" y="14254"/>
                    <a:pt x="41974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8" y="17621"/>
                    <a:pt x="72273" y="14254"/>
                    <a:pt x="72777" y="9755"/>
                  </a:cubicBezTo>
                  <a:cubicBezTo>
                    <a:pt x="73249" y="14254"/>
                    <a:pt x="77024" y="17621"/>
                    <a:pt x="81524" y="17621"/>
                  </a:cubicBezTo>
                  <a:cubicBezTo>
                    <a:pt x="86023" y="17621"/>
                    <a:pt x="89830" y="14254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54"/>
                    <a:pt x="112106" y="17621"/>
                    <a:pt x="116606" y="17621"/>
                  </a:cubicBezTo>
                  <a:cubicBezTo>
                    <a:pt x="121105" y="17621"/>
                    <a:pt x="124881" y="14254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62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430"/>
                    <a:pt x="125384" y="7898"/>
                  </a:cubicBezTo>
                  <a:cubicBezTo>
                    <a:pt x="124881" y="3430"/>
                    <a:pt x="121105" y="32"/>
                    <a:pt x="116606" y="32"/>
                  </a:cubicBezTo>
                  <a:cubicBezTo>
                    <a:pt x="112106" y="32"/>
                    <a:pt x="108331" y="3430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"/>
            <p:cNvSpPr/>
            <p:nvPr/>
          </p:nvSpPr>
          <p:spPr>
            <a:xfrm>
              <a:off x="1756975" y="1034925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61" y="281"/>
                  </a:moveTo>
                  <a:cubicBezTo>
                    <a:pt x="15746" y="281"/>
                    <a:pt x="19949" y="3682"/>
                    <a:pt x="19949" y="8811"/>
                  </a:cubicBezTo>
                  <a:cubicBezTo>
                    <a:pt x="19949" y="13531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2" y="1060"/>
                    <a:pt x="9262" y="281"/>
                    <a:pt x="11361" y="281"/>
                  </a:cubicBezTo>
                  <a:close/>
                  <a:moveTo>
                    <a:pt x="28886" y="281"/>
                  </a:moveTo>
                  <a:cubicBezTo>
                    <a:pt x="33271" y="281"/>
                    <a:pt x="37474" y="3682"/>
                    <a:pt x="37474" y="8811"/>
                  </a:cubicBezTo>
                  <a:cubicBezTo>
                    <a:pt x="37474" y="13531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8" y="1060"/>
                    <a:pt x="26788" y="281"/>
                    <a:pt x="28886" y="281"/>
                  </a:cubicBezTo>
                  <a:close/>
                  <a:moveTo>
                    <a:pt x="46412" y="281"/>
                  </a:moveTo>
                  <a:cubicBezTo>
                    <a:pt x="50797" y="281"/>
                    <a:pt x="54999" y="3682"/>
                    <a:pt x="54999" y="8811"/>
                  </a:cubicBezTo>
                  <a:cubicBezTo>
                    <a:pt x="54999" y="13531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73" y="1060"/>
                    <a:pt x="44313" y="281"/>
                    <a:pt x="46412" y="281"/>
                  </a:cubicBezTo>
                  <a:close/>
                  <a:moveTo>
                    <a:pt x="63948" y="281"/>
                  </a:moveTo>
                  <a:cubicBezTo>
                    <a:pt x="68325" y="281"/>
                    <a:pt x="72535" y="3682"/>
                    <a:pt x="72556" y="8811"/>
                  </a:cubicBezTo>
                  <a:cubicBezTo>
                    <a:pt x="72525" y="13531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19" y="1060"/>
                    <a:pt x="61853" y="281"/>
                    <a:pt x="63948" y="281"/>
                  </a:cubicBezTo>
                  <a:close/>
                  <a:moveTo>
                    <a:pt x="81494" y="281"/>
                  </a:moveTo>
                  <a:cubicBezTo>
                    <a:pt x="85879" y="281"/>
                    <a:pt x="90081" y="3682"/>
                    <a:pt x="90081" y="8811"/>
                  </a:cubicBezTo>
                  <a:cubicBezTo>
                    <a:pt x="90081" y="13531"/>
                    <a:pt x="86243" y="17338"/>
                    <a:pt x="81555" y="17369"/>
                  </a:cubicBezTo>
                  <a:cubicBezTo>
                    <a:pt x="73940" y="17369"/>
                    <a:pt x="70133" y="8150"/>
                    <a:pt x="75514" y="2801"/>
                  </a:cubicBezTo>
                  <a:cubicBezTo>
                    <a:pt x="77255" y="1060"/>
                    <a:pt x="79395" y="281"/>
                    <a:pt x="81494" y="281"/>
                  </a:cubicBezTo>
                  <a:close/>
                  <a:moveTo>
                    <a:pt x="99044" y="281"/>
                  </a:moveTo>
                  <a:cubicBezTo>
                    <a:pt x="103422" y="281"/>
                    <a:pt x="107617" y="3682"/>
                    <a:pt x="107638" y="8811"/>
                  </a:cubicBezTo>
                  <a:cubicBezTo>
                    <a:pt x="107607" y="13531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2" y="1060"/>
                    <a:pt x="96949" y="281"/>
                    <a:pt x="99044" y="281"/>
                  </a:cubicBezTo>
                  <a:close/>
                  <a:moveTo>
                    <a:pt x="116554" y="281"/>
                  </a:moveTo>
                  <a:cubicBezTo>
                    <a:pt x="120929" y="281"/>
                    <a:pt x="125132" y="3682"/>
                    <a:pt x="125132" y="8811"/>
                  </a:cubicBezTo>
                  <a:cubicBezTo>
                    <a:pt x="125132" y="13531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7" y="1060"/>
                    <a:pt x="114460" y="281"/>
                    <a:pt x="116554" y="281"/>
                  </a:cubicBezTo>
                  <a:close/>
                  <a:moveTo>
                    <a:pt x="134101" y="281"/>
                  </a:moveTo>
                  <a:cubicBezTo>
                    <a:pt x="138486" y="281"/>
                    <a:pt x="142689" y="3682"/>
                    <a:pt x="142689" y="8811"/>
                  </a:cubicBezTo>
                  <a:cubicBezTo>
                    <a:pt x="142657" y="13531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2" y="1060"/>
                    <a:pt x="132003" y="281"/>
                    <a:pt x="134101" y="281"/>
                  </a:cubicBezTo>
                  <a:close/>
                  <a:moveTo>
                    <a:pt x="151626" y="281"/>
                  </a:moveTo>
                  <a:cubicBezTo>
                    <a:pt x="156011" y="281"/>
                    <a:pt x="160214" y="3682"/>
                    <a:pt x="160214" y="8811"/>
                  </a:cubicBezTo>
                  <a:cubicBezTo>
                    <a:pt x="160214" y="13531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8" y="1060"/>
                    <a:pt x="149528" y="281"/>
                    <a:pt x="151626" y="281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4"/>
                    <a:pt x="147508" y="17650"/>
                    <a:pt x="151725" y="17650"/>
                  </a:cubicBezTo>
                  <a:cubicBezTo>
                    <a:pt x="154049" y="17650"/>
                    <a:pt x="156410" y="1673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1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"/>
            <p:cNvSpPr/>
            <p:nvPr/>
          </p:nvSpPr>
          <p:spPr>
            <a:xfrm>
              <a:off x="5370600" y="1873475"/>
              <a:ext cx="416900" cy="357900"/>
            </a:xfrm>
            <a:custGeom>
              <a:avLst/>
              <a:gdLst/>
              <a:ahLst/>
              <a:cxnLst/>
              <a:rect l="l" t="t" r="r" b="b"/>
              <a:pathLst>
                <a:path w="16676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"/>
            <p:cNvSpPr/>
            <p:nvPr/>
          </p:nvSpPr>
          <p:spPr>
            <a:xfrm>
              <a:off x="543587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"/>
            <p:cNvSpPr/>
            <p:nvPr/>
          </p:nvSpPr>
          <p:spPr>
            <a:xfrm>
              <a:off x="549487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8" y="315"/>
                    <a:pt x="4626" y="2297"/>
                    <a:pt x="3461" y="3493"/>
                  </a:cubicBezTo>
                  <a:cubicBezTo>
                    <a:pt x="3089" y="3866"/>
                    <a:pt x="2628" y="4032"/>
                    <a:pt x="2175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"/>
            <p:cNvSpPr/>
            <p:nvPr/>
          </p:nvSpPr>
          <p:spPr>
            <a:xfrm>
              <a:off x="49324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708"/>
                    <a:pt x="11957" y="12019"/>
                  </a:cubicBezTo>
                  <a:cubicBezTo>
                    <a:pt x="10563" y="13413"/>
                    <a:pt x="8850" y="14037"/>
                    <a:pt x="7171" y="14037"/>
                  </a:cubicBezTo>
                  <a:cubicBezTo>
                    <a:pt x="3655" y="14037"/>
                    <a:pt x="284" y="11304"/>
                    <a:pt x="284" y="7173"/>
                  </a:cubicBezTo>
                  <a:cubicBezTo>
                    <a:pt x="284" y="3366"/>
                    <a:pt x="3336" y="314"/>
                    <a:pt x="7143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179" y="14284"/>
                    <a:pt x="7143" y="14316"/>
                  </a:cubicBezTo>
                  <a:cubicBezTo>
                    <a:pt x="13499" y="14316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"/>
            <p:cNvSpPr/>
            <p:nvPr/>
          </p:nvSpPr>
          <p:spPr>
            <a:xfrm>
              <a:off x="49977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69" y="8776"/>
                    <a:pt x="284" y="7086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"/>
            <p:cNvSpPr/>
            <p:nvPr/>
          </p:nvSpPr>
          <p:spPr>
            <a:xfrm>
              <a:off x="50567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5" y="2297"/>
                    <a:pt x="3461" y="3493"/>
                  </a:cubicBezTo>
                  <a:cubicBezTo>
                    <a:pt x="3088" y="3866"/>
                    <a:pt x="2631" y="4032"/>
                    <a:pt x="2183" y="4032"/>
                  </a:cubicBezTo>
                  <a:cubicBezTo>
                    <a:pt x="1230" y="4032"/>
                    <a:pt x="315" y="3283"/>
                    <a:pt x="315" y="2171"/>
                  </a:cubicBezTo>
                  <a:cubicBezTo>
                    <a:pt x="315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5" y="4311"/>
                    <a:pt x="2171" y="4311"/>
                  </a:cubicBezTo>
                  <a:cubicBezTo>
                    <a:pt x="4059" y="4311"/>
                    <a:pt x="5034" y="1983"/>
                    <a:pt x="3681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"/>
            <p:cNvSpPr/>
            <p:nvPr/>
          </p:nvSpPr>
          <p:spPr>
            <a:xfrm>
              <a:off x="50913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"/>
            <p:cNvSpPr/>
            <p:nvPr/>
          </p:nvSpPr>
          <p:spPr>
            <a:xfrm>
              <a:off x="5178675" y="233755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"/>
            <p:cNvSpPr/>
            <p:nvPr/>
          </p:nvSpPr>
          <p:spPr>
            <a:xfrm>
              <a:off x="5258100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1" y="289"/>
                  </a:moveTo>
                  <a:cubicBezTo>
                    <a:pt x="3817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"/>
            <p:cNvSpPr/>
            <p:nvPr/>
          </p:nvSpPr>
          <p:spPr>
            <a:xfrm>
              <a:off x="4653225" y="22722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9483" y="280"/>
                  </a:moveTo>
                  <a:cubicBezTo>
                    <a:pt x="13007" y="280"/>
                    <a:pt x="16393" y="3013"/>
                    <a:pt x="16393" y="7143"/>
                  </a:cubicBezTo>
                  <a:cubicBezTo>
                    <a:pt x="16393" y="10919"/>
                    <a:pt x="13309" y="14002"/>
                    <a:pt x="9534" y="14002"/>
                  </a:cubicBezTo>
                  <a:cubicBezTo>
                    <a:pt x="3430" y="14002"/>
                    <a:pt x="378" y="6640"/>
                    <a:pt x="4688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468" y="12209"/>
                  </a:cubicBezTo>
                  <a:cubicBezTo>
                    <a:pt x="5920" y="13661"/>
                    <a:pt x="7705" y="14310"/>
                    <a:pt x="9459" y="14310"/>
                  </a:cubicBezTo>
                  <a:cubicBezTo>
                    <a:pt x="13139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"/>
            <p:cNvSpPr/>
            <p:nvPr/>
          </p:nvSpPr>
          <p:spPr>
            <a:xfrm>
              <a:off x="4740525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89" y="1978"/>
                    <a:pt x="10289" y="4531"/>
                  </a:cubicBezTo>
                  <a:cubicBezTo>
                    <a:pt x="10289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27" y="32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"/>
            <p:cNvSpPr/>
            <p:nvPr/>
          </p:nvSpPr>
          <p:spPr>
            <a:xfrm>
              <a:off x="4819975" y="2397325"/>
              <a:ext cx="125100" cy="107550"/>
            </a:xfrm>
            <a:custGeom>
              <a:avLst/>
              <a:gdLst/>
              <a:ahLst/>
              <a:cxnLst/>
              <a:rect l="l" t="t" r="r" b="b"/>
              <a:pathLst>
                <a:path w="5004" h="4302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0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100"/>
                    <a:pt x="2333" y="4301"/>
                    <a:pt x="2861" y="4301"/>
                  </a:cubicBezTo>
                  <a:cubicBezTo>
                    <a:pt x="3957" y="4301"/>
                    <a:pt x="5003" y="3436"/>
                    <a:pt x="5003" y="2140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"/>
            <p:cNvSpPr/>
            <p:nvPr/>
          </p:nvSpPr>
          <p:spPr>
            <a:xfrm>
              <a:off x="44935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330" y="7677"/>
                    <a:pt x="11988" y="12019"/>
                  </a:cubicBezTo>
                  <a:cubicBezTo>
                    <a:pt x="10594" y="13413"/>
                    <a:pt x="8881" y="14037"/>
                    <a:pt x="7201" y="14037"/>
                  </a:cubicBezTo>
                  <a:cubicBezTo>
                    <a:pt x="3686" y="14037"/>
                    <a:pt x="315" y="11304"/>
                    <a:pt x="315" y="7173"/>
                  </a:cubicBezTo>
                  <a:cubicBezTo>
                    <a:pt x="315" y="3366"/>
                    <a:pt x="3367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09" y="14316"/>
                    <a:pt x="7142" y="14316"/>
                  </a:cubicBezTo>
                  <a:cubicBezTo>
                    <a:pt x="13529" y="14316"/>
                    <a:pt x="16707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"/>
            <p:cNvSpPr/>
            <p:nvPr/>
          </p:nvSpPr>
          <p:spPr>
            <a:xfrm>
              <a:off x="4558825" y="19387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9"/>
                    <a:pt x="7552" y="7522"/>
                  </a:cubicBezTo>
                  <a:cubicBezTo>
                    <a:pt x="6686" y="8388"/>
                    <a:pt x="5622" y="8776"/>
                    <a:pt x="4579" y="8776"/>
                  </a:cubicBezTo>
                  <a:cubicBezTo>
                    <a:pt x="2401" y="8776"/>
                    <a:pt x="315" y="7086"/>
                    <a:pt x="315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"/>
            <p:cNvSpPr/>
            <p:nvPr/>
          </p:nvSpPr>
          <p:spPr>
            <a:xfrm>
              <a:off x="461860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29" y="4032"/>
                    <a:pt x="2176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40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0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"/>
            <p:cNvSpPr/>
            <p:nvPr/>
          </p:nvSpPr>
          <p:spPr>
            <a:xfrm>
              <a:off x="405540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5" y="13413"/>
                    <a:pt x="8879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9" y="0"/>
                    <a:pt x="1" y="2852"/>
                    <a:pt x="1" y="7173"/>
                  </a:cubicBezTo>
                  <a:cubicBezTo>
                    <a:pt x="1" y="11106"/>
                    <a:pt x="3210" y="14284"/>
                    <a:pt x="7143" y="14316"/>
                  </a:cubicBezTo>
                  <a:cubicBezTo>
                    <a:pt x="13499" y="14316"/>
                    <a:pt x="16677" y="6607"/>
                    <a:pt x="12209" y="2108"/>
                  </a:cubicBezTo>
                  <a:cubicBezTo>
                    <a:pt x="10753" y="652"/>
                    <a:pt x="8962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"/>
            <p:cNvSpPr/>
            <p:nvPr/>
          </p:nvSpPr>
          <p:spPr>
            <a:xfrm>
              <a:off x="412070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"/>
            <p:cNvSpPr/>
            <p:nvPr/>
          </p:nvSpPr>
          <p:spPr>
            <a:xfrm>
              <a:off x="4180475" y="1998775"/>
              <a:ext cx="125100" cy="107525"/>
            </a:xfrm>
            <a:custGeom>
              <a:avLst/>
              <a:gdLst/>
              <a:ahLst/>
              <a:cxnLst/>
              <a:rect l="l" t="t" r="r" b="b"/>
              <a:pathLst>
                <a:path w="5004" h="4301" extrusionOk="0">
                  <a:moveTo>
                    <a:pt x="2140" y="305"/>
                  </a:moveTo>
                  <a:cubicBezTo>
                    <a:pt x="3808" y="305"/>
                    <a:pt x="4626" y="2287"/>
                    <a:pt x="3461" y="3451"/>
                  </a:cubicBezTo>
                  <a:cubicBezTo>
                    <a:pt x="3083" y="3840"/>
                    <a:pt x="2616" y="4012"/>
                    <a:pt x="2157" y="4012"/>
                  </a:cubicBezTo>
                  <a:cubicBezTo>
                    <a:pt x="1202" y="4012"/>
                    <a:pt x="284" y="3266"/>
                    <a:pt x="284" y="2161"/>
                  </a:cubicBezTo>
                  <a:cubicBezTo>
                    <a:pt x="284" y="1123"/>
                    <a:pt x="1102" y="305"/>
                    <a:pt x="2140" y="305"/>
                  </a:cubicBezTo>
                  <a:close/>
                  <a:moveTo>
                    <a:pt x="2143" y="0"/>
                  </a:moveTo>
                  <a:cubicBezTo>
                    <a:pt x="1047" y="0"/>
                    <a:pt x="0" y="866"/>
                    <a:pt x="0" y="2161"/>
                  </a:cubicBezTo>
                  <a:cubicBezTo>
                    <a:pt x="0" y="3326"/>
                    <a:pt x="944" y="4301"/>
                    <a:pt x="2140" y="4301"/>
                  </a:cubicBezTo>
                  <a:cubicBezTo>
                    <a:pt x="4059" y="4301"/>
                    <a:pt x="5003" y="2004"/>
                    <a:pt x="3650" y="651"/>
                  </a:cubicBezTo>
                  <a:cubicBezTo>
                    <a:pt x="3211" y="201"/>
                    <a:pt x="2671" y="0"/>
                    <a:pt x="21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"/>
            <p:cNvSpPr/>
            <p:nvPr/>
          </p:nvSpPr>
          <p:spPr>
            <a:xfrm>
              <a:off x="4214300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40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"/>
            <p:cNvSpPr/>
            <p:nvPr/>
          </p:nvSpPr>
          <p:spPr>
            <a:xfrm>
              <a:off x="4301600" y="2337550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91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32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"/>
            <p:cNvSpPr/>
            <p:nvPr/>
          </p:nvSpPr>
          <p:spPr>
            <a:xfrm>
              <a:off x="4381050" y="2397325"/>
              <a:ext cx="125875" cy="107550"/>
            </a:xfrm>
            <a:custGeom>
              <a:avLst/>
              <a:gdLst/>
              <a:ahLst/>
              <a:cxnLst/>
              <a:rect l="l" t="t" r="r" b="b"/>
              <a:pathLst>
                <a:path w="5035" h="4302" extrusionOk="0">
                  <a:moveTo>
                    <a:pt x="2879" y="289"/>
                  </a:moveTo>
                  <a:cubicBezTo>
                    <a:pt x="3834" y="289"/>
                    <a:pt x="4752" y="1035"/>
                    <a:pt x="4752" y="2140"/>
                  </a:cubicBezTo>
                  <a:cubicBezTo>
                    <a:pt x="4752" y="3178"/>
                    <a:pt x="3902" y="3997"/>
                    <a:pt x="2895" y="3997"/>
                  </a:cubicBezTo>
                  <a:cubicBezTo>
                    <a:pt x="1228" y="3997"/>
                    <a:pt x="410" y="2014"/>
                    <a:pt x="1574" y="850"/>
                  </a:cubicBezTo>
                  <a:cubicBezTo>
                    <a:pt x="1952" y="462"/>
                    <a:pt x="2420" y="289"/>
                    <a:pt x="2879" y="289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100"/>
                    <a:pt x="2336" y="4301"/>
                    <a:pt x="2869" y="4301"/>
                  </a:cubicBezTo>
                  <a:cubicBezTo>
                    <a:pt x="3974" y="4301"/>
                    <a:pt x="5035" y="3436"/>
                    <a:pt x="5035" y="2140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"/>
            <p:cNvSpPr/>
            <p:nvPr/>
          </p:nvSpPr>
          <p:spPr>
            <a:xfrm>
              <a:off x="37761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"/>
            <p:cNvSpPr/>
            <p:nvPr/>
          </p:nvSpPr>
          <p:spPr>
            <a:xfrm>
              <a:off x="3863475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88" y="8664"/>
                    <a:pt x="4918" y="9077"/>
                    <a:pt x="6027" y="9077"/>
                  </a:cubicBezTo>
                  <a:cubicBezTo>
                    <a:pt x="8353" y="9077"/>
                    <a:pt x="10583" y="7259"/>
                    <a:pt x="10604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"/>
            <p:cNvSpPr/>
            <p:nvPr/>
          </p:nvSpPr>
          <p:spPr>
            <a:xfrm>
              <a:off x="3942925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60" y="279"/>
                  </a:moveTo>
                  <a:cubicBezTo>
                    <a:pt x="3821" y="279"/>
                    <a:pt x="4751" y="1028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409" y="2014"/>
                    <a:pt x="1574" y="819"/>
                  </a:cubicBezTo>
                  <a:cubicBezTo>
                    <a:pt x="1946" y="446"/>
                    <a:pt x="2407" y="279"/>
                    <a:pt x="2860" y="279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"/>
            <p:cNvSpPr/>
            <p:nvPr/>
          </p:nvSpPr>
          <p:spPr>
            <a:xfrm>
              <a:off x="36172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3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"/>
            <p:cNvSpPr/>
            <p:nvPr/>
          </p:nvSpPr>
          <p:spPr>
            <a:xfrm>
              <a:off x="36825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203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"/>
            <p:cNvSpPr/>
            <p:nvPr/>
          </p:nvSpPr>
          <p:spPr>
            <a:xfrm>
              <a:off x="37415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57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315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"/>
            <p:cNvSpPr/>
            <p:nvPr/>
          </p:nvSpPr>
          <p:spPr>
            <a:xfrm>
              <a:off x="31791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707" y="6638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"/>
            <p:cNvSpPr/>
            <p:nvPr/>
          </p:nvSpPr>
          <p:spPr>
            <a:xfrm>
              <a:off x="324442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"/>
            <p:cNvSpPr/>
            <p:nvPr/>
          </p:nvSpPr>
          <p:spPr>
            <a:xfrm>
              <a:off x="330342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6" y="2297"/>
                    <a:pt x="3461" y="3461"/>
                  </a:cubicBezTo>
                  <a:cubicBezTo>
                    <a:pt x="3083" y="3850"/>
                    <a:pt x="2619" y="4022"/>
                    <a:pt x="2164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"/>
            <p:cNvSpPr/>
            <p:nvPr/>
          </p:nvSpPr>
          <p:spPr>
            <a:xfrm>
              <a:off x="3338025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3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7" y="11448"/>
                    <a:pt x="16677" y="7143"/>
                  </a:cubicBezTo>
                  <a:cubicBezTo>
                    <a:pt x="16677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"/>
            <p:cNvSpPr/>
            <p:nvPr/>
          </p:nvSpPr>
          <p:spPr>
            <a:xfrm>
              <a:off x="34253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"/>
            <p:cNvSpPr/>
            <p:nvPr/>
          </p:nvSpPr>
          <p:spPr>
            <a:xfrm>
              <a:off x="3504800" y="2397325"/>
              <a:ext cx="125075" cy="107775"/>
            </a:xfrm>
            <a:custGeom>
              <a:avLst/>
              <a:gdLst/>
              <a:ahLst/>
              <a:cxnLst/>
              <a:rect l="l" t="t" r="r" b="b"/>
              <a:pathLst>
                <a:path w="5003" h="4311" extrusionOk="0">
                  <a:moveTo>
                    <a:pt x="2852" y="279"/>
                  </a:moveTo>
                  <a:cubicBezTo>
                    <a:pt x="3804" y="279"/>
                    <a:pt x="4720" y="1028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227" y="3997"/>
                    <a:pt x="378" y="2014"/>
                    <a:pt x="1573" y="819"/>
                  </a:cubicBezTo>
                  <a:cubicBezTo>
                    <a:pt x="1946" y="446"/>
                    <a:pt x="2403" y="279"/>
                    <a:pt x="2852" y="279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"/>
            <p:cNvSpPr/>
            <p:nvPr/>
          </p:nvSpPr>
          <p:spPr>
            <a:xfrm>
              <a:off x="289990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"/>
            <p:cNvSpPr/>
            <p:nvPr/>
          </p:nvSpPr>
          <p:spPr>
            <a:xfrm>
              <a:off x="298720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90" y="1978"/>
                    <a:pt x="10290" y="4531"/>
                  </a:cubicBezTo>
                  <a:cubicBezTo>
                    <a:pt x="10258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5" y="0"/>
                    <a:pt x="1" y="4877"/>
                    <a:pt x="2833" y="7740"/>
                  </a:cubicBezTo>
                  <a:cubicBezTo>
                    <a:pt x="3757" y="8664"/>
                    <a:pt x="4890" y="9077"/>
                    <a:pt x="6002" y="9077"/>
                  </a:cubicBezTo>
                  <a:cubicBezTo>
                    <a:pt x="8336" y="9077"/>
                    <a:pt x="10573" y="7259"/>
                    <a:pt x="10573" y="4531"/>
                  </a:cubicBezTo>
                  <a:cubicBezTo>
                    <a:pt x="10573" y="2045"/>
                    <a:pt x="8528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"/>
            <p:cNvSpPr/>
            <p:nvPr/>
          </p:nvSpPr>
          <p:spPr>
            <a:xfrm>
              <a:off x="3066650" y="23973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1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"/>
            <p:cNvSpPr/>
            <p:nvPr/>
          </p:nvSpPr>
          <p:spPr>
            <a:xfrm>
              <a:off x="2740225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3" y="314"/>
                  </a:moveTo>
                  <a:cubicBezTo>
                    <a:pt x="13247" y="314"/>
                    <a:pt x="16330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3" y="11304"/>
                    <a:pt x="283" y="7173"/>
                  </a:cubicBezTo>
                  <a:cubicBezTo>
                    <a:pt x="315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10" y="14316"/>
                    <a:pt x="7143" y="14316"/>
                  </a:cubicBezTo>
                  <a:cubicBezTo>
                    <a:pt x="13498" y="14316"/>
                    <a:pt x="16708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"/>
            <p:cNvSpPr/>
            <p:nvPr/>
          </p:nvSpPr>
          <p:spPr>
            <a:xfrm>
              <a:off x="2805500" y="1938725"/>
              <a:ext cx="264325" cy="226575"/>
            </a:xfrm>
            <a:custGeom>
              <a:avLst/>
              <a:gdLst/>
              <a:ahLst/>
              <a:cxnLst/>
              <a:rect l="l" t="t" r="r" b="b"/>
              <a:pathLst>
                <a:path w="10573" h="9063" extrusionOk="0">
                  <a:moveTo>
                    <a:pt x="4532" y="284"/>
                  </a:moveTo>
                  <a:cubicBezTo>
                    <a:pt x="8307" y="284"/>
                    <a:pt x="10195" y="4878"/>
                    <a:pt x="7552" y="7521"/>
                  </a:cubicBezTo>
                  <a:cubicBezTo>
                    <a:pt x="6686" y="8387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316"/>
                    <a:pt x="4532" y="316"/>
                  </a:cubicBezTo>
                  <a:lnTo>
                    <a:pt x="4532" y="284"/>
                  </a:lnTo>
                  <a:close/>
                  <a:moveTo>
                    <a:pt x="4553" y="1"/>
                  </a:moveTo>
                  <a:cubicBezTo>
                    <a:pt x="2227" y="1"/>
                    <a:pt x="1" y="1812"/>
                    <a:pt x="1" y="4563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54"/>
                    <a:pt x="7709" y="1323"/>
                  </a:cubicBezTo>
                  <a:cubicBezTo>
                    <a:pt x="6787" y="410"/>
                    <a:pt x="5658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"/>
            <p:cNvSpPr/>
            <p:nvPr/>
          </p:nvSpPr>
          <p:spPr>
            <a:xfrm>
              <a:off x="286527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6" y="4022"/>
                    <a:pt x="2157" y="4022"/>
                  </a:cubicBezTo>
                  <a:cubicBezTo>
                    <a:pt x="1202" y="4022"/>
                    <a:pt x="284" y="3276"/>
                    <a:pt x="284" y="2171"/>
                  </a:cubicBezTo>
                  <a:cubicBezTo>
                    <a:pt x="284" y="1133"/>
                    <a:pt x="1134" y="315"/>
                    <a:pt x="2141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1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"/>
            <p:cNvSpPr/>
            <p:nvPr/>
          </p:nvSpPr>
          <p:spPr>
            <a:xfrm>
              <a:off x="23020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75" y="314"/>
                  </a:moveTo>
                  <a:cubicBezTo>
                    <a:pt x="13279" y="314"/>
                    <a:pt x="16331" y="7677"/>
                    <a:pt x="12020" y="12019"/>
                  </a:cubicBezTo>
                  <a:cubicBezTo>
                    <a:pt x="10616" y="13413"/>
                    <a:pt x="8896" y="14037"/>
                    <a:pt x="7212" y="14037"/>
                  </a:cubicBezTo>
                  <a:cubicBezTo>
                    <a:pt x="3687" y="14037"/>
                    <a:pt x="316" y="11304"/>
                    <a:pt x="316" y="7173"/>
                  </a:cubicBezTo>
                  <a:cubicBezTo>
                    <a:pt x="316" y="3366"/>
                    <a:pt x="3368" y="314"/>
                    <a:pt x="7175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210" y="14316"/>
                    <a:pt x="7175" y="14316"/>
                  </a:cubicBezTo>
                  <a:cubicBezTo>
                    <a:pt x="13530" y="14284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"/>
            <p:cNvSpPr/>
            <p:nvPr/>
          </p:nvSpPr>
          <p:spPr>
            <a:xfrm>
              <a:off x="23681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"/>
            <p:cNvSpPr/>
            <p:nvPr/>
          </p:nvSpPr>
          <p:spPr>
            <a:xfrm>
              <a:off x="24271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72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"/>
            <p:cNvSpPr/>
            <p:nvPr/>
          </p:nvSpPr>
          <p:spPr>
            <a:xfrm>
              <a:off x="24609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"/>
            <p:cNvSpPr/>
            <p:nvPr/>
          </p:nvSpPr>
          <p:spPr>
            <a:xfrm>
              <a:off x="2548300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"/>
            <p:cNvSpPr/>
            <p:nvPr/>
          </p:nvSpPr>
          <p:spPr>
            <a:xfrm>
              <a:off x="2627725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4" y="279"/>
                  </a:moveTo>
                  <a:cubicBezTo>
                    <a:pt x="3836" y="279"/>
                    <a:pt x="4752" y="1028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7" y="446"/>
                    <a:pt x="2421" y="279"/>
                    <a:pt x="2874" y="279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"/>
            <p:cNvSpPr/>
            <p:nvPr/>
          </p:nvSpPr>
          <p:spPr>
            <a:xfrm>
              <a:off x="20228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"/>
            <p:cNvSpPr/>
            <p:nvPr/>
          </p:nvSpPr>
          <p:spPr>
            <a:xfrm>
              <a:off x="21101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91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5" y="9077"/>
                    <a:pt x="601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"/>
            <p:cNvSpPr/>
            <p:nvPr/>
          </p:nvSpPr>
          <p:spPr>
            <a:xfrm>
              <a:off x="2189600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71" y="289"/>
                  </a:moveTo>
                  <a:cubicBezTo>
                    <a:pt x="3816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"/>
            <p:cNvSpPr/>
            <p:nvPr/>
          </p:nvSpPr>
          <p:spPr>
            <a:xfrm>
              <a:off x="18639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82" y="314"/>
                  </a:moveTo>
                  <a:cubicBezTo>
                    <a:pt x="13260" y="314"/>
                    <a:pt x="16321" y="7686"/>
                    <a:pt x="12020" y="11987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6"/>
                    <a:pt x="315" y="7173"/>
                  </a:cubicBezTo>
                  <a:cubicBezTo>
                    <a:pt x="315" y="3398"/>
                    <a:pt x="3367" y="314"/>
                    <a:pt x="7143" y="314"/>
                  </a:cubicBezTo>
                  <a:cubicBezTo>
                    <a:pt x="7156" y="314"/>
                    <a:pt x="7169" y="314"/>
                    <a:pt x="7182" y="314"/>
                  </a:cubicBezTo>
                  <a:close/>
                  <a:moveTo>
                    <a:pt x="7181" y="0"/>
                  </a:moveTo>
                  <a:cubicBezTo>
                    <a:pt x="3514" y="0"/>
                    <a:pt x="1" y="2852"/>
                    <a:pt x="1" y="7173"/>
                  </a:cubicBezTo>
                  <a:cubicBezTo>
                    <a:pt x="1" y="11106"/>
                    <a:pt x="3178" y="14284"/>
                    <a:pt x="7143" y="14316"/>
                  </a:cubicBezTo>
                  <a:cubicBezTo>
                    <a:pt x="13499" y="14316"/>
                    <a:pt x="16676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"/>
            <p:cNvSpPr/>
            <p:nvPr/>
          </p:nvSpPr>
          <p:spPr>
            <a:xfrm>
              <a:off x="1929250" y="19387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59" y="8393"/>
                    <a:pt x="5591" y="8784"/>
                    <a:pt x="4543" y="8784"/>
                  </a:cubicBezTo>
                  <a:cubicBezTo>
                    <a:pt x="2372" y="8784"/>
                    <a:pt x="283" y="7110"/>
                    <a:pt x="283" y="4564"/>
                  </a:cubicBezTo>
                  <a:cubicBezTo>
                    <a:pt x="283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"/>
            <p:cNvSpPr/>
            <p:nvPr/>
          </p:nvSpPr>
          <p:spPr>
            <a:xfrm>
              <a:off x="198822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32" y="4032"/>
                    <a:pt x="2183" y="4032"/>
                  </a:cubicBezTo>
                  <a:cubicBezTo>
                    <a:pt x="1231" y="4032"/>
                    <a:pt x="316" y="3283"/>
                    <a:pt x="316" y="2171"/>
                  </a:cubicBezTo>
                  <a:cubicBezTo>
                    <a:pt x="316" y="1133"/>
                    <a:pt x="1134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"/>
            <p:cNvSpPr/>
            <p:nvPr/>
          </p:nvSpPr>
          <p:spPr>
            <a:xfrm>
              <a:off x="1976425" y="223057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40" y="280"/>
                  </a:moveTo>
                  <a:cubicBezTo>
                    <a:pt x="15715" y="280"/>
                    <a:pt x="19917" y="3682"/>
                    <a:pt x="19917" y="8810"/>
                  </a:cubicBezTo>
                  <a:cubicBezTo>
                    <a:pt x="19917" y="13530"/>
                    <a:pt x="16110" y="17337"/>
                    <a:pt x="11391" y="17337"/>
                  </a:cubicBezTo>
                  <a:cubicBezTo>
                    <a:pt x="3808" y="17337"/>
                    <a:pt x="1" y="8149"/>
                    <a:pt x="5381" y="2801"/>
                  </a:cubicBezTo>
                  <a:cubicBezTo>
                    <a:pt x="7112" y="1059"/>
                    <a:pt x="9246" y="280"/>
                    <a:pt x="11340" y="280"/>
                  </a:cubicBezTo>
                  <a:close/>
                  <a:moveTo>
                    <a:pt x="28887" y="280"/>
                  </a:moveTo>
                  <a:cubicBezTo>
                    <a:pt x="33272" y="280"/>
                    <a:pt x="37474" y="3682"/>
                    <a:pt x="37474" y="8810"/>
                  </a:cubicBezTo>
                  <a:cubicBezTo>
                    <a:pt x="37443" y="13530"/>
                    <a:pt x="33636" y="17337"/>
                    <a:pt x="28948" y="17337"/>
                  </a:cubicBezTo>
                  <a:cubicBezTo>
                    <a:pt x="21333" y="17337"/>
                    <a:pt x="17526" y="8149"/>
                    <a:pt x="22907" y="2801"/>
                  </a:cubicBezTo>
                  <a:cubicBezTo>
                    <a:pt x="24648" y="1059"/>
                    <a:pt x="26788" y="280"/>
                    <a:pt x="28887" y="280"/>
                  </a:cubicBezTo>
                  <a:close/>
                  <a:moveTo>
                    <a:pt x="46412" y="280"/>
                  </a:moveTo>
                  <a:cubicBezTo>
                    <a:pt x="50797" y="280"/>
                    <a:pt x="55000" y="3682"/>
                    <a:pt x="55000" y="8810"/>
                  </a:cubicBezTo>
                  <a:cubicBezTo>
                    <a:pt x="55000" y="13530"/>
                    <a:pt x="51161" y="17337"/>
                    <a:pt x="46473" y="17337"/>
                  </a:cubicBezTo>
                  <a:cubicBezTo>
                    <a:pt x="38859" y="17337"/>
                    <a:pt x="35083" y="8149"/>
                    <a:pt x="40432" y="2801"/>
                  </a:cubicBezTo>
                  <a:cubicBezTo>
                    <a:pt x="42173" y="1059"/>
                    <a:pt x="44313" y="280"/>
                    <a:pt x="46412" y="280"/>
                  </a:cubicBezTo>
                  <a:close/>
                  <a:moveTo>
                    <a:pt x="63947" y="280"/>
                  </a:moveTo>
                  <a:cubicBezTo>
                    <a:pt x="68322" y="280"/>
                    <a:pt x="72525" y="3682"/>
                    <a:pt x="72525" y="8810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49"/>
                    <a:pt x="57989" y="2801"/>
                  </a:cubicBezTo>
                  <a:cubicBezTo>
                    <a:pt x="59720" y="1059"/>
                    <a:pt x="61853" y="280"/>
                    <a:pt x="63947" y="280"/>
                  </a:cubicBezTo>
                  <a:close/>
                  <a:moveTo>
                    <a:pt x="81486" y="280"/>
                  </a:moveTo>
                  <a:cubicBezTo>
                    <a:pt x="85862" y="280"/>
                    <a:pt x="90050" y="3682"/>
                    <a:pt x="90050" y="8810"/>
                  </a:cubicBezTo>
                  <a:cubicBezTo>
                    <a:pt x="90050" y="13530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5" y="1059"/>
                    <a:pt x="79392" y="280"/>
                    <a:pt x="81486" y="280"/>
                  </a:cubicBezTo>
                  <a:close/>
                  <a:moveTo>
                    <a:pt x="99019" y="280"/>
                  </a:moveTo>
                  <a:cubicBezTo>
                    <a:pt x="103404" y="280"/>
                    <a:pt x="107607" y="3682"/>
                    <a:pt x="107607" y="8810"/>
                  </a:cubicBezTo>
                  <a:cubicBezTo>
                    <a:pt x="107607" y="13530"/>
                    <a:pt x="103768" y="17337"/>
                    <a:pt x="99080" y="17337"/>
                  </a:cubicBezTo>
                  <a:cubicBezTo>
                    <a:pt x="91466" y="17337"/>
                    <a:pt x="87659" y="8149"/>
                    <a:pt x="93039" y="2801"/>
                  </a:cubicBezTo>
                  <a:cubicBezTo>
                    <a:pt x="94781" y="1059"/>
                    <a:pt x="96921" y="280"/>
                    <a:pt x="99019" y="280"/>
                  </a:cubicBezTo>
                  <a:close/>
                  <a:moveTo>
                    <a:pt x="116545" y="280"/>
                  </a:moveTo>
                  <a:cubicBezTo>
                    <a:pt x="120930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6" y="17337"/>
                  </a:cubicBezTo>
                  <a:cubicBezTo>
                    <a:pt x="109023" y="17337"/>
                    <a:pt x="105216" y="8149"/>
                    <a:pt x="110565" y="2801"/>
                  </a:cubicBezTo>
                  <a:cubicBezTo>
                    <a:pt x="112306" y="1059"/>
                    <a:pt x="114446" y="280"/>
                    <a:pt x="116545" y="280"/>
                  </a:cubicBezTo>
                  <a:close/>
                  <a:moveTo>
                    <a:pt x="134080" y="280"/>
                  </a:moveTo>
                  <a:cubicBezTo>
                    <a:pt x="138455" y="280"/>
                    <a:pt x="142658" y="3682"/>
                    <a:pt x="142658" y="8810"/>
                  </a:cubicBezTo>
                  <a:cubicBezTo>
                    <a:pt x="142658" y="13530"/>
                    <a:pt x="138851" y="17337"/>
                    <a:pt x="134131" y="17337"/>
                  </a:cubicBezTo>
                  <a:cubicBezTo>
                    <a:pt x="126548" y="17337"/>
                    <a:pt x="122741" y="8149"/>
                    <a:pt x="128121" y="2801"/>
                  </a:cubicBezTo>
                  <a:cubicBezTo>
                    <a:pt x="129853" y="1059"/>
                    <a:pt x="131986" y="280"/>
                    <a:pt x="134080" y="280"/>
                  </a:cubicBezTo>
                  <a:close/>
                  <a:moveTo>
                    <a:pt x="99080" y="0"/>
                  </a:move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32"/>
                    <a:pt x="81524" y="32"/>
                  </a:cubicBezTo>
                  <a:cubicBezTo>
                    <a:pt x="77024" y="32"/>
                    <a:pt x="73249" y="3398"/>
                    <a:pt x="72777" y="7898"/>
                  </a:cubicBezTo>
                  <a:cubicBezTo>
                    <a:pt x="72273" y="3398"/>
                    <a:pt x="68498" y="32"/>
                    <a:pt x="63998" y="32"/>
                  </a:cubicBezTo>
                  <a:cubicBezTo>
                    <a:pt x="59499" y="32"/>
                    <a:pt x="55723" y="3398"/>
                    <a:pt x="55251" y="7898"/>
                  </a:cubicBezTo>
                  <a:cubicBezTo>
                    <a:pt x="54748" y="3398"/>
                    <a:pt x="50972" y="32"/>
                    <a:pt x="46473" y="32"/>
                  </a:cubicBezTo>
                  <a:cubicBezTo>
                    <a:pt x="41974" y="32"/>
                    <a:pt x="38198" y="3398"/>
                    <a:pt x="37695" y="7898"/>
                  </a:cubicBezTo>
                  <a:cubicBezTo>
                    <a:pt x="37223" y="3398"/>
                    <a:pt x="33447" y="32"/>
                    <a:pt x="28948" y="32"/>
                  </a:cubicBezTo>
                  <a:cubicBezTo>
                    <a:pt x="24448" y="32"/>
                    <a:pt x="20641" y="3398"/>
                    <a:pt x="20169" y="7898"/>
                  </a:cubicBezTo>
                  <a:cubicBezTo>
                    <a:pt x="19697" y="3398"/>
                    <a:pt x="15890" y="32"/>
                    <a:pt x="11391" y="32"/>
                  </a:cubicBezTo>
                  <a:cubicBezTo>
                    <a:pt x="6891" y="32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3"/>
                    <a:pt x="94550" y="17652"/>
                    <a:pt x="99080" y="17652"/>
                  </a:cubicBezTo>
                  <a:cubicBezTo>
                    <a:pt x="103580" y="17652"/>
                    <a:pt x="107355" y="14253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98"/>
                  </a:cubicBezTo>
                  <a:cubicBezTo>
                    <a:pt x="124881" y="3398"/>
                    <a:pt x="121105" y="32"/>
                    <a:pt x="116606" y="32"/>
                  </a:cubicBezTo>
                  <a:cubicBezTo>
                    <a:pt x="112106" y="32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"/>
            <p:cNvSpPr/>
            <p:nvPr/>
          </p:nvSpPr>
          <p:spPr>
            <a:xfrm>
              <a:off x="1756975" y="1831750"/>
              <a:ext cx="4083250" cy="441600"/>
            </a:xfrm>
            <a:custGeom>
              <a:avLst/>
              <a:gdLst/>
              <a:ahLst/>
              <a:cxnLst/>
              <a:rect l="l" t="t" r="r" b="b"/>
              <a:pathLst>
                <a:path w="163330" h="17664" extrusionOk="0">
                  <a:moveTo>
                    <a:pt x="11357" y="282"/>
                  </a:moveTo>
                  <a:cubicBezTo>
                    <a:pt x="15743" y="282"/>
                    <a:pt x="19949" y="3691"/>
                    <a:pt x="19949" y="8842"/>
                  </a:cubicBezTo>
                  <a:cubicBezTo>
                    <a:pt x="19949" y="13530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61"/>
                    <a:pt x="9260" y="282"/>
                    <a:pt x="11357" y="282"/>
                  </a:cubicBezTo>
                  <a:close/>
                  <a:moveTo>
                    <a:pt x="28882" y="282"/>
                  </a:moveTo>
                  <a:cubicBezTo>
                    <a:pt x="33268" y="282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61"/>
                    <a:pt x="26785" y="282"/>
                    <a:pt x="28882" y="282"/>
                  </a:cubicBezTo>
                  <a:close/>
                  <a:moveTo>
                    <a:pt x="46417" y="282"/>
                  </a:moveTo>
                  <a:cubicBezTo>
                    <a:pt x="50794" y="282"/>
                    <a:pt x="54999" y="3691"/>
                    <a:pt x="54999" y="8842"/>
                  </a:cubicBezTo>
                  <a:cubicBezTo>
                    <a:pt x="54999" y="13530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61"/>
                    <a:pt x="44325" y="282"/>
                    <a:pt x="46417" y="282"/>
                  </a:cubicBezTo>
                  <a:close/>
                  <a:moveTo>
                    <a:pt x="63964" y="282"/>
                  </a:moveTo>
                  <a:cubicBezTo>
                    <a:pt x="68351" y="282"/>
                    <a:pt x="72556" y="3691"/>
                    <a:pt x="72556" y="8842"/>
                  </a:cubicBezTo>
                  <a:cubicBezTo>
                    <a:pt x="72525" y="13530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61"/>
                    <a:pt x="61867" y="282"/>
                    <a:pt x="63964" y="282"/>
                  </a:cubicBezTo>
                  <a:close/>
                  <a:moveTo>
                    <a:pt x="81489" y="282"/>
                  </a:moveTo>
                  <a:cubicBezTo>
                    <a:pt x="85876" y="282"/>
                    <a:pt x="90081" y="3691"/>
                    <a:pt x="90081" y="8842"/>
                  </a:cubicBezTo>
                  <a:cubicBezTo>
                    <a:pt x="90081" y="13530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61"/>
                    <a:pt x="79392" y="282"/>
                    <a:pt x="81489" y="282"/>
                  </a:cubicBezTo>
                  <a:close/>
                  <a:moveTo>
                    <a:pt x="99039" y="282"/>
                  </a:moveTo>
                  <a:cubicBezTo>
                    <a:pt x="103419" y="282"/>
                    <a:pt x="107617" y="3691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1" y="1061"/>
                    <a:pt x="96946" y="282"/>
                    <a:pt x="99039" y="282"/>
                  </a:cubicBezTo>
                  <a:close/>
                  <a:moveTo>
                    <a:pt x="11655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30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61"/>
                    <a:pt x="114457" y="282"/>
                    <a:pt x="116550" y="282"/>
                  </a:cubicBezTo>
                  <a:close/>
                  <a:moveTo>
                    <a:pt x="134097" y="282"/>
                  </a:moveTo>
                  <a:cubicBezTo>
                    <a:pt x="138483" y="282"/>
                    <a:pt x="142689" y="3691"/>
                    <a:pt x="142689" y="8842"/>
                  </a:cubicBezTo>
                  <a:cubicBezTo>
                    <a:pt x="142657" y="13530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61"/>
                    <a:pt x="132000" y="282"/>
                    <a:pt x="134097" y="282"/>
                  </a:cubicBezTo>
                  <a:close/>
                  <a:moveTo>
                    <a:pt x="151622" y="282"/>
                  </a:moveTo>
                  <a:cubicBezTo>
                    <a:pt x="156009" y="282"/>
                    <a:pt x="160214" y="3691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7" y="1061"/>
                    <a:pt x="149525" y="282"/>
                    <a:pt x="151622" y="282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5"/>
                    <a:pt x="147509" y="17664"/>
                    <a:pt x="151727" y="17664"/>
                  </a:cubicBezTo>
                  <a:cubicBezTo>
                    <a:pt x="154050" y="17664"/>
                    <a:pt x="156411" y="1674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32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"/>
            <p:cNvSpPr/>
            <p:nvPr/>
          </p:nvSpPr>
          <p:spPr>
            <a:xfrm>
              <a:off x="5370600" y="26704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7142" y="308"/>
                  </a:moveTo>
                  <a:cubicBezTo>
                    <a:pt x="13246" y="308"/>
                    <a:pt x="16298" y="7702"/>
                    <a:pt x="11988" y="12013"/>
                  </a:cubicBezTo>
                  <a:cubicBezTo>
                    <a:pt x="10584" y="13407"/>
                    <a:pt x="8864" y="14031"/>
                    <a:pt x="7180" y="14031"/>
                  </a:cubicBezTo>
                  <a:cubicBezTo>
                    <a:pt x="3654" y="14031"/>
                    <a:pt x="283" y="11298"/>
                    <a:pt x="283" y="7167"/>
                  </a:cubicBezTo>
                  <a:cubicBezTo>
                    <a:pt x="283" y="3392"/>
                    <a:pt x="3335" y="308"/>
                    <a:pt x="714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2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"/>
            <p:cNvSpPr/>
            <p:nvPr/>
          </p:nvSpPr>
          <p:spPr>
            <a:xfrm>
              <a:off x="543587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"/>
            <p:cNvSpPr/>
            <p:nvPr/>
          </p:nvSpPr>
          <p:spPr>
            <a:xfrm>
              <a:off x="549487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"/>
            <p:cNvSpPr/>
            <p:nvPr/>
          </p:nvSpPr>
          <p:spPr>
            <a:xfrm>
              <a:off x="49324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60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"/>
            <p:cNvSpPr/>
            <p:nvPr/>
          </p:nvSpPr>
          <p:spPr>
            <a:xfrm>
              <a:off x="49977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4" y="7085"/>
                    <a:pt x="284" y="4532"/>
                  </a:cubicBezTo>
                  <a:cubicBezTo>
                    <a:pt x="284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"/>
            <p:cNvSpPr/>
            <p:nvPr/>
          </p:nvSpPr>
          <p:spPr>
            <a:xfrm>
              <a:off x="50567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"/>
            <p:cNvSpPr/>
            <p:nvPr/>
          </p:nvSpPr>
          <p:spPr>
            <a:xfrm>
              <a:off x="50905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28" y="279"/>
                  </a:moveTo>
                  <a:cubicBezTo>
                    <a:pt x="13053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24" y="903"/>
                    <a:pt x="7843" y="279"/>
                    <a:pt x="9528" y="279"/>
                  </a:cubicBezTo>
                  <a:close/>
                  <a:moveTo>
                    <a:pt x="9565" y="0"/>
                  </a:moveTo>
                  <a:cubicBezTo>
                    <a:pt x="3209" y="0"/>
                    <a:pt x="0" y="7709"/>
                    <a:pt x="4499" y="12208"/>
                  </a:cubicBezTo>
                  <a:cubicBezTo>
                    <a:pt x="5965" y="13664"/>
                    <a:pt x="7760" y="14316"/>
                    <a:pt x="9518" y="14316"/>
                  </a:cubicBezTo>
                  <a:cubicBezTo>
                    <a:pt x="13194" y="14316"/>
                    <a:pt x="16707" y="11464"/>
                    <a:pt x="16707" y="7143"/>
                  </a:cubicBezTo>
                  <a:cubicBezTo>
                    <a:pt x="16707" y="3210"/>
                    <a:pt x="13529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"/>
            <p:cNvSpPr/>
            <p:nvPr/>
          </p:nvSpPr>
          <p:spPr>
            <a:xfrm>
              <a:off x="5178900" y="3135150"/>
              <a:ext cx="264075" cy="226375"/>
            </a:xfrm>
            <a:custGeom>
              <a:avLst/>
              <a:gdLst/>
              <a:ahLst/>
              <a:cxnLst/>
              <a:rect l="l" t="t" r="r" b="b"/>
              <a:pathLst>
                <a:path w="10563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32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5994" y="1"/>
                  </a:moveTo>
                  <a:cubicBezTo>
                    <a:pt x="1992" y="1"/>
                    <a:pt x="0" y="4887"/>
                    <a:pt x="2823" y="7709"/>
                  </a:cubicBezTo>
                  <a:cubicBezTo>
                    <a:pt x="3752" y="8638"/>
                    <a:pt x="4893" y="9054"/>
                    <a:pt x="6010" y="9054"/>
                  </a:cubicBezTo>
                  <a:cubicBezTo>
                    <a:pt x="8337" y="9054"/>
                    <a:pt x="10563" y="7252"/>
                    <a:pt x="10563" y="4532"/>
                  </a:cubicBezTo>
                  <a:cubicBezTo>
                    <a:pt x="10563" y="2014"/>
                    <a:pt x="8549" y="1"/>
                    <a:pt x="6032" y="1"/>
                  </a:cubicBezTo>
                  <a:cubicBezTo>
                    <a:pt x="6019" y="1"/>
                    <a:pt x="6006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3"/>
            <p:cNvSpPr/>
            <p:nvPr/>
          </p:nvSpPr>
          <p:spPr>
            <a:xfrm>
              <a:off x="5258100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228" y="4028"/>
                    <a:pt x="378" y="2014"/>
                    <a:pt x="1543" y="850"/>
                  </a:cubicBezTo>
                  <a:cubicBezTo>
                    <a:pt x="1930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90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3"/>
            <p:cNvSpPr/>
            <p:nvPr/>
          </p:nvSpPr>
          <p:spPr>
            <a:xfrm>
              <a:off x="465242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5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0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3"/>
            <p:cNvSpPr/>
            <p:nvPr/>
          </p:nvSpPr>
          <p:spPr>
            <a:xfrm>
              <a:off x="473997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1" y="1956"/>
                    <a:pt x="10311" y="4532"/>
                  </a:cubicBezTo>
                  <a:cubicBezTo>
                    <a:pt x="10311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3" y="1"/>
                    <a:pt x="0" y="4887"/>
                    <a:pt x="2854" y="7709"/>
                  </a:cubicBezTo>
                  <a:cubicBezTo>
                    <a:pt x="3783" y="8638"/>
                    <a:pt x="4924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3"/>
            <p:cNvSpPr/>
            <p:nvPr/>
          </p:nvSpPr>
          <p:spPr>
            <a:xfrm>
              <a:off x="4819975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329"/>
                    <a:pt x="1353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"/>
            <p:cNvSpPr/>
            <p:nvPr/>
          </p:nvSpPr>
          <p:spPr>
            <a:xfrm>
              <a:off x="4493550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"/>
            <p:cNvSpPr/>
            <p:nvPr/>
          </p:nvSpPr>
          <p:spPr>
            <a:xfrm>
              <a:off x="4558825" y="273632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173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18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"/>
            <p:cNvSpPr/>
            <p:nvPr/>
          </p:nvSpPr>
          <p:spPr>
            <a:xfrm>
              <a:off x="461860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3"/>
            <p:cNvSpPr/>
            <p:nvPr/>
          </p:nvSpPr>
          <p:spPr>
            <a:xfrm>
              <a:off x="405540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677" y="6601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3"/>
            <p:cNvSpPr/>
            <p:nvPr/>
          </p:nvSpPr>
          <p:spPr>
            <a:xfrm>
              <a:off x="41207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64" y="8388"/>
                    <a:pt x="5604" y="8775"/>
                    <a:pt x="4561" y="8775"/>
                  </a:cubicBezTo>
                  <a:cubicBezTo>
                    <a:pt x="2384" y="8775"/>
                    <a:pt x="283" y="7085"/>
                    <a:pt x="283" y="4532"/>
                  </a:cubicBezTo>
                  <a:cubicBezTo>
                    <a:pt x="283" y="2204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45" y="9063"/>
                    <a:pt x="4531" y="9063"/>
                  </a:cubicBezTo>
                  <a:cubicBezTo>
                    <a:pt x="8558" y="9063"/>
                    <a:pt x="10572" y="4186"/>
                    <a:pt x="7740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"/>
            <p:cNvSpPr/>
            <p:nvPr/>
          </p:nvSpPr>
          <p:spPr>
            <a:xfrm>
              <a:off x="4180475" y="279595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12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"/>
            <p:cNvSpPr/>
            <p:nvPr/>
          </p:nvSpPr>
          <p:spPr>
            <a:xfrm>
              <a:off x="4214300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498" y="273"/>
                  </a:moveTo>
                  <a:cubicBezTo>
                    <a:pt x="13020" y="273"/>
                    <a:pt x="16403" y="2996"/>
                    <a:pt x="16424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378" y="6639"/>
                    <a:pt x="4689" y="2297"/>
                  </a:cubicBezTo>
                  <a:cubicBezTo>
                    <a:pt x="6086" y="900"/>
                    <a:pt x="7808" y="273"/>
                    <a:pt x="9498" y="273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6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"/>
            <p:cNvSpPr/>
            <p:nvPr/>
          </p:nvSpPr>
          <p:spPr>
            <a:xfrm>
              <a:off x="43018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3" y="8748"/>
                  </a:cubicBezTo>
                  <a:cubicBezTo>
                    <a:pt x="2288" y="8748"/>
                    <a:pt x="368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10" y="9054"/>
                    <a:pt x="6028" y="9054"/>
                  </a:cubicBezTo>
                  <a:cubicBezTo>
                    <a:pt x="8354" y="9054"/>
                    <a:pt x="10594" y="7252"/>
                    <a:pt x="10594" y="4532"/>
                  </a:cubicBezTo>
                  <a:cubicBezTo>
                    <a:pt x="10563" y="2014"/>
                    <a:pt x="8549" y="1"/>
                    <a:pt x="6063" y="1"/>
                  </a:cubicBezTo>
                  <a:cubicBezTo>
                    <a:pt x="6050" y="1"/>
                    <a:pt x="6037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"/>
            <p:cNvSpPr/>
            <p:nvPr/>
          </p:nvSpPr>
          <p:spPr>
            <a:xfrm>
              <a:off x="438105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5" y="290"/>
                  </a:moveTo>
                  <a:cubicBezTo>
                    <a:pt x="3831" y="290"/>
                    <a:pt x="4752" y="1044"/>
                    <a:pt x="4752" y="2172"/>
                  </a:cubicBezTo>
                  <a:cubicBezTo>
                    <a:pt x="4752" y="3178"/>
                    <a:pt x="3902" y="3997"/>
                    <a:pt x="2895" y="4028"/>
                  </a:cubicBezTo>
                  <a:cubicBezTo>
                    <a:pt x="1228" y="4028"/>
                    <a:pt x="410" y="2014"/>
                    <a:pt x="1574" y="850"/>
                  </a:cubicBezTo>
                  <a:cubicBezTo>
                    <a:pt x="1951" y="463"/>
                    <a:pt x="2417" y="290"/>
                    <a:pt x="2875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"/>
            <p:cNvSpPr/>
            <p:nvPr/>
          </p:nvSpPr>
          <p:spPr>
            <a:xfrm>
              <a:off x="3776175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499" y="12208"/>
                  </a:cubicBezTo>
                  <a:cubicBezTo>
                    <a:pt x="5951" y="13660"/>
                    <a:pt x="7737" y="14309"/>
                    <a:pt x="9490" y="14309"/>
                  </a:cubicBezTo>
                  <a:cubicBezTo>
                    <a:pt x="13171" y="14309"/>
                    <a:pt x="16707" y="11448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"/>
            <p:cNvSpPr/>
            <p:nvPr/>
          </p:nvSpPr>
          <p:spPr>
            <a:xfrm>
              <a:off x="386370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8" y="646"/>
                    <a:pt x="4971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1" y="4887"/>
                    <a:pt x="2855" y="7709"/>
                  </a:cubicBezTo>
                  <a:cubicBezTo>
                    <a:pt x="3774" y="8638"/>
                    <a:pt x="4911" y="9054"/>
                    <a:pt x="6028" y="9054"/>
                  </a:cubicBezTo>
                  <a:cubicBezTo>
                    <a:pt x="8355" y="9054"/>
                    <a:pt x="10595" y="7252"/>
                    <a:pt x="10595" y="4532"/>
                  </a:cubicBezTo>
                  <a:cubicBezTo>
                    <a:pt x="10563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"/>
            <p:cNvSpPr/>
            <p:nvPr/>
          </p:nvSpPr>
          <p:spPr>
            <a:xfrm>
              <a:off x="3942925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4" y="290"/>
                  </a:moveTo>
                  <a:cubicBezTo>
                    <a:pt x="3831" y="290"/>
                    <a:pt x="4751" y="1044"/>
                    <a:pt x="4751" y="2172"/>
                  </a:cubicBezTo>
                  <a:cubicBezTo>
                    <a:pt x="4751" y="3178"/>
                    <a:pt x="3902" y="4028"/>
                    <a:pt x="2895" y="4028"/>
                  </a:cubicBezTo>
                  <a:cubicBezTo>
                    <a:pt x="1227" y="3997"/>
                    <a:pt x="378" y="2014"/>
                    <a:pt x="1574" y="850"/>
                  </a:cubicBezTo>
                  <a:cubicBezTo>
                    <a:pt x="1950" y="463"/>
                    <a:pt x="2416" y="290"/>
                    <a:pt x="2874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"/>
            <p:cNvSpPr/>
            <p:nvPr/>
          </p:nvSpPr>
          <p:spPr>
            <a:xfrm>
              <a:off x="36172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"/>
            <p:cNvSpPr/>
            <p:nvPr/>
          </p:nvSpPr>
          <p:spPr>
            <a:xfrm>
              <a:off x="36825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"/>
            <p:cNvSpPr/>
            <p:nvPr/>
          </p:nvSpPr>
          <p:spPr>
            <a:xfrm>
              <a:off x="37415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"/>
            <p:cNvSpPr/>
            <p:nvPr/>
          </p:nvSpPr>
          <p:spPr>
            <a:xfrm>
              <a:off x="3179150" y="2670700"/>
              <a:ext cx="417700" cy="357500"/>
            </a:xfrm>
            <a:custGeom>
              <a:avLst/>
              <a:gdLst/>
              <a:ahLst/>
              <a:cxnLst/>
              <a:rect l="l" t="t" r="r" b="b"/>
              <a:pathLst>
                <a:path w="16708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268"/>
                    <a:pt x="7142" y="14300"/>
                  </a:cubicBezTo>
                  <a:cubicBezTo>
                    <a:pt x="13498" y="14300"/>
                    <a:pt x="16707" y="6622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"/>
            <p:cNvSpPr/>
            <p:nvPr/>
          </p:nvSpPr>
          <p:spPr>
            <a:xfrm>
              <a:off x="324442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173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"/>
            <p:cNvSpPr/>
            <p:nvPr/>
          </p:nvSpPr>
          <p:spPr>
            <a:xfrm>
              <a:off x="330342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"/>
            <p:cNvSpPr/>
            <p:nvPr/>
          </p:nvSpPr>
          <p:spPr>
            <a:xfrm>
              <a:off x="3337250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79"/>
                  </a:moveTo>
                  <a:cubicBezTo>
                    <a:pt x="13039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709"/>
                    <a:pt x="4531" y="12208"/>
                  </a:cubicBezTo>
                  <a:cubicBezTo>
                    <a:pt x="5983" y="13660"/>
                    <a:pt x="7765" y="14309"/>
                    <a:pt x="9514" y="14309"/>
                  </a:cubicBezTo>
                  <a:cubicBezTo>
                    <a:pt x="13185" y="14309"/>
                    <a:pt x="16708" y="11448"/>
                    <a:pt x="16708" y="7143"/>
                  </a:cubicBezTo>
                  <a:cubicBezTo>
                    <a:pt x="16708" y="3210"/>
                    <a:pt x="13530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"/>
            <p:cNvSpPr/>
            <p:nvPr/>
          </p:nvSpPr>
          <p:spPr>
            <a:xfrm>
              <a:off x="3425350" y="313515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370" y="8748"/>
                    <a:pt x="6041" y="8748"/>
                  </a:cubicBezTo>
                  <a:cubicBezTo>
                    <a:pt x="2266" y="8748"/>
                    <a:pt x="378" y="4185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09"/>
                  </a:cubicBezTo>
                  <a:cubicBezTo>
                    <a:pt x="3761" y="8638"/>
                    <a:pt x="4902" y="9054"/>
                    <a:pt x="6019" y="9054"/>
                  </a:cubicBezTo>
                  <a:cubicBezTo>
                    <a:pt x="8346" y="9054"/>
                    <a:pt x="10572" y="7252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"/>
            <p:cNvSpPr/>
            <p:nvPr/>
          </p:nvSpPr>
          <p:spPr>
            <a:xfrm>
              <a:off x="3504800" y="3194150"/>
              <a:ext cx="125075" cy="107800"/>
            </a:xfrm>
            <a:custGeom>
              <a:avLst/>
              <a:gdLst/>
              <a:ahLst/>
              <a:cxnLst/>
              <a:rect l="l" t="t" r="r" b="b"/>
              <a:pathLst>
                <a:path w="5003" h="4312" extrusionOk="0">
                  <a:moveTo>
                    <a:pt x="2856" y="290"/>
                  </a:moveTo>
                  <a:cubicBezTo>
                    <a:pt x="3813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3" y="4028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9" y="463"/>
                    <a:pt x="2398" y="290"/>
                    <a:pt x="2856" y="29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9" y="4118"/>
                    <a:pt x="2322" y="4312"/>
                    <a:pt x="2846" y="4312"/>
                  </a:cubicBezTo>
                  <a:cubicBezTo>
                    <a:pt x="3947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"/>
            <p:cNvSpPr/>
            <p:nvPr/>
          </p:nvSpPr>
          <p:spPr>
            <a:xfrm>
              <a:off x="2899100" y="3069875"/>
              <a:ext cx="418250" cy="357750"/>
            </a:xfrm>
            <a:custGeom>
              <a:avLst/>
              <a:gdLst/>
              <a:ahLst/>
              <a:cxnLst/>
              <a:rect l="l" t="t" r="r" b="b"/>
              <a:pathLst>
                <a:path w="16730" h="14310" extrusionOk="0">
                  <a:moveTo>
                    <a:pt x="9515" y="279"/>
                  </a:moveTo>
                  <a:cubicBezTo>
                    <a:pt x="13040" y="279"/>
                    <a:pt x="16425" y="3012"/>
                    <a:pt x="16425" y="7143"/>
                  </a:cubicBezTo>
                  <a:cubicBezTo>
                    <a:pt x="16394" y="10918"/>
                    <a:pt x="13342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1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179" y="0"/>
                    <a:pt x="1" y="7709"/>
                    <a:pt x="4532" y="12208"/>
                  </a:cubicBezTo>
                  <a:cubicBezTo>
                    <a:pt x="5983" y="13660"/>
                    <a:pt x="7769" y="14309"/>
                    <a:pt x="9521" y="14309"/>
                  </a:cubicBezTo>
                  <a:cubicBezTo>
                    <a:pt x="13200" y="14309"/>
                    <a:pt x="16730" y="11448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"/>
            <p:cNvSpPr/>
            <p:nvPr/>
          </p:nvSpPr>
          <p:spPr>
            <a:xfrm>
              <a:off x="29866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2" y="1956"/>
                    <a:pt x="10312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4" y="1"/>
                    <a:pt x="1" y="4887"/>
                    <a:pt x="2855" y="7709"/>
                  </a:cubicBezTo>
                  <a:cubicBezTo>
                    <a:pt x="3784" y="8638"/>
                    <a:pt x="4925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"/>
            <p:cNvSpPr/>
            <p:nvPr/>
          </p:nvSpPr>
          <p:spPr>
            <a:xfrm>
              <a:off x="3066650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871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"/>
            <p:cNvSpPr/>
            <p:nvPr/>
          </p:nvSpPr>
          <p:spPr>
            <a:xfrm>
              <a:off x="2740225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498" y="14310"/>
                    <a:pt x="16708" y="6601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"/>
            <p:cNvSpPr/>
            <p:nvPr/>
          </p:nvSpPr>
          <p:spPr>
            <a:xfrm>
              <a:off x="28055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285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46" y="9063"/>
                    <a:pt x="4532" y="9063"/>
                  </a:cubicBezTo>
                  <a:cubicBezTo>
                    <a:pt x="8559" y="9032"/>
                    <a:pt x="10573" y="4155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"/>
            <p:cNvSpPr/>
            <p:nvPr/>
          </p:nvSpPr>
          <p:spPr>
            <a:xfrm>
              <a:off x="286527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"/>
            <p:cNvSpPr/>
            <p:nvPr/>
          </p:nvSpPr>
          <p:spPr>
            <a:xfrm>
              <a:off x="23020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195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75" y="14310"/>
                  </a:cubicBezTo>
                  <a:cubicBezTo>
                    <a:pt x="13530" y="14278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"/>
            <p:cNvSpPr/>
            <p:nvPr/>
          </p:nvSpPr>
          <p:spPr>
            <a:xfrm>
              <a:off x="23681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"/>
            <p:cNvSpPr/>
            <p:nvPr/>
          </p:nvSpPr>
          <p:spPr>
            <a:xfrm>
              <a:off x="24271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"/>
            <p:cNvSpPr/>
            <p:nvPr/>
          </p:nvSpPr>
          <p:spPr>
            <a:xfrm>
              <a:off x="24609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30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"/>
            <p:cNvSpPr/>
            <p:nvPr/>
          </p:nvSpPr>
          <p:spPr>
            <a:xfrm>
              <a:off x="254852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07" y="9054"/>
                    <a:pt x="6021" y="9054"/>
                  </a:cubicBezTo>
                  <a:cubicBezTo>
                    <a:pt x="8341" y="9054"/>
                    <a:pt x="10573" y="7252"/>
                    <a:pt x="10594" y="4532"/>
                  </a:cubicBezTo>
                  <a:cubicBezTo>
                    <a:pt x="10563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"/>
            <p:cNvSpPr/>
            <p:nvPr/>
          </p:nvSpPr>
          <p:spPr>
            <a:xfrm>
              <a:off x="2627725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70" y="280"/>
                  </a:moveTo>
                  <a:cubicBezTo>
                    <a:pt x="3834" y="280"/>
                    <a:pt x="4752" y="1037"/>
                    <a:pt x="4752" y="2172"/>
                  </a:cubicBezTo>
                  <a:cubicBezTo>
                    <a:pt x="4752" y="3178"/>
                    <a:pt x="3902" y="4028"/>
                    <a:pt x="2896" y="4028"/>
                  </a:cubicBezTo>
                  <a:cubicBezTo>
                    <a:pt x="1228" y="3997"/>
                    <a:pt x="410" y="2014"/>
                    <a:pt x="1574" y="819"/>
                  </a:cubicBezTo>
                  <a:cubicBezTo>
                    <a:pt x="1956" y="447"/>
                    <a:pt x="2418" y="280"/>
                    <a:pt x="2870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90" y="4118"/>
                    <a:pt x="2327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"/>
            <p:cNvSpPr/>
            <p:nvPr/>
          </p:nvSpPr>
          <p:spPr>
            <a:xfrm>
              <a:off x="2022850" y="30698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34" y="13970"/>
                  </a:cubicBezTo>
                  <a:lnTo>
                    <a:pt x="9534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3" y="14316"/>
                    <a:pt x="9496" y="14316"/>
                  </a:cubicBezTo>
                  <a:cubicBezTo>
                    <a:pt x="13162" y="14316"/>
                    <a:pt x="16676" y="11464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"/>
            <p:cNvSpPr/>
            <p:nvPr/>
          </p:nvSpPr>
          <p:spPr>
            <a:xfrm>
              <a:off x="2110375" y="3135150"/>
              <a:ext cx="264100" cy="226375"/>
            </a:xfrm>
            <a:custGeom>
              <a:avLst/>
              <a:gdLst/>
              <a:ahLst/>
              <a:cxnLst/>
              <a:rect l="l" t="t" r="r" b="b"/>
              <a:pathLst>
                <a:path w="10564" h="9055" extrusionOk="0">
                  <a:moveTo>
                    <a:pt x="6013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3" y="8748"/>
                    <a:pt x="6033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9" y="646"/>
                    <a:pt x="4971" y="258"/>
                    <a:pt x="6013" y="258"/>
                  </a:cubicBezTo>
                  <a:close/>
                  <a:moveTo>
                    <a:pt x="5994" y="1"/>
                  </a:moveTo>
                  <a:cubicBezTo>
                    <a:pt x="1993" y="1"/>
                    <a:pt x="1" y="4887"/>
                    <a:pt x="2823" y="7709"/>
                  </a:cubicBezTo>
                  <a:cubicBezTo>
                    <a:pt x="3752" y="8638"/>
                    <a:pt x="4893" y="9054"/>
                    <a:pt x="6011" y="9054"/>
                  </a:cubicBezTo>
                  <a:cubicBezTo>
                    <a:pt x="8338" y="9054"/>
                    <a:pt x="10564" y="7252"/>
                    <a:pt x="10564" y="4532"/>
                  </a:cubicBezTo>
                  <a:cubicBezTo>
                    <a:pt x="10564" y="2014"/>
                    <a:pt x="8550" y="1"/>
                    <a:pt x="6033" y="1"/>
                  </a:cubicBezTo>
                  <a:cubicBezTo>
                    <a:pt x="6020" y="1"/>
                    <a:pt x="6007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"/>
            <p:cNvSpPr/>
            <p:nvPr/>
          </p:nvSpPr>
          <p:spPr>
            <a:xfrm>
              <a:off x="218960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4" y="4028"/>
                  </a:cubicBezTo>
                  <a:cubicBezTo>
                    <a:pt x="1228" y="4028"/>
                    <a:pt x="378" y="2014"/>
                    <a:pt x="1542" y="850"/>
                  </a:cubicBezTo>
                  <a:cubicBezTo>
                    <a:pt x="1929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"/>
            <p:cNvSpPr/>
            <p:nvPr/>
          </p:nvSpPr>
          <p:spPr>
            <a:xfrm>
              <a:off x="18639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82" y="308"/>
                  </a:moveTo>
                  <a:cubicBezTo>
                    <a:pt x="13260" y="308"/>
                    <a:pt x="16321" y="7680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3" y="308"/>
                  </a:cubicBezTo>
                  <a:cubicBezTo>
                    <a:pt x="7156" y="308"/>
                    <a:pt x="7169" y="308"/>
                    <a:pt x="718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"/>
            <p:cNvSpPr/>
            <p:nvPr/>
          </p:nvSpPr>
          <p:spPr>
            <a:xfrm>
              <a:off x="1929250" y="273632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3" y="7085"/>
                    <a:pt x="283" y="4532"/>
                  </a:cubicBezTo>
                  <a:cubicBezTo>
                    <a:pt x="283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"/>
            <p:cNvSpPr/>
            <p:nvPr/>
          </p:nvSpPr>
          <p:spPr>
            <a:xfrm>
              <a:off x="198822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273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"/>
            <p:cNvSpPr/>
            <p:nvPr/>
          </p:nvSpPr>
          <p:spPr>
            <a:xfrm>
              <a:off x="1976425" y="3027400"/>
              <a:ext cx="3645125" cy="441025"/>
            </a:xfrm>
            <a:custGeom>
              <a:avLst/>
              <a:gdLst/>
              <a:ahLst/>
              <a:cxnLst/>
              <a:rect l="l" t="t" r="r" b="b"/>
              <a:pathLst>
                <a:path w="145805" h="17641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37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37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61" y="17337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37"/>
                    <a:pt x="63998" y="17368"/>
                  </a:cubicBezTo>
                  <a:cubicBezTo>
                    <a:pt x="56415" y="17337"/>
                    <a:pt x="52608" y="8149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89" y="281"/>
                  </a:moveTo>
                  <a:cubicBezTo>
                    <a:pt x="85873" y="281"/>
                    <a:pt x="90072" y="3690"/>
                    <a:pt x="90050" y="8842"/>
                  </a:cubicBezTo>
                  <a:cubicBezTo>
                    <a:pt x="90050" y="13530"/>
                    <a:pt x="86243" y="17337"/>
                    <a:pt x="81555" y="17368"/>
                  </a:cubicBezTo>
                  <a:lnTo>
                    <a:pt x="81524" y="17368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4" y="1060"/>
                    <a:pt x="79393" y="281"/>
                    <a:pt x="81489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37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37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66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66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66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66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66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66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66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66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"/>
            <p:cNvSpPr/>
            <p:nvPr/>
          </p:nvSpPr>
          <p:spPr>
            <a:xfrm>
              <a:off x="1756975" y="2628575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56" y="296"/>
                  </a:moveTo>
                  <a:cubicBezTo>
                    <a:pt x="15743" y="296"/>
                    <a:pt x="19949" y="3691"/>
                    <a:pt x="19949" y="8842"/>
                  </a:cubicBezTo>
                  <a:cubicBezTo>
                    <a:pt x="19949" y="13530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71"/>
                    <a:pt x="9259" y="296"/>
                    <a:pt x="11356" y="296"/>
                  </a:cubicBezTo>
                  <a:close/>
                  <a:moveTo>
                    <a:pt x="28881" y="296"/>
                  </a:moveTo>
                  <a:cubicBezTo>
                    <a:pt x="33268" y="296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71"/>
                    <a:pt x="26784" y="296"/>
                    <a:pt x="28881" y="296"/>
                  </a:cubicBezTo>
                  <a:close/>
                  <a:moveTo>
                    <a:pt x="46416" y="296"/>
                  </a:moveTo>
                  <a:cubicBezTo>
                    <a:pt x="50793" y="296"/>
                    <a:pt x="54999" y="3691"/>
                    <a:pt x="54999" y="8842"/>
                  </a:cubicBezTo>
                  <a:cubicBezTo>
                    <a:pt x="54999" y="13530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71"/>
                    <a:pt x="44324" y="296"/>
                    <a:pt x="46416" y="296"/>
                  </a:cubicBezTo>
                  <a:close/>
                  <a:moveTo>
                    <a:pt x="63963" y="296"/>
                  </a:moveTo>
                  <a:cubicBezTo>
                    <a:pt x="68350" y="296"/>
                    <a:pt x="72556" y="3691"/>
                    <a:pt x="72556" y="8842"/>
                  </a:cubicBezTo>
                  <a:cubicBezTo>
                    <a:pt x="72525" y="13530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71"/>
                    <a:pt x="61866" y="296"/>
                    <a:pt x="63963" y="296"/>
                  </a:cubicBezTo>
                  <a:close/>
                  <a:moveTo>
                    <a:pt x="81489" y="296"/>
                  </a:moveTo>
                  <a:cubicBezTo>
                    <a:pt x="85875" y="296"/>
                    <a:pt x="90081" y="3691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71"/>
                    <a:pt x="79392" y="296"/>
                    <a:pt x="81489" y="296"/>
                  </a:cubicBezTo>
                  <a:close/>
                  <a:moveTo>
                    <a:pt x="99025" y="303"/>
                  </a:moveTo>
                  <a:cubicBezTo>
                    <a:pt x="103410" y="303"/>
                    <a:pt x="107617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97" y="17338"/>
                    <a:pt x="87690" y="8182"/>
                    <a:pt x="93070" y="2801"/>
                  </a:cubicBezTo>
                  <a:cubicBezTo>
                    <a:pt x="94807" y="1075"/>
                    <a:pt x="96936" y="303"/>
                    <a:pt x="99025" y="303"/>
                  </a:cubicBezTo>
                  <a:close/>
                  <a:moveTo>
                    <a:pt x="116549" y="296"/>
                  </a:moveTo>
                  <a:cubicBezTo>
                    <a:pt x="120926" y="296"/>
                    <a:pt x="125132" y="3691"/>
                    <a:pt x="125132" y="8842"/>
                  </a:cubicBezTo>
                  <a:cubicBezTo>
                    <a:pt x="125132" y="13530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71"/>
                    <a:pt x="114457" y="296"/>
                    <a:pt x="116549" y="296"/>
                  </a:cubicBezTo>
                  <a:close/>
                  <a:moveTo>
                    <a:pt x="134096" y="296"/>
                  </a:moveTo>
                  <a:cubicBezTo>
                    <a:pt x="138483" y="296"/>
                    <a:pt x="142689" y="3691"/>
                    <a:pt x="142689" y="8842"/>
                  </a:cubicBezTo>
                  <a:cubicBezTo>
                    <a:pt x="142657" y="13530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71"/>
                    <a:pt x="131999" y="296"/>
                    <a:pt x="134096" y="296"/>
                  </a:cubicBezTo>
                  <a:close/>
                  <a:moveTo>
                    <a:pt x="151621" y="296"/>
                  </a:moveTo>
                  <a:cubicBezTo>
                    <a:pt x="156008" y="296"/>
                    <a:pt x="160214" y="3691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6" y="1071"/>
                    <a:pt x="149525" y="296"/>
                    <a:pt x="151621" y="296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17" y="14254"/>
                    <a:pt x="76992" y="17715"/>
                    <a:pt x="81523" y="17715"/>
                  </a:cubicBezTo>
                  <a:cubicBezTo>
                    <a:pt x="86054" y="17715"/>
                    <a:pt x="89861" y="14286"/>
                    <a:pt x="90333" y="9786"/>
                  </a:cubicBezTo>
                  <a:cubicBezTo>
                    <a:pt x="90805" y="14286"/>
                    <a:pt x="94581" y="17684"/>
                    <a:pt x="99080" y="17684"/>
                  </a:cubicBezTo>
                  <a:cubicBezTo>
                    <a:pt x="103611" y="17684"/>
                    <a:pt x="107386" y="14286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37" y="17673"/>
                    <a:pt x="151752" y="17673"/>
                  </a:cubicBezTo>
                  <a:cubicBezTo>
                    <a:pt x="154083" y="17673"/>
                    <a:pt x="156448" y="16754"/>
                    <a:pt x="158263" y="14726"/>
                  </a:cubicBezTo>
                  <a:cubicBezTo>
                    <a:pt x="163352" y="9041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"/>
            <p:cNvSpPr/>
            <p:nvPr/>
          </p:nvSpPr>
          <p:spPr>
            <a:xfrm>
              <a:off x="5370050" y="3467275"/>
              <a:ext cx="417450" cy="357750"/>
            </a:xfrm>
            <a:custGeom>
              <a:avLst/>
              <a:gdLst/>
              <a:ahLst/>
              <a:cxnLst/>
              <a:rect l="l" t="t" r="r" b="b"/>
              <a:pathLst>
                <a:path w="16698" h="14310" extrusionOk="0">
                  <a:moveTo>
                    <a:pt x="7164" y="308"/>
                  </a:moveTo>
                  <a:cubicBezTo>
                    <a:pt x="13268" y="308"/>
                    <a:pt x="16320" y="7702"/>
                    <a:pt x="12010" y="12013"/>
                  </a:cubicBezTo>
                  <a:cubicBezTo>
                    <a:pt x="10606" y="13407"/>
                    <a:pt x="8886" y="14031"/>
                    <a:pt x="7202" y="14031"/>
                  </a:cubicBezTo>
                  <a:cubicBezTo>
                    <a:pt x="3676" y="14031"/>
                    <a:pt x="305" y="11298"/>
                    <a:pt x="305" y="7167"/>
                  </a:cubicBezTo>
                  <a:cubicBezTo>
                    <a:pt x="305" y="3392"/>
                    <a:pt x="3357" y="308"/>
                    <a:pt x="7164" y="308"/>
                  </a:cubicBezTo>
                  <a:close/>
                  <a:moveTo>
                    <a:pt x="7209" y="1"/>
                  </a:moveTo>
                  <a:cubicBezTo>
                    <a:pt x="3531" y="1"/>
                    <a:pt x="1" y="2862"/>
                    <a:pt x="22" y="7167"/>
                  </a:cubicBezTo>
                  <a:cubicBezTo>
                    <a:pt x="22" y="11100"/>
                    <a:pt x="3200" y="14310"/>
                    <a:pt x="7164" y="14310"/>
                  </a:cubicBezTo>
                  <a:cubicBezTo>
                    <a:pt x="13520" y="14310"/>
                    <a:pt x="16698" y="6632"/>
                    <a:pt x="12199" y="2102"/>
                  </a:cubicBezTo>
                  <a:cubicBezTo>
                    <a:pt x="10747" y="650"/>
                    <a:pt x="8961" y="1"/>
                    <a:pt x="720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"/>
            <p:cNvSpPr/>
            <p:nvPr/>
          </p:nvSpPr>
          <p:spPr>
            <a:xfrm>
              <a:off x="543587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"/>
            <p:cNvSpPr/>
            <p:nvPr/>
          </p:nvSpPr>
          <p:spPr>
            <a:xfrm>
              <a:off x="549487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"/>
            <p:cNvSpPr/>
            <p:nvPr/>
          </p:nvSpPr>
          <p:spPr>
            <a:xfrm>
              <a:off x="4932450" y="346727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92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32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"/>
            <p:cNvSpPr/>
            <p:nvPr/>
          </p:nvSpPr>
          <p:spPr>
            <a:xfrm>
              <a:off x="49977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4" y="7099"/>
                    <a:pt x="284" y="4546"/>
                  </a:cubicBezTo>
                  <a:cubicBezTo>
                    <a:pt x="284" y="2218"/>
                    <a:pt x="2171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09" y="1337"/>
                  </a:cubicBezTo>
                  <a:cubicBezTo>
                    <a:pt x="6795" y="413"/>
                    <a:pt x="5668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"/>
            <p:cNvSpPr/>
            <p:nvPr/>
          </p:nvSpPr>
          <p:spPr>
            <a:xfrm>
              <a:off x="50567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"/>
            <p:cNvSpPr/>
            <p:nvPr/>
          </p:nvSpPr>
          <p:spPr>
            <a:xfrm>
              <a:off x="50908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415" y="10918"/>
                    <a:pt x="13363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400" y="6608"/>
                    <a:pt x="4711" y="2266"/>
                  </a:cubicBezTo>
                  <a:cubicBezTo>
                    <a:pt x="6103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87" y="0"/>
                    <a:pt x="0" y="7687"/>
                    <a:pt x="4522" y="12177"/>
                  </a:cubicBezTo>
                  <a:cubicBezTo>
                    <a:pt x="5978" y="13633"/>
                    <a:pt x="7768" y="14285"/>
                    <a:pt x="9523" y="14285"/>
                  </a:cubicBezTo>
                  <a:cubicBezTo>
                    <a:pt x="13187" y="14285"/>
                    <a:pt x="16698" y="11441"/>
                    <a:pt x="16698" y="7143"/>
                  </a:cubicBezTo>
                  <a:cubicBezTo>
                    <a:pt x="16698" y="3178"/>
                    <a:pt x="13520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"/>
            <p:cNvSpPr/>
            <p:nvPr/>
          </p:nvSpPr>
          <p:spPr>
            <a:xfrm>
              <a:off x="5178675" y="393197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07" y="265"/>
                  </a:moveTo>
                  <a:cubicBezTo>
                    <a:pt x="8191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5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5" y="8655"/>
                    <a:pt x="4889" y="9064"/>
                    <a:pt x="600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"/>
            <p:cNvSpPr/>
            <p:nvPr/>
          </p:nvSpPr>
          <p:spPr>
            <a:xfrm>
              <a:off x="5258100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2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90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04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"/>
            <p:cNvSpPr/>
            <p:nvPr/>
          </p:nvSpPr>
          <p:spPr>
            <a:xfrm>
              <a:off x="465265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8" y="249"/>
                    <a:pt x="16416" y="2989"/>
                    <a:pt x="16416" y="7143"/>
                  </a:cubicBezTo>
                  <a:cubicBezTo>
                    <a:pt x="16416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401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88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500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99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"/>
            <p:cNvSpPr/>
            <p:nvPr/>
          </p:nvSpPr>
          <p:spPr>
            <a:xfrm>
              <a:off x="473975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0" y="1972"/>
                    <a:pt x="10320" y="4532"/>
                  </a:cubicBezTo>
                  <a:cubicBezTo>
                    <a:pt x="10320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5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"/>
            <p:cNvSpPr/>
            <p:nvPr/>
          </p:nvSpPr>
          <p:spPr>
            <a:xfrm>
              <a:off x="4820200" y="3991750"/>
              <a:ext cx="124875" cy="107025"/>
            </a:xfrm>
            <a:custGeom>
              <a:avLst/>
              <a:gdLst/>
              <a:ahLst/>
              <a:cxnLst/>
              <a:rect l="l" t="t" r="r" b="b"/>
              <a:pathLst>
                <a:path w="4995" h="4281" extrusionOk="0">
                  <a:moveTo>
                    <a:pt x="2833" y="273"/>
                  </a:moveTo>
                  <a:cubicBezTo>
                    <a:pt x="3790" y="273"/>
                    <a:pt x="4711" y="1013"/>
                    <a:pt x="4711" y="2141"/>
                  </a:cubicBezTo>
                  <a:cubicBezTo>
                    <a:pt x="4711" y="3147"/>
                    <a:pt x="3893" y="3997"/>
                    <a:pt x="2855" y="3997"/>
                  </a:cubicBezTo>
                  <a:cubicBezTo>
                    <a:pt x="1187" y="3997"/>
                    <a:pt x="369" y="1983"/>
                    <a:pt x="1533" y="819"/>
                  </a:cubicBezTo>
                  <a:cubicBezTo>
                    <a:pt x="1910" y="442"/>
                    <a:pt x="2376" y="273"/>
                    <a:pt x="2833" y="273"/>
                  </a:cubicBezTo>
                  <a:close/>
                  <a:moveTo>
                    <a:pt x="2816" y="1"/>
                  </a:moveTo>
                  <a:cubicBezTo>
                    <a:pt x="923" y="1"/>
                    <a:pt x="1" y="2307"/>
                    <a:pt x="1344" y="3651"/>
                  </a:cubicBezTo>
                  <a:cubicBezTo>
                    <a:pt x="1780" y="4087"/>
                    <a:pt x="2314" y="4281"/>
                    <a:pt x="2837" y="4281"/>
                  </a:cubicBezTo>
                  <a:cubicBezTo>
                    <a:pt x="3939" y="4281"/>
                    <a:pt x="4994" y="3420"/>
                    <a:pt x="4994" y="2141"/>
                  </a:cubicBezTo>
                  <a:cubicBezTo>
                    <a:pt x="4994" y="945"/>
                    <a:pt x="4050" y="1"/>
                    <a:pt x="2855" y="1"/>
                  </a:cubicBezTo>
                  <a:cubicBezTo>
                    <a:pt x="2842" y="1"/>
                    <a:pt x="2829" y="1"/>
                    <a:pt x="281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"/>
            <p:cNvSpPr/>
            <p:nvPr/>
          </p:nvSpPr>
          <p:spPr>
            <a:xfrm>
              <a:off x="44935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"/>
            <p:cNvSpPr/>
            <p:nvPr/>
          </p:nvSpPr>
          <p:spPr>
            <a:xfrm>
              <a:off x="4558825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226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32" y="7063"/>
                    <a:pt x="2046" y="9077"/>
                    <a:pt x="4531" y="9077"/>
                  </a:cubicBezTo>
                  <a:cubicBezTo>
                    <a:pt x="8590" y="9077"/>
                    <a:pt x="10604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"/>
            <p:cNvSpPr/>
            <p:nvPr/>
          </p:nvSpPr>
          <p:spPr>
            <a:xfrm>
              <a:off x="461860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"/>
            <p:cNvSpPr/>
            <p:nvPr/>
          </p:nvSpPr>
          <p:spPr>
            <a:xfrm>
              <a:off x="405540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708" y="6632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"/>
            <p:cNvSpPr/>
            <p:nvPr/>
          </p:nvSpPr>
          <p:spPr>
            <a:xfrm>
              <a:off x="4120700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194" y="4861"/>
                    <a:pt x="7520" y="7535"/>
                  </a:cubicBezTo>
                  <a:cubicBezTo>
                    <a:pt x="6664" y="8402"/>
                    <a:pt x="5604" y="8789"/>
                    <a:pt x="4561" y="8789"/>
                  </a:cubicBezTo>
                  <a:cubicBezTo>
                    <a:pt x="2384" y="8789"/>
                    <a:pt x="283" y="7099"/>
                    <a:pt x="283" y="4546"/>
                  </a:cubicBezTo>
                  <a:cubicBezTo>
                    <a:pt x="283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45" y="9077"/>
                    <a:pt x="4531" y="9077"/>
                  </a:cubicBezTo>
                  <a:cubicBezTo>
                    <a:pt x="8558" y="9077"/>
                    <a:pt x="10604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"/>
            <p:cNvSpPr/>
            <p:nvPr/>
          </p:nvSpPr>
          <p:spPr>
            <a:xfrm>
              <a:off x="4180475" y="3592775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"/>
            <p:cNvSpPr/>
            <p:nvPr/>
          </p:nvSpPr>
          <p:spPr>
            <a:xfrm>
              <a:off x="4214525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384" y="10918"/>
                    <a:pt x="13332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56" y="0"/>
                    <a:pt x="1" y="7687"/>
                    <a:pt x="4491" y="12177"/>
                  </a:cubicBezTo>
                  <a:cubicBezTo>
                    <a:pt x="5947" y="13633"/>
                    <a:pt x="7740" y="14285"/>
                    <a:pt x="9499" y="14285"/>
                  </a:cubicBezTo>
                  <a:cubicBezTo>
                    <a:pt x="13173" y="14285"/>
                    <a:pt x="16699" y="11441"/>
                    <a:pt x="16699" y="7143"/>
                  </a:cubicBezTo>
                  <a:cubicBezTo>
                    <a:pt x="16699" y="3178"/>
                    <a:pt x="13489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"/>
            <p:cNvSpPr/>
            <p:nvPr/>
          </p:nvSpPr>
          <p:spPr>
            <a:xfrm>
              <a:off x="4301600" y="3931975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08" y="265"/>
                  </a:moveTo>
                  <a:cubicBezTo>
                    <a:pt x="8192" y="265"/>
                    <a:pt x="10290" y="1972"/>
                    <a:pt x="10290" y="4532"/>
                  </a:cubicBezTo>
                  <a:cubicBezTo>
                    <a:pt x="10321" y="6860"/>
                    <a:pt x="8402" y="8779"/>
                    <a:pt x="6073" y="8779"/>
                  </a:cubicBezTo>
                  <a:lnTo>
                    <a:pt x="6073" y="8748"/>
                  </a:lnTo>
                  <a:cubicBezTo>
                    <a:pt x="2298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73" y="1"/>
                  </a:moveTo>
                  <a:cubicBezTo>
                    <a:pt x="2015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"/>
            <p:cNvSpPr/>
            <p:nvPr/>
          </p:nvSpPr>
          <p:spPr>
            <a:xfrm>
              <a:off x="4381275" y="3991750"/>
              <a:ext cx="125650" cy="107025"/>
            </a:xfrm>
            <a:custGeom>
              <a:avLst/>
              <a:gdLst/>
              <a:ahLst/>
              <a:cxnLst/>
              <a:rect l="l" t="t" r="r" b="b"/>
              <a:pathLst>
                <a:path w="5026" h="4281" extrusionOk="0">
                  <a:moveTo>
                    <a:pt x="2865" y="273"/>
                  </a:moveTo>
                  <a:cubicBezTo>
                    <a:pt x="3821" y="273"/>
                    <a:pt x="4743" y="1013"/>
                    <a:pt x="4743" y="2141"/>
                  </a:cubicBezTo>
                  <a:cubicBezTo>
                    <a:pt x="4743" y="3147"/>
                    <a:pt x="3893" y="3997"/>
                    <a:pt x="2886" y="3997"/>
                  </a:cubicBezTo>
                  <a:cubicBezTo>
                    <a:pt x="1219" y="3997"/>
                    <a:pt x="401" y="1983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1"/>
                  </a:moveTo>
                  <a:cubicBezTo>
                    <a:pt x="954" y="1"/>
                    <a:pt x="1" y="2307"/>
                    <a:pt x="1345" y="3651"/>
                  </a:cubicBezTo>
                  <a:cubicBezTo>
                    <a:pt x="1780" y="4087"/>
                    <a:pt x="2317" y="4281"/>
                    <a:pt x="2845" y="4281"/>
                  </a:cubicBezTo>
                  <a:cubicBezTo>
                    <a:pt x="3956" y="4281"/>
                    <a:pt x="5026" y="3420"/>
                    <a:pt x="5026" y="2141"/>
                  </a:cubicBezTo>
                  <a:cubicBezTo>
                    <a:pt x="5026" y="945"/>
                    <a:pt x="4051" y="1"/>
                    <a:pt x="2886" y="1"/>
                  </a:cubicBezTo>
                  <a:cubicBezTo>
                    <a:pt x="2874" y="1"/>
                    <a:pt x="2861" y="1"/>
                    <a:pt x="28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"/>
            <p:cNvSpPr/>
            <p:nvPr/>
          </p:nvSpPr>
          <p:spPr>
            <a:xfrm>
              <a:off x="3776175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2" y="249"/>
                  </a:moveTo>
                  <a:cubicBezTo>
                    <a:pt x="13019" y="249"/>
                    <a:pt x="16393" y="2989"/>
                    <a:pt x="16393" y="7143"/>
                  </a:cubicBezTo>
                  <a:cubicBezTo>
                    <a:pt x="16393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30" y="13970"/>
                    <a:pt x="378" y="6608"/>
                    <a:pt x="4688" y="2266"/>
                  </a:cubicBezTo>
                  <a:cubicBezTo>
                    <a:pt x="6091" y="873"/>
                    <a:pt x="7809" y="249"/>
                    <a:pt x="9492" y="24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"/>
            <p:cNvSpPr/>
            <p:nvPr/>
          </p:nvSpPr>
          <p:spPr>
            <a:xfrm>
              <a:off x="386347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6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2" y="9064"/>
                    <a:pt x="10604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"/>
            <p:cNvSpPr/>
            <p:nvPr/>
          </p:nvSpPr>
          <p:spPr>
            <a:xfrm>
              <a:off x="3942925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73" y="273"/>
                  </a:moveTo>
                  <a:cubicBezTo>
                    <a:pt x="3830" y="273"/>
                    <a:pt x="4751" y="1013"/>
                    <a:pt x="4751" y="2141"/>
                  </a:cubicBezTo>
                  <a:cubicBezTo>
                    <a:pt x="4751" y="3147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3" y="1"/>
                    <a:pt x="2895" y="1"/>
                  </a:cubicBezTo>
                  <a:cubicBezTo>
                    <a:pt x="976" y="1"/>
                    <a:pt x="0" y="2298"/>
                    <a:pt x="1353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"/>
            <p:cNvSpPr/>
            <p:nvPr/>
          </p:nvSpPr>
          <p:spPr>
            <a:xfrm>
              <a:off x="361727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"/>
            <p:cNvSpPr/>
            <p:nvPr/>
          </p:nvSpPr>
          <p:spPr>
            <a:xfrm>
              <a:off x="36825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61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"/>
            <p:cNvSpPr/>
            <p:nvPr/>
          </p:nvSpPr>
          <p:spPr>
            <a:xfrm>
              <a:off x="37415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"/>
            <p:cNvSpPr/>
            <p:nvPr/>
          </p:nvSpPr>
          <p:spPr>
            <a:xfrm>
              <a:off x="3179150" y="3467525"/>
              <a:ext cx="417475" cy="357500"/>
            </a:xfrm>
            <a:custGeom>
              <a:avLst/>
              <a:gdLst/>
              <a:ahLst/>
              <a:cxnLst/>
              <a:rect l="l" t="t" r="r" b="b"/>
              <a:pathLst>
                <a:path w="16699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300"/>
                    <a:pt x="7142" y="14300"/>
                  </a:cubicBezTo>
                  <a:cubicBezTo>
                    <a:pt x="7155" y="14300"/>
                    <a:pt x="7168" y="14300"/>
                    <a:pt x="7181" y="14300"/>
                  </a:cubicBezTo>
                  <a:cubicBezTo>
                    <a:pt x="13511" y="14300"/>
                    <a:pt x="16698" y="6613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"/>
            <p:cNvSpPr/>
            <p:nvPr/>
          </p:nvSpPr>
          <p:spPr>
            <a:xfrm>
              <a:off x="324442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"/>
            <p:cNvSpPr/>
            <p:nvPr/>
          </p:nvSpPr>
          <p:spPr>
            <a:xfrm>
              <a:off x="330342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3"/>
            <p:cNvSpPr/>
            <p:nvPr/>
          </p:nvSpPr>
          <p:spPr>
            <a:xfrm>
              <a:off x="3337250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0" y="249"/>
                  </a:moveTo>
                  <a:cubicBezTo>
                    <a:pt x="13036" y="249"/>
                    <a:pt x="16424" y="2989"/>
                    <a:pt x="16424" y="7143"/>
                  </a:cubicBezTo>
                  <a:cubicBezTo>
                    <a:pt x="16424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61" y="13970"/>
                    <a:pt x="409" y="6608"/>
                    <a:pt x="4720" y="2266"/>
                  </a:cubicBezTo>
                  <a:cubicBezTo>
                    <a:pt x="6112" y="873"/>
                    <a:pt x="7827" y="249"/>
                    <a:pt x="9510" y="24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31" y="12177"/>
                  </a:cubicBezTo>
                  <a:cubicBezTo>
                    <a:pt x="5988" y="13633"/>
                    <a:pt x="7777" y="14285"/>
                    <a:pt x="9532" y="14285"/>
                  </a:cubicBezTo>
                  <a:cubicBezTo>
                    <a:pt x="13197" y="14285"/>
                    <a:pt x="16708" y="11441"/>
                    <a:pt x="16708" y="7143"/>
                  </a:cubicBezTo>
                  <a:cubicBezTo>
                    <a:pt x="16708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"/>
            <p:cNvSpPr/>
            <p:nvPr/>
          </p:nvSpPr>
          <p:spPr>
            <a:xfrm>
              <a:off x="34253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7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6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"/>
            <p:cNvSpPr/>
            <p:nvPr/>
          </p:nvSpPr>
          <p:spPr>
            <a:xfrm>
              <a:off x="3504800" y="3991750"/>
              <a:ext cx="125075" cy="107025"/>
            </a:xfrm>
            <a:custGeom>
              <a:avLst/>
              <a:gdLst/>
              <a:ahLst/>
              <a:cxnLst/>
              <a:rect l="l" t="t" r="r" b="b"/>
              <a:pathLst>
                <a:path w="5003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19" y="0"/>
                  </a:moveTo>
                  <a:cubicBezTo>
                    <a:pt x="2901" y="0"/>
                    <a:pt x="2882" y="1"/>
                    <a:pt x="2863" y="1"/>
                  </a:cubicBezTo>
                  <a:cubicBezTo>
                    <a:pt x="944" y="1"/>
                    <a:pt x="0" y="2298"/>
                    <a:pt x="1353" y="3651"/>
                  </a:cubicBezTo>
                  <a:cubicBezTo>
                    <a:pt x="1789" y="4087"/>
                    <a:pt x="2322" y="4281"/>
                    <a:pt x="2846" y="4281"/>
                  </a:cubicBezTo>
                  <a:cubicBezTo>
                    <a:pt x="3947" y="4281"/>
                    <a:pt x="5003" y="3420"/>
                    <a:pt x="5003" y="2141"/>
                  </a:cubicBezTo>
                  <a:cubicBezTo>
                    <a:pt x="5003" y="964"/>
                    <a:pt x="4088" y="0"/>
                    <a:pt x="29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"/>
            <p:cNvSpPr/>
            <p:nvPr/>
          </p:nvSpPr>
          <p:spPr>
            <a:xfrm>
              <a:off x="2899100" y="3866700"/>
              <a:ext cx="417725" cy="357150"/>
            </a:xfrm>
            <a:custGeom>
              <a:avLst/>
              <a:gdLst/>
              <a:ahLst/>
              <a:cxnLst/>
              <a:rect l="l" t="t" r="r" b="b"/>
              <a:pathLst>
                <a:path w="16709" h="14286" extrusionOk="0">
                  <a:moveTo>
                    <a:pt x="9510" y="249"/>
                  </a:moveTo>
                  <a:cubicBezTo>
                    <a:pt x="13037" y="249"/>
                    <a:pt x="16425" y="2989"/>
                    <a:pt x="16425" y="7143"/>
                  </a:cubicBezTo>
                  <a:cubicBezTo>
                    <a:pt x="16425" y="10918"/>
                    <a:pt x="13342" y="13970"/>
                    <a:pt x="9566" y="14002"/>
                  </a:cubicBezTo>
                  <a:lnTo>
                    <a:pt x="9566" y="13970"/>
                  </a:lnTo>
                  <a:cubicBezTo>
                    <a:pt x="3462" y="13970"/>
                    <a:pt x="410" y="6608"/>
                    <a:pt x="4721" y="2266"/>
                  </a:cubicBezTo>
                  <a:cubicBezTo>
                    <a:pt x="6113" y="873"/>
                    <a:pt x="7827" y="249"/>
                    <a:pt x="9510" y="24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9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"/>
            <p:cNvSpPr/>
            <p:nvPr/>
          </p:nvSpPr>
          <p:spPr>
            <a:xfrm>
              <a:off x="298642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1" y="1972"/>
                    <a:pt x="10321" y="4532"/>
                  </a:cubicBezTo>
                  <a:cubicBezTo>
                    <a:pt x="10321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6" y="1"/>
                    <a:pt x="0" y="4878"/>
                    <a:pt x="2864" y="7741"/>
                  </a:cubicBezTo>
                  <a:cubicBezTo>
                    <a:pt x="3787" y="8655"/>
                    <a:pt x="4921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"/>
            <p:cNvSpPr/>
            <p:nvPr/>
          </p:nvSpPr>
          <p:spPr>
            <a:xfrm>
              <a:off x="3066650" y="3991750"/>
              <a:ext cx="125100" cy="107025"/>
            </a:xfrm>
            <a:custGeom>
              <a:avLst/>
              <a:gdLst/>
              <a:ahLst/>
              <a:cxnLst/>
              <a:rect l="l" t="t" r="r" b="b"/>
              <a:pathLst>
                <a:path w="5004" h="4281" extrusionOk="0">
                  <a:moveTo>
                    <a:pt x="2842" y="273"/>
                  </a:moveTo>
                  <a:cubicBezTo>
                    <a:pt x="3799" y="273"/>
                    <a:pt x="4720" y="1013"/>
                    <a:pt x="4720" y="2141"/>
                  </a:cubicBezTo>
                  <a:cubicBezTo>
                    <a:pt x="4720" y="3147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89" y="4087"/>
                    <a:pt x="2323" y="4281"/>
                    <a:pt x="2846" y="4281"/>
                  </a:cubicBezTo>
                  <a:cubicBezTo>
                    <a:pt x="3948" y="4281"/>
                    <a:pt x="5003" y="3420"/>
                    <a:pt x="5003" y="2141"/>
                  </a:cubicBezTo>
                  <a:cubicBezTo>
                    <a:pt x="5003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"/>
            <p:cNvSpPr/>
            <p:nvPr/>
          </p:nvSpPr>
          <p:spPr>
            <a:xfrm>
              <a:off x="274022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530" y="14310"/>
                    <a:pt x="16708" y="6632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"/>
            <p:cNvSpPr/>
            <p:nvPr/>
          </p:nvSpPr>
          <p:spPr>
            <a:xfrm>
              <a:off x="280550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46" y="9077"/>
                    <a:pt x="4532" y="9077"/>
                  </a:cubicBezTo>
                  <a:cubicBezTo>
                    <a:pt x="8590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"/>
            <p:cNvSpPr/>
            <p:nvPr/>
          </p:nvSpPr>
          <p:spPr>
            <a:xfrm>
              <a:off x="286527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44" y="0"/>
                  </a:moveTo>
                  <a:cubicBezTo>
                    <a:pt x="1048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51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"/>
            <p:cNvSpPr/>
            <p:nvPr/>
          </p:nvSpPr>
          <p:spPr>
            <a:xfrm>
              <a:off x="2302075" y="346727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20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32"/>
                    <a:pt x="3210" y="14310"/>
                    <a:pt x="7175" y="14310"/>
                  </a:cubicBezTo>
                  <a:cubicBezTo>
                    <a:pt x="13530" y="14310"/>
                    <a:pt x="16708" y="6601"/>
                    <a:pt x="12209" y="2102"/>
                  </a:cubicBezTo>
                  <a:cubicBezTo>
                    <a:pt x="10747" y="650"/>
                    <a:pt x="8958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"/>
            <p:cNvSpPr/>
            <p:nvPr/>
          </p:nvSpPr>
          <p:spPr>
            <a:xfrm>
              <a:off x="23681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10" y="1337"/>
                  </a:cubicBezTo>
                  <a:cubicBezTo>
                    <a:pt x="6796" y="413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"/>
            <p:cNvSpPr/>
            <p:nvPr/>
          </p:nvSpPr>
          <p:spPr>
            <a:xfrm>
              <a:off x="24271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"/>
            <p:cNvSpPr/>
            <p:nvPr/>
          </p:nvSpPr>
          <p:spPr>
            <a:xfrm>
              <a:off x="24612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6" y="2989"/>
                    <a:pt x="16416" y="7143"/>
                  </a:cubicBezTo>
                  <a:cubicBezTo>
                    <a:pt x="16384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57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499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67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"/>
            <p:cNvSpPr/>
            <p:nvPr/>
          </p:nvSpPr>
          <p:spPr>
            <a:xfrm>
              <a:off x="254830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401" y="8779"/>
                    <a:pt x="6073" y="8779"/>
                  </a:cubicBezTo>
                  <a:lnTo>
                    <a:pt x="6073" y="8748"/>
                  </a:lnTo>
                  <a:cubicBezTo>
                    <a:pt x="6060" y="8748"/>
                    <a:pt x="6046" y="8748"/>
                    <a:pt x="6033" y="8748"/>
                  </a:cubicBezTo>
                  <a:cubicBezTo>
                    <a:pt x="2253" y="8748"/>
                    <a:pt x="387" y="4208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1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"/>
            <p:cNvSpPr/>
            <p:nvPr/>
          </p:nvSpPr>
          <p:spPr>
            <a:xfrm>
              <a:off x="2627725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74" y="273"/>
                  </a:moveTo>
                  <a:cubicBezTo>
                    <a:pt x="3831" y="273"/>
                    <a:pt x="4752" y="1013"/>
                    <a:pt x="4752" y="2141"/>
                  </a:cubicBezTo>
                  <a:cubicBezTo>
                    <a:pt x="4752" y="3147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4" y="1"/>
                    <a:pt x="2896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90" y="4087"/>
                    <a:pt x="2327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"/>
            <p:cNvSpPr/>
            <p:nvPr/>
          </p:nvSpPr>
          <p:spPr>
            <a:xfrm>
              <a:off x="2023075" y="3866700"/>
              <a:ext cx="416700" cy="357150"/>
            </a:xfrm>
            <a:custGeom>
              <a:avLst/>
              <a:gdLst/>
              <a:ahLst/>
              <a:cxnLst/>
              <a:rect l="l" t="t" r="r" b="b"/>
              <a:pathLst>
                <a:path w="16668" h="14286" extrusionOk="0">
                  <a:moveTo>
                    <a:pt x="9483" y="249"/>
                  </a:moveTo>
                  <a:cubicBezTo>
                    <a:pt x="13010" y="249"/>
                    <a:pt x="16384" y="2989"/>
                    <a:pt x="16384" y="7143"/>
                  </a:cubicBezTo>
                  <a:cubicBezTo>
                    <a:pt x="16384" y="10918"/>
                    <a:pt x="13332" y="13970"/>
                    <a:pt x="9525" y="14002"/>
                  </a:cubicBezTo>
                  <a:lnTo>
                    <a:pt x="9525" y="13970"/>
                  </a:lnTo>
                  <a:cubicBezTo>
                    <a:pt x="3421" y="13970"/>
                    <a:pt x="369" y="6608"/>
                    <a:pt x="4679" y="2266"/>
                  </a:cubicBezTo>
                  <a:cubicBezTo>
                    <a:pt x="6082" y="873"/>
                    <a:pt x="7800" y="249"/>
                    <a:pt x="9483" y="249"/>
                  </a:cubicBezTo>
                  <a:close/>
                  <a:moveTo>
                    <a:pt x="9486" y="0"/>
                  </a:moveTo>
                  <a:cubicBezTo>
                    <a:pt x="3156" y="0"/>
                    <a:pt x="0" y="7687"/>
                    <a:pt x="4491" y="12177"/>
                  </a:cubicBezTo>
                  <a:cubicBezTo>
                    <a:pt x="5947" y="13633"/>
                    <a:pt x="7737" y="14285"/>
                    <a:pt x="9491" y="14285"/>
                  </a:cubicBezTo>
                  <a:cubicBezTo>
                    <a:pt x="13156" y="14285"/>
                    <a:pt x="16667" y="11441"/>
                    <a:pt x="16667" y="7143"/>
                  </a:cubicBezTo>
                  <a:cubicBezTo>
                    <a:pt x="16667" y="3178"/>
                    <a:pt x="13489" y="0"/>
                    <a:pt x="9525" y="0"/>
                  </a:cubicBezTo>
                  <a:cubicBezTo>
                    <a:pt x="9512" y="0"/>
                    <a:pt x="9499" y="0"/>
                    <a:pt x="94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"/>
            <p:cNvSpPr/>
            <p:nvPr/>
          </p:nvSpPr>
          <p:spPr>
            <a:xfrm>
              <a:off x="21101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8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2" y="8779"/>
                    <a:pt x="6042" y="8779"/>
                  </a:cubicBezTo>
                  <a:lnTo>
                    <a:pt x="6042" y="8748"/>
                  </a:lnTo>
                  <a:cubicBezTo>
                    <a:pt x="2266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"/>
            <p:cNvSpPr/>
            <p:nvPr/>
          </p:nvSpPr>
          <p:spPr>
            <a:xfrm>
              <a:off x="2189600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"/>
            <p:cNvSpPr/>
            <p:nvPr/>
          </p:nvSpPr>
          <p:spPr>
            <a:xfrm>
              <a:off x="18639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671"/>
                    <a:pt x="12020" y="12013"/>
                  </a:cubicBezTo>
                  <a:cubicBezTo>
                    <a:pt x="10616" y="13417"/>
                    <a:pt x="8896" y="14045"/>
                    <a:pt x="7211" y="14045"/>
                  </a:cubicBezTo>
                  <a:cubicBezTo>
                    <a:pt x="3686" y="14045"/>
                    <a:pt x="315" y="11297"/>
                    <a:pt x="315" y="7167"/>
                  </a:cubicBezTo>
                  <a:cubicBezTo>
                    <a:pt x="315" y="3392"/>
                    <a:pt x="3367" y="340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"/>
            <p:cNvSpPr/>
            <p:nvPr/>
          </p:nvSpPr>
          <p:spPr>
            <a:xfrm>
              <a:off x="1929250" y="353280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4531" y="299"/>
                  </a:moveTo>
                  <a:cubicBezTo>
                    <a:pt x="8307" y="299"/>
                    <a:pt x="10194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3" y="7099"/>
                    <a:pt x="283" y="4546"/>
                  </a:cubicBezTo>
                  <a:cubicBezTo>
                    <a:pt x="283" y="2218"/>
                    <a:pt x="2171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"/>
            <p:cNvSpPr/>
            <p:nvPr/>
          </p:nvSpPr>
          <p:spPr>
            <a:xfrm>
              <a:off x="198822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"/>
            <p:cNvSpPr/>
            <p:nvPr/>
          </p:nvSpPr>
          <p:spPr>
            <a:xfrm>
              <a:off x="1976425" y="382422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68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68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92" y="17368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68"/>
                    <a:pt x="63998" y="17368"/>
                  </a:cubicBezTo>
                  <a:cubicBezTo>
                    <a:pt x="56415" y="17368"/>
                    <a:pt x="52608" y="8181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68" y="281"/>
                  </a:moveTo>
                  <a:cubicBezTo>
                    <a:pt x="85845" y="281"/>
                    <a:pt x="90050" y="3690"/>
                    <a:pt x="90050" y="8842"/>
                  </a:cubicBezTo>
                  <a:cubicBezTo>
                    <a:pt x="90050" y="13530"/>
                    <a:pt x="86243" y="17368"/>
                    <a:pt x="81555" y="17368"/>
                  </a:cubicBezTo>
                  <a:lnTo>
                    <a:pt x="81524" y="17368"/>
                  </a:lnTo>
                  <a:cubicBezTo>
                    <a:pt x="73941" y="17368"/>
                    <a:pt x="70134" y="8181"/>
                    <a:pt x="75514" y="2801"/>
                  </a:cubicBezTo>
                  <a:cubicBezTo>
                    <a:pt x="77244" y="1060"/>
                    <a:pt x="79376" y="281"/>
                    <a:pt x="81468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68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68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68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52"/>
                    <a:pt x="99080" y="17652"/>
                  </a:cubicBezTo>
                  <a:cubicBezTo>
                    <a:pt x="103580" y="17652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lnTo>
                    <a:pt x="134131" y="32"/>
                  </a:lnTo>
                  <a:cubicBezTo>
                    <a:pt x="129632" y="32"/>
                    <a:pt x="125856" y="3398"/>
                    <a:pt x="125384" y="7898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98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98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98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98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"/>
            <p:cNvSpPr/>
            <p:nvPr/>
          </p:nvSpPr>
          <p:spPr>
            <a:xfrm>
              <a:off x="1756975" y="3425400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43" y="289"/>
                  </a:moveTo>
                  <a:cubicBezTo>
                    <a:pt x="15734" y="289"/>
                    <a:pt x="19949" y="3707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17" y="1065"/>
                    <a:pt x="9250" y="289"/>
                    <a:pt x="11343" y="289"/>
                  </a:cubicBezTo>
                  <a:close/>
                  <a:moveTo>
                    <a:pt x="28868" y="289"/>
                  </a:moveTo>
                  <a:cubicBezTo>
                    <a:pt x="33260" y="289"/>
                    <a:pt x="37474" y="3707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3" y="1065"/>
                    <a:pt x="26776" y="289"/>
                    <a:pt x="28868" y="289"/>
                  </a:cubicBezTo>
                  <a:close/>
                  <a:moveTo>
                    <a:pt x="46394" y="289"/>
                  </a:moveTo>
                  <a:cubicBezTo>
                    <a:pt x="50785" y="289"/>
                    <a:pt x="54999" y="3707"/>
                    <a:pt x="54999" y="8842"/>
                  </a:cubicBezTo>
                  <a:cubicBezTo>
                    <a:pt x="54999" y="13562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68" y="1065"/>
                    <a:pt x="44301" y="289"/>
                    <a:pt x="46394" y="289"/>
                  </a:cubicBezTo>
                  <a:close/>
                  <a:moveTo>
                    <a:pt x="63950" y="289"/>
                  </a:moveTo>
                  <a:cubicBezTo>
                    <a:pt x="68342" y="289"/>
                    <a:pt x="72556" y="3707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5" y="1065"/>
                    <a:pt x="61858" y="289"/>
                    <a:pt x="63950" y="289"/>
                  </a:cubicBezTo>
                  <a:close/>
                  <a:moveTo>
                    <a:pt x="81476" y="289"/>
                  </a:moveTo>
                  <a:cubicBezTo>
                    <a:pt x="85867" y="289"/>
                    <a:pt x="90081" y="3707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33" y="8182"/>
                    <a:pt x="75514" y="2801"/>
                  </a:cubicBezTo>
                  <a:cubicBezTo>
                    <a:pt x="77250" y="1065"/>
                    <a:pt x="79383" y="289"/>
                    <a:pt x="81476" y="289"/>
                  </a:cubicBezTo>
                  <a:close/>
                  <a:moveTo>
                    <a:pt x="99032" y="303"/>
                  </a:moveTo>
                  <a:cubicBezTo>
                    <a:pt x="103423" y="303"/>
                    <a:pt x="107638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66" y="17369"/>
                    <a:pt x="87690" y="8182"/>
                    <a:pt x="93070" y="2801"/>
                  </a:cubicBezTo>
                  <a:cubicBezTo>
                    <a:pt x="94807" y="1075"/>
                    <a:pt x="96939" y="303"/>
                    <a:pt x="99032" y="303"/>
                  </a:cubicBezTo>
                  <a:close/>
                  <a:moveTo>
                    <a:pt x="116536" y="289"/>
                  </a:moveTo>
                  <a:cubicBezTo>
                    <a:pt x="120918" y="289"/>
                    <a:pt x="125132" y="3707"/>
                    <a:pt x="125132" y="8842"/>
                  </a:cubicBezTo>
                  <a:cubicBezTo>
                    <a:pt x="125132" y="13562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2" y="1065"/>
                    <a:pt x="114448" y="289"/>
                    <a:pt x="116536" y="289"/>
                  </a:cubicBezTo>
                  <a:close/>
                  <a:moveTo>
                    <a:pt x="134083" y="289"/>
                  </a:moveTo>
                  <a:cubicBezTo>
                    <a:pt x="138475" y="289"/>
                    <a:pt x="142689" y="3707"/>
                    <a:pt x="142689" y="8842"/>
                  </a:cubicBezTo>
                  <a:cubicBezTo>
                    <a:pt x="142657" y="13562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57" y="1065"/>
                    <a:pt x="131990" y="289"/>
                    <a:pt x="134083" y="289"/>
                  </a:cubicBezTo>
                  <a:close/>
                  <a:moveTo>
                    <a:pt x="151608" y="289"/>
                  </a:moveTo>
                  <a:cubicBezTo>
                    <a:pt x="156000" y="289"/>
                    <a:pt x="160214" y="3707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3" y="1065"/>
                    <a:pt x="149516" y="289"/>
                    <a:pt x="151608" y="289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431"/>
                    <a:pt x="86023" y="32"/>
                    <a:pt x="81523" y="32"/>
                  </a:cubicBezTo>
                  <a:cubicBezTo>
                    <a:pt x="77024" y="32"/>
                    <a:pt x="73248" y="3431"/>
                    <a:pt x="72776" y="7898"/>
                  </a:cubicBezTo>
                  <a:cubicBezTo>
                    <a:pt x="72273" y="3431"/>
                    <a:pt x="68497" y="32"/>
                    <a:pt x="63998" y="32"/>
                  </a:cubicBezTo>
                  <a:cubicBezTo>
                    <a:pt x="59499" y="32"/>
                    <a:pt x="55723" y="3431"/>
                    <a:pt x="55251" y="7898"/>
                  </a:cubicBezTo>
                  <a:cubicBezTo>
                    <a:pt x="54748" y="3431"/>
                    <a:pt x="50972" y="32"/>
                    <a:pt x="46473" y="32"/>
                  </a:cubicBezTo>
                  <a:cubicBezTo>
                    <a:pt x="41973" y="32"/>
                    <a:pt x="38198" y="3431"/>
                    <a:pt x="37694" y="7898"/>
                  </a:cubicBezTo>
                  <a:cubicBezTo>
                    <a:pt x="37222" y="3431"/>
                    <a:pt x="33447" y="32"/>
                    <a:pt x="28947" y="32"/>
                  </a:cubicBezTo>
                  <a:cubicBezTo>
                    <a:pt x="24448" y="32"/>
                    <a:pt x="20641" y="3431"/>
                    <a:pt x="20169" y="7898"/>
                  </a:cubicBezTo>
                  <a:cubicBezTo>
                    <a:pt x="19697" y="3431"/>
                    <a:pt x="15890" y="32"/>
                    <a:pt x="11390" y="32"/>
                  </a:cubicBezTo>
                  <a:cubicBezTo>
                    <a:pt x="6891" y="32"/>
                    <a:pt x="3115" y="3431"/>
                    <a:pt x="2643" y="7898"/>
                  </a:cubicBezTo>
                  <a:cubicBezTo>
                    <a:pt x="2581" y="8528"/>
                    <a:pt x="2581" y="9126"/>
                    <a:pt x="2643" y="9755"/>
                  </a:cubicBezTo>
                  <a:cubicBezTo>
                    <a:pt x="3115" y="14254"/>
                    <a:pt x="6891" y="17621"/>
                    <a:pt x="11390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7" y="17621"/>
                  </a:cubicBezTo>
                  <a:cubicBezTo>
                    <a:pt x="33447" y="17621"/>
                    <a:pt x="37222" y="14254"/>
                    <a:pt x="37694" y="9755"/>
                  </a:cubicBezTo>
                  <a:cubicBezTo>
                    <a:pt x="38198" y="14254"/>
                    <a:pt x="41973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7" y="17621"/>
                    <a:pt x="72273" y="14254"/>
                    <a:pt x="72776" y="9755"/>
                  </a:cubicBezTo>
                  <a:cubicBezTo>
                    <a:pt x="73217" y="14286"/>
                    <a:pt x="76992" y="17715"/>
                    <a:pt x="81555" y="17715"/>
                  </a:cubicBezTo>
                  <a:cubicBezTo>
                    <a:pt x="86085" y="17715"/>
                    <a:pt x="89861" y="14286"/>
                    <a:pt x="90333" y="9786"/>
                  </a:cubicBezTo>
                  <a:cubicBezTo>
                    <a:pt x="90805" y="14254"/>
                    <a:pt x="94581" y="17652"/>
                    <a:pt x="99080" y="17652"/>
                  </a:cubicBezTo>
                  <a:cubicBezTo>
                    <a:pt x="103611" y="17652"/>
                    <a:pt x="107386" y="14254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24" y="17673"/>
                    <a:pt x="151738" y="17673"/>
                  </a:cubicBezTo>
                  <a:cubicBezTo>
                    <a:pt x="154068" y="17673"/>
                    <a:pt x="156437" y="16754"/>
                    <a:pt x="158263" y="14726"/>
                  </a:cubicBezTo>
                  <a:cubicBezTo>
                    <a:pt x="163352" y="9072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431"/>
                    <a:pt x="142909" y="7898"/>
                  </a:cubicBezTo>
                  <a:cubicBezTo>
                    <a:pt x="142406" y="3431"/>
                    <a:pt x="138630" y="32"/>
                    <a:pt x="134131" y="32"/>
                  </a:cubicBezTo>
                  <a:cubicBezTo>
                    <a:pt x="129631" y="32"/>
                    <a:pt x="125856" y="3431"/>
                    <a:pt x="125384" y="7898"/>
                  </a:cubicBezTo>
                  <a:cubicBezTo>
                    <a:pt x="124880" y="3431"/>
                    <a:pt x="121105" y="32"/>
                    <a:pt x="116605" y="32"/>
                  </a:cubicBezTo>
                  <a:cubicBezTo>
                    <a:pt x="112106" y="32"/>
                    <a:pt x="108330" y="3431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"/>
            <p:cNvSpPr/>
            <p:nvPr/>
          </p:nvSpPr>
          <p:spPr>
            <a:xfrm>
              <a:off x="5370600" y="42647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"/>
            <p:cNvSpPr/>
            <p:nvPr/>
          </p:nvSpPr>
          <p:spPr>
            <a:xfrm>
              <a:off x="543587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1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4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1" y="417"/>
                    <a:pt x="5656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"/>
            <p:cNvSpPr/>
            <p:nvPr/>
          </p:nvSpPr>
          <p:spPr>
            <a:xfrm>
              <a:off x="549487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16" y="322"/>
                  </a:moveTo>
                  <a:cubicBezTo>
                    <a:pt x="2134" y="322"/>
                    <a:pt x="2153" y="322"/>
                    <a:pt x="2171" y="322"/>
                  </a:cubicBezTo>
                  <a:cubicBezTo>
                    <a:pt x="3808" y="322"/>
                    <a:pt x="4657" y="2305"/>
                    <a:pt x="3461" y="3469"/>
                  </a:cubicBezTo>
                  <a:cubicBezTo>
                    <a:pt x="3083" y="3857"/>
                    <a:pt x="2616" y="4030"/>
                    <a:pt x="2157" y="4030"/>
                  </a:cubicBezTo>
                  <a:cubicBezTo>
                    <a:pt x="1202" y="4030"/>
                    <a:pt x="284" y="3284"/>
                    <a:pt x="284" y="2179"/>
                  </a:cubicBezTo>
                  <a:cubicBezTo>
                    <a:pt x="284" y="1159"/>
                    <a:pt x="1103" y="322"/>
                    <a:pt x="2116" y="322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"/>
            <p:cNvSpPr/>
            <p:nvPr/>
          </p:nvSpPr>
          <p:spPr>
            <a:xfrm>
              <a:off x="49324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6"/>
                    <a:pt x="16299" y="7678"/>
                    <a:pt x="11957" y="11989"/>
                  </a:cubicBezTo>
                  <a:cubicBezTo>
                    <a:pt x="10563" y="13393"/>
                    <a:pt x="8850" y="14021"/>
                    <a:pt x="7170" y="14021"/>
                  </a:cubicBezTo>
                  <a:cubicBezTo>
                    <a:pt x="3655" y="14021"/>
                    <a:pt x="284" y="11273"/>
                    <a:pt x="284" y="7143"/>
                  </a:cubicBezTo>
                  <a:cubicBezTo>
                    <a:pt x="284" y="3368"/>
                    <a:pt x="3336" y="284"/>
                    <a:pt x="7143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"/>
            <p:cNvSpPr/>
            <p:nvPr/>
          </p:nvSpPr>
          <p:spPr>
            <a:xfrm>
              <a:off x="499775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171" y="316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3"/>
            <p:cNvSpPr/>
            <p:nvPr/>
          </p:nvSpPr>
          <p:spPr>
            <a:xfrm>
              <a:off x="505752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776" y="291"/>
                    <a:pt x="4626" y="2305"/>
                    <a:pt x="3430" y="3469"/>
                  </a:cubicBezTo>
                  <a:cubicBezTo>
                    <a:pt x="3053" y="3846"/>
                    <a:pt x="2588" y="4015"/>
                    <a:pt x="2131" y="4015"/>
                  </a:cubicBezTo>
                  <a:cubicBezTo>
                    <a:pt x="1177" y="4015"/>
                    <a:pt x="262" y="3275"/>
                    <a:pt x="284" y="2147"/>
                  </a:cubicBezTo>
                  <a:cubicBezTo>
                    <a:pt x="284" y="1159"/>
                    <a:pt x="1073" y="322"/>
                    <a:pt x="2084" y="322"/>
                  </a:cubicBezTo>
                  <a:cubicBezTo>
                    <a:pt x="2103" y="322"/>
                    <a:pt x="2121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1" y="852"/>
                    <a:pt x="1" y="2147"/>
                  </a:cubicBezTo>
                  <a:cubicBezTo>
                    <a:pt x="1" y="3343"/>
                    <a:pt x="944" y="4287"/>
                    <a:pt x="2140" y="4318"/>
                  </a:cubicBezTo>
                  <a:cubicBezTo>
                    <a:pt x="4028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"/>
            <p:cNvSpPr/>
            <p:nvPr/>
          </p:nvSpPr>
          <p:spPr>
            <a:xfrm>
              <a:off x="50913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"/>
            <p:cNvSpPr/>
            <p:nvPr/>
          </p:nvSpPr>
          <p:spPr>
            <a:xfrm>
              <a:off x="5178675" y="47288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41" y="8779"/>
                  </a:cubicBezTo>
                  <a:cubicBezTo>
                    <a:pt x="2265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"/>
            <p:cNvSpPr/>
            <p:nvPr/>
          </p:nvSpPr>
          <p:spPr>
            <a:xfrm>
              <a:off x="5258100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1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04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"/>
            <p:cNvSpPr/>
            <p:nvPr/>
          </p:nvSpPr>
          <p:spPr>
            <a:xfrm>
              <a:off x="4653225" y="4663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468" y="12177"/>
                  </a:cubicBezTo>
                  <a:cubicBezTo>
                    <a:pt x="5925" y="13633"/>
                    <a:pt x="7718" y="14285"/>
                    <a:pt x="9477" y="14285"/>
                  </a:cubicBezTo>
                  <a:cubicBezTo>
                    <a:pt x="13151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"/>
            <p:cNvSpPr/>
            <p:nvPr/>
          </p:nvSpPr>
          <p:spPr>
            <a:xfrm>
              <a:off x="4740525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89" y="1979"/>
                    <a:pt x="10289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7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"/>
            <p:cNvSpPr/>
            <p:nvPr/>
          </p:nvSpPr>
          <p:spPr>
            <a:xfrm>
              <a:off x="4819975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4" y="0"/>
                    <a:pt x="1" y="2297"/>
                    <a:pt x="1353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"/>
            <p:cNvSpPr/>
            <p:nvPr/>
          </p:nvSpPr>
          <p:spPr>
            <a:xfrm>
              <a:off x="4493550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9"/>
                  </a:cubicBezTo>
                  <a:cubicBezTo>
                    <a:pt x="10594" y="13393"/>
                    <a:pt x="8881" y="14021"/>
                    <a:pt x="7200" y="14021"/>
                  </a:cubicBezTo>
                  <a:cubicBezTo>
                    <a:pt x="3685" y="14021"/>
                    <a:pt x="315" y="11273"/>
                    <a:pt x="315" y="7143"/>
                  </a:cubicBezTo>
                  <a:cubicBezTo>
                    <a:pt x="315" y="3368"/>
                    <a:pt x="3367" y="284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"/>
            <p:cNvSpPr/>
            <p:nvPr/>
          </p:nvSpPr>
          <p:spPr>
            <a:xfrm>
              <a:off x="4558825" y="4329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49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"/>
            <p:cNvSpPr/>
            <p:nvPr/>
          </p:nvSpPr>
          <p:spPr>
            <a:xfrm>
              <a:off x="461860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318"/>
                    <a:pt x="2140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"/>
            <p:cNvSpPr/>
            <p:nvPr/>
          </p:nvSpPr>
          <p:spPr>
            <a:xfrm>
              <a:off x="405540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9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"/>
            <p:cNvSpPr/>
            <p:nvPr/>
          </p:nvSpPr>
          <p:spPr>
            <a:xfrm>
              <a:off x="412070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12"/>
                  </a:cubicBezTo>
                  <a:cubicBezTo>
                    <a:pt x="6664" y="8379"/>
                    <a:pt x="5604" y="8766"/>
                    <a:pt x="4561" y="8766"/>
                  </a:cubicBezTo>
                  <a:cubicBezTo>
                    <a:pt x="2384" y="8766"/>
                    <a:pt x="283" y="7076"/>
                    <a:pt x="283" y="4523"/>
                  </a:cubicBezTo>
                  <a:cubicBezTo>
                    <a:pt x="283" y="2195"/>
                    <a:pt x="2203" y="307"/>
                    <a:pt x="4531" y="276"/>
                  </a:cubicBezTo>
                  <a:close/>
                  <a:moveTo>
                    <a:pt x="455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45" y="9054"/>
                    <a:pt x="4531" y="9054"/>
                  </a:cubicBezTo>
                  <a:cubicBezTo>
                    <a:pt x="8558" y="9054"/>
                    <a:pt x="10572" y="4177"/>
                    <a:pt x="7740" y="1345"/>
                  </a:cubicBezTo>
                  <a:cubicBezTo>
                    <a:pt x="6811" y="417"/>
                    <a:pt x="5670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"/>
            <p:cNvSpPr/>
            <p:nvPr/>
          </p:nvSpPr>
          <p:spPr>
            <a:xfrm>
              <a:off x="418047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33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318"/>
                  </a:cubicBezTo>
                  <a:cubicBezTo>
                    <a:pt x="4059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"/>
            <p:cNvSpPr/>
            <p:nvPr/>
          </p:nvSpPr>
          <p:spPr>
            <a:xfrm>
              <a:off x="4214300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08" y="279"/>
                  </a:moveTo>
                  <a:cubicBezTo>
                    <a:pt x="13025" y="279"/>
                    <a:pt x="16403" y="3012"/>
                    <a:pt x="16424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7"/>
                  </a:cubicBezTo>
                  <a:cubicBezTo>
                    <a:pt x="6114" y="903"/>
                    <a:pt x="7827" y="279"/>
                    <a:pt x="9508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00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8" y="11441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"/>
            <p:cNvSpPr/>
            <p:nvPr/>
          </p:nvSpPr>
          <p:spPr>
            <a:xfrm>
              <a:off x="4301600" y="4728800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26" y="289"/>
                  </a:moveTo>
                  <a:cubicBezTo>
                    <a:pt x="8204" y="289"/>
                    <a:pt x="10290" y="1979"/>
                    <a:pt x="10290" y="4532"/>
                  </a:cubicBezTo>
                  <a:cubicBezTo>
                    <a:pt x="10290" y="6860"/>
                    <a:pt x="8402" y="8748"/>
                    <a:pt x="6073" y="8779"/>
                  </a:cubicBezTo>
                  <a:cubicBezTo>
                    <a:pt x="2298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46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"/>
            <p:cNvSpPr/>
            <p:nvPr/>
          </p:nvSpPr>
          <p:spPr>
            <a:xfrm>
              <a:off x="438105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4" y="272"/>
                  </a:moveTo>
                  <a:cubicBezTo>
                    <a:pt x="3830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5" y="4027"/>
                  </a:cubicBezTo>
                  <a:lnTo>
                    <a:pt x="2895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51" y="441"/>
                    <a:pt x="2416" y="272"/>
                    <a:pt x="2874" y="272"/>
                  </a:cubicBezTo>
                  <a:close/>
                  <a:moveTo>
                    <a:pt x="2895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"/>
            <p:cNvSpPr/>
            <p:nvPr/>
          </p:nvSpPr>
          <p:spPr>
            <a:xfrm>
              <a:off x="37761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"/>
            <p:cNvSpPr/>
            <p:nvPr/>
          </p:nvSpPr>
          <p:spPr>
            <a:xfrm>
              <a:off x="3863475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07" y="279"/>
                  </a:moveTo>
                  <a:cubicBezTo>
                    <a:pt x="8191" y="279"/>
                    <a:pt x="10289" y="1971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13" y="660"/>
                    <a:pt x="4970" y="279"/>
                    <a:pt x="6007" y="27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87" y="8655"/>
                    <a:pt x="4918" y="9064"/>
                    <a:pt x="6026" y="9064"/>
                  </a:cubicBezTo>
                  <a:cubicBezTo>
                    <a:pt x="8352" y="9064"/>
                    <a:pt x="10583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"/>
            <p:cNvSpPr/>
            <p:nvPr/>
          </p:nvSpPr>
          <p:spPr>
            <a:xfrm>
              <a:off x="3942925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3" y="304"/>
                  </a:moveTo>
                  <a:cubicBezTo>
                    <a:pt x="3830" y="304"/>
                    <a:pt x="4751" y="1043"/>
                    <a:pt x="4751" y="2171"/>
                  </a:cubicBezTo>
                  <a:cubicBezTo>
                    <a:pt x="4751" y="3178"/>
                    <a:pt x="3902" y="4027"/>
                    <a:pt x="2895" y="4027"/>
                  </a:cubicBezTo>
                  <a:cubicBezTo>
                    <a:pt x="1227" y="3996"/>
                    <a:pt x="409" y="2014"/>
                    <a:pt x="1574" y="850"/>
                  </a:cubicBezTo>
                  <a:cubicBezTo>
                    <a:pt x="1950" y="473"/>
                    <a:pt x="2416" y="304"/>
                    <a:pt x="2873" y="304"/>
                  </a:cubicBezTo>
                  <a:close/>
                  <a:moveTo>
                    <a:pt x="2895" y="0"/>
                  </a:moveTo>
                  <a:cubicBezTo>
                    <a:pt x="976" y="0"/>
                    <a:pt x="0" y="2297"/>
                    <a:pt x="1353" y="3650"/>
                  </a:cubicBezTo>
                  <a:cubicBezTo>
                    <a:pt x="1793" y="4089"/>
                    <a:pt x="2335" y="4287"/>
                    <a:pt x="2868" y="4287"/>
                  </a:cubicBezTo>
                  <a:cubicBezTo>
                    <a:pt x="3973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"/>
            <p:cNvSpPr/>
            <p:nvPr/>
          </p:nvSpPr>
          <p:spPr>
            <a:xfrm>
              <a:off x="36172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8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"/>
            <p:cNvSpPr/>
            <p:nvPr/>
          </p:nvSpPr>
          <p:spPr>
            <a:xfrm>
              <a:off x="368255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2" y="276"/>
                  </a:moveTo>
                  <a:cubicBezTo>
                    <a:pt x="8307" y="276"/>
                    <a:pt x="10195" y="4869"/>
                    <a:pt x="7521" y="7512"/>
                  </a:cubicBezTo>
                  <a:cubicBezTo>
                    <a:pt x="6655" y="8379"/>
                    <a:pt x="5591" y="8766"/>
                    <a:pt x="4548" y="8766"/>
                  </a:cubicBezTo>
                  <a:cubicBezTo>
                    <a:pt x="2370" y="8766"/>
                    <a:pt x="284" y="7076"/>
                    <a:pt x="284" y="4523"/>
                  </a:cubicBezTo>
                  <a:cubicBezTo>
                    <a:pt x="284" y="2195"/>
                    <a:pt x="2172" y="307"/>
                    <a:pt x="4532" y="276"/>
                  </a:cubicBezTo>
                  <a:close/>
                  <a:moveTo>
                    <a:pt x="4544" y="1"/>
                  </a:moveTo>
                  <a:cubicBezTo>
                    <a:pt x="2227" y="1"/>
                    <a:pt x="1" y="1803"/>
                    <a:pt x="1" y="4523"/>
                  </a:cubicBezTo>
                  <a:cubicBezTo>
                    <a:pt x="1" y="7040"/>
                    <a:pt x="2015" y="9054"/>
                    <a:pt x="4532" y="9054"/>
                  </a:cubicBezTo>
                  <a:cubicBezTo>
                    <a:pt x="8559" y="9054"/>
                    <a:pt x="10573" y="4177"/>
                    <a:pt x="7710" y="1345"/>
                  </a:cubicBezTo>
                  <a:cubicBezTo>
                    <a:pt x="6791" y="417"/>
                    <a:pt x="5657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"/>
            <p:cNvSpPr/>
            <p:nvPr/>
          </p:nvSpPr>
          <p:spPr>
            <a:xfrm>
              <a:off x="37415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1"/>
                  </a:moveTo>
                  <a:cubicBezTo>
                    <a:pt x="3839" y="291"/>
                    <a:pt x="4657" y="2305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5"/>
                    <a:pt x="315" y="2147"/>
                  </a:cubicBezTo>
                  <a:cubicBezTo>
                    <a:pt x="315" y="1141"/>
                    <a:pt x="113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"/>
            <p:cNvSpPr/>
            <p:nvPr/>
          </p:nvSpPr>
          <p:spPr>
            <a:xfrm>
              <a:off x="3179150" y="4264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84" y="13393"/>
                    <a:pt x="8864" y="14021"/>
                    <a:pt x="7179" y="14021"/>
                  </a:cubicBezTo>
                  <a:cubicBezTo>
                    <a:pt x="3654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6"/>
                    <a:pt x="7142" y="14286"/>
                  </a:cubicBezTo>
                  <a:cubicBezTo>
                    <a:pt x="7155" y="14286"/>
                    <a:pt x="7168" y="14286"/>
                    <a:pt x="7181" y="14286"/>
                  </a:cubicBezTo>
                  <a:cubicBezTo>
                    <a:pt x="13511" y="14286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"/>
            <p:cNvSpPr/>
            <p:nvPr/>
          </p:nvSpPr>
          <p:spPr>
            <a:xfrm>
              <a:off x="324442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0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"/>
            <p:cNvSpPr/>
            <p:nvPr/>
          </p:nvSpPr>
          <p:spPr>
            <a:xfrm>
              <a:off x="330342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3" y="4015"/>
                  </a:cubicBezTo>
                  <a:cubicBezTo>
                    <a:pt x="1208" y="4015"/>
                    <a:pt x="294" y="3275"/>
                    <a:pt x="315" y="2147"/>
                  </a:cubicBezTo>
                  <a:cubicBezTo>
                    <a:pt x="315" y="1141"/>
                    <a:pt x="1133" y="322"/>
                    <a:pt x="2171" y="322"/>
                  </a:cubicBezTo>
                  <a:lnTo>
                    <a:pt x="2171" y="291"/>
                  </a:ln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"/>
            <p:cNvSpPr/>
            <p:nvPr/>
          </p:nvSpPr>
          <p:spPr>
            <a:xfrm>
              <a:off x="3338025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3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9" y="0"/>
                    <a:pt x="1" y="7677"/>
                    <a:pt x="4500" y="12177"/>
                  </a:cubicBezTo>
                  <a:cubicBezTo>
                    <a:pt x="5957" y="13633"/>
                    <a:pt x="7746" y="14285"/>
                    <a:pt x="9501" y="14285"/>
                  </a:cubicBezTo>
                  <a:cubicBezTo>
                    <a:pt x="13166" y="14285"/>
                    <a:pt x="16677" y="11441"/>
                    <a:pt x="16677" y="7143"/>
                  </a:cubicBezTo>
                  <a:cubicBezTo>
                    <a:pt x="16677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"/>
            <p:cNvSpPr/>
            <p:nvPr/>
          </p:nvSpPr>
          <p:spPr>
            <a:xfrm>
              <a:off x="34253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370" y="8748"/>
                    <a:pt x="6041" y="8779"/>
                  </a:cubicBezTo>
                  <a:cubicBezTo>
                    <a:pt x="2266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"/>
            <p:cNvSpPr/>
            <p:nvPr/>
          </p:nvSpPr>
          <p:spPr>
            <a:xfrm>
              <a:off x="3504800" y="4788600"/>
              <a:ext cx="125075" cy="107175"/>
            </a:xfrm>
            <a:custGeom>
              <a:avLst/>
              <a:gdLst/>
              <a:ahLst/>
              <a:cxnLst/>
              <a:rect l="l" t="t" r="r" b="b"/>
              <a:pathLst>
                <a:path w="5003" h="4287" extrusionOk="0">
                  <a:moveTo>
                    <a:pt x="2865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1" y="3178"/>
                    <a:pt x="3902" y="4027"/>
                    <a:pt x="2863" y="4027"/>
                  </a:cubicBezTo>
                  <a:lnTo>
                    <a:pt x="2863" y="3996"/>
                  </a:lnTo>
                  <a:cubicBezTo>
                    <a:pt x="1227" y="3996"/>
                    <a:pt x="378" y="1982"/>
                    <a:pt x="1573" y="818"/>
                  </a:cubicBezTo>
                  <a:cubicBezTo>
                    <a:pt x="1950" y="441"/>
                    <a:pt x="2412" y="272"/>
                    <a:pt x="2865" y="272"/>
                  </a:cubicBezTo>
                  <a:close/>
                  <a:moveTo>
                    <a:pt x="2863" y="0"/>
                  </a:moveTo>
                  <a:cubicBezTo>
                    <a:pt x="944" y="0"/>
                    <a:pt x="0" y="2297"/>
                    <a:pt x="1353" y="3650"/>
                  </a:cubicBezTo>
                  <a:cubicBezTo>
                    <a:pt x="1793" y="4089"/>
                    <a:pt x="2332" y="4287"/>
                    <a:pt x="2859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"/>
            <p:cNvSpPr/>
            <p:nvPr/>
          </p:nvSpPr>
          <p:spPr>
            <a:xfrm>
              <a:off x="289990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"/>
            <p:cNvSpPr/>
            <p:nvPr/>
          </p:nvSpPr>
          <p:spPr>
            <a:xfrm>
              <a:off x="298720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90" y="1979"/>
                    <a:pt x="10290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5" y="1"/>
                    <a:pt x="1" y="4878"/>
                    <a:pt x="2833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8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"/>
            <p:cNvSpPr/>
            <p:nvPr/>
          </p:nvSpPr>
          <p:spPr>
            <a:xfrm>
              <a:off x="3066650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7" y="4287"/>
                    <a:pt x="5003" y="3435"/>
                    <a:pt x="5003" y="2140"/>
                  </a:cubicBezTo>
                  <a:cubicBezTo>
                    <a:pt x="5003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"/>
            <p:cNvSpPr/>
            <p:nvPr/>
          </p:nvSpPr>
          <p:spPr>
            <a:xfrm>
              <a:off x="2740225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"/>
            <p:cNvSpPr/>
            <p:nvPr/>
          </p:nvSpPr>
          <p:spPr>
            <a:xfrm>
              <a:off x="280550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"/>
            <p:cNvSpPr/>
            <p:nvPr/>
          </p:nvSpPr>
          <p:spPr>
            <a:xfrm>
              <a:off x="286527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1" y="322"/>
                  </a:cubicBezTo>
                  <a:lnTo>
                    <a:pt x="2141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"/>
            <p:cNvSpPr/>
            <p:nvPr/>
          </p:nvSpPr>
          <p:spPr>
            <a:xfrm>
              <a:off x="23020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75" y="284"/>
                  </a:moveTo>
                  <a:cubicBezTo>
                    <a:pt x="13247" y="316"/>
                    <a:pt x="16299" y="7678"/>
                    <a:pt x="11989" y="11989"/>
                  </a:cubicBezTo>
                  <a:cubicBezTo>
                    <a:pt x="10595" y="13383"/>
                    <a:pt x="8879" y="14007"/>
                    <a:pt x="7194" y="14007"/>
                  </a:cubicBezTo>
                  <a:cubicBezTo>
                    <a:pt x="3670" y="14007"/>
                    <a:pt x="284" y="11274"/>
                    <a:pt x="284" y="7143"/>
                  </a:cubicBezTo>
                  <a:cubicBezTo>
                    <a:pt x="284" y="3368"/>
                    <a:pt x="3368" y="284"/>
                    <a:pt x="7175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75" y="14286"/>
                  </a:cubicBezTo>
                  <a:cubicBezTo>
                    <a:pt x="13530" y="14286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"/>
            <p:cNvSpPr/>
            <p:nvPr/>
          </p:nvSpPr>
          <p:spPr>
            <a:xfrm>
              <a:off x="2367375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63" y="285"/>
                  </a:moveTo>
                  <a:cubicBezTo>
                    <a:pt x="8307" y="316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203" y="285"/>
                    <a:pt x="4563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46" y="9063"/>
                    <a:pt x="4563" y="9063"/>
                  </a:cubicBezTo>
                  <a:cubicBezTo>
                    <a:pt x="8590" y="9063"/>
                    <a:pt x="10572" y="4186"/>
                    <a:pt x="7741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"/>
            <p:cNvSpPr/>
            <p:nvPr/>
          </p:nvSpPr>
          <p:spPr>
            <a:xfrm>
              <a:off x="24271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209" y="322"/>
                  </a:moveTo>
                  <a:cubicBezTo>
                    <a:pt x="3821" y="322"/>
                    <a:pt x="4648" y="2314"/>
                    <a:pt x="3462" y="3469"/>
                  </a:cubicBezTo>
                  <a:cubicBezTo>
                    <a:pt x="3084" y="3857"/>
                    <a:pt x="2616" y="4030"/>
                    <a:pt x="2158" y="4030"/>
                  </a:cubicBezTo>
                  <a:cubicBezTo>
                    <a:pt x="1205" y="4030"/>
                    <a:pt x="294" y="3284"/>
                    <a:pt x="315" y="2179"/>
                  </a:cubicBezTo>
                  <a:cubicBezTo>
                    <a:pt x="315" y="1141"/>
                    <a:pt x="1133" y="322"/>
                    <a:pt x="2172" y="322"/>
                  </a:cubicBezTo>
                  <a:cubicBezTo>
                    <a:pt x="2184" y="322"/>
                    <a:pt x="2197" y="322"/>
                    <a:pt x="2209" y="322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"/>
            <p:cNvSpPr/>
            <p:nvPr/>
          </p:nvSpPr>
          <p:spPr>
            <a:xfrm>
              <a:off x="24609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8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"/>
            <p:cNvSpPr/>
            <p:nvPr/>
          </p:nvSpPr>
          <p:spPr>
            <a:xfrm>
              <a:off x="2548300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5" y="8779"/>
                    <a:pt x="378" y="4217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"/>
            <p:cNvSpPr/>
            <p:nvPr/>
          </p:nvSpPr>
          <p:spPr>
            <a:xfrm>
              <a:off x="2627725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88" y="272"/>
                  </a:moveTo>
                  <a:cubicBezTo>
                    <a:pt x="3845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6" y="4027"/>
                  </a:cubicBezTo>
                  <a:lnTo>
                    <a:pt x="2896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61" y="441"/>
                    <a:pt x="2430" y="272"/>
                    <a:pt x="2888" y="272"/>
                  </a:cubicBezTo>
                  <a:close/>
                  <a:moveTo>
                    <a:pt x="2896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"/>
            <p:cNvSpPr/>
            <p:nvPr/>
          </p:nvSpPr>
          <p:spPr>
            <a:xfrm>
              <a:off x="20228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97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7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0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"/>
            <p:cNvSpPr/>
            <p:nvPr/>
          </p:nvSpPr>
          <p:spPr>
            <a:xfrm>
              <a:off x="21101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6" y="289"/>
                  </a:moveTo>
                  <a:cubicBezTo>
                    <a:pt x="8204" y="289"/>
                    <a:pt x="10289" y="1979"/>
                    <a:pt x="10289" y="4532"/>
                  </a:cubicBezTo>
                  <a:cubicBezTo>
                    <a:pt x="10289" y="6860"/>
                    <a:pt x="8402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8" y="8655"/>
                    <a:pt x="4904" y="9064"/>
                    <a:pt x="601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"/>
            <p:cNvSpPr/>
            <p:nvPr/>
          </p:nvSpPr>
          <p:spPr>
            <a:xfrm>
              <a:off x="218960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0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"/>
            <p:cNvSpPr/>
            <p:nvPr/>
          </p:nvSpPr>
          <p:spPr>
            <a:xfrm>
              <a:off x="18639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2020" y="11989"/>
                  </a:cubicBezTo>
                  <a:cubicBezTo>
                    <a:pt x="10612" y="13397"/>
                    <a:pt x="8886" y="14027"/>
                    <a:pt x="7197" y="14027"/>
                  </a:cubicBezTo>
                  <a:cubicBezTo>
                    <a:pt x="3677" y="14027"/>
                    <a:pt x="315" y="11289"/>
                    <a:pt x="315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8" y="14286"/>
                    <a:pt x="7143" y="14286"/>
                  </a:cubicBezTo>
                  <a:cubicBezTo>
                    <a:pt x="13499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"/>
            <p:cNvSpPr/>
            <p:nvPr/>
          </p:nvSpPr>
          <p:spPr>
            <a:xfrm>
              <a:off x="1929250" y="4330200"/>
              <a:ext cx="264300" cy="226375"/>
            </a:xfrm>
            <a:custGeom>
              <a:avLst/>
              <a:gdLst/>
              <a:ahLst/>
              <a:cxnLst/>
              <a:rect l="l" t="t" r="r" b="b"/>
              <a:pathLst>
                <a:path w="10572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44"/>
                  </a:cubicBezTo>
                  <a:cubicBezTo>
                    <a:pt x="6659" y="8395"/>
                    <a:pt x="5603" y="8776"/>
                    <a:pt x="4566" y="8776"/>
                  </a:cubicBezTo>
                  <a:cubicBezTo>
                    <a:pt x="2381" y="8776"/>
                    <a:pt x="283" y="7084"/>
                    <a:pt x="283" y="4523"/>
                  </a:cubicBezTo>
                  <a:cubicBezTo>
                    <a:pt x="283" y="2195"/>
                    <a:pt x="2171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14" y="9054"/>
                    <a:pt x="4531" y="9054"/>
                  </a:cubicBezTo>
                  <a:cubicBezTo>
                    <a:pt x="8558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"/>
            <p:cNvSpPr/>
            <p:nvPr/>
          </p:nvSpPr>
          <p:spPr>
            <a:xfrm>
              <a:off x="198822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59"/>
                    <a:pt x="1104" y="322"/>
                    <a:pt x="2116" y="322"/>
                  </a:cubicBezTo>
                  <a:cubicBezTo>
                    <a:pt x="2135" y="322"/>
                    <a:pt x="215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"/>
            <p:cNvSpPr/>
            <p:nvPr/>
          </p:nvSpPr>
          <p:spPr>
            <a:xfrm>
              <a:off x="1976425" y="4621825"/>
              <a:ext cx="3645125" cy="441050"/>
            </a:xfrm>
            <a:custGeom>
              <a:avLst/>
              <a:gdLst/>
              <a:ahLst/>
              <a:cxnLst/>
              <a:rect l="l" t="t" r="r" b="b"/>
              <a:pathLst>
                <a:path w="145805" h="17642" extrusionOk="0">
                  <a:moveTo>
                    <a:pt x="11334" y="264"/>
                  </a:moveTo>
                  <a:cubicBezTo>
                    <a:pt x="15712" y="264"/>
                    <a:pt x="19917" y="3659"/>
                    <a:pt x="19917" y="8811"/>
                  </a:cubicBezTo>
                  <a:cubicBezTo>
                    <a:pt x="19917" y="13499"/>
                    <a:pt x="16110" y="17337"/>
                    <a:pt x="11391" y="17337"/>
                  </a:cubicBezTo>
                  <a:cubicBezTo>
                    <a:pt x="3808" y="17337"/>
                    <a:pt x="1" y="8150"/>
                    <a:pt x="5381" y="2770"/>
                  </a:cubicBezTo>
                  <a:cubicBezTo>
                    <a:pt x="7111" y="1040"/>
                    <a:pt x="9242" y="264"/>
                    <a:pt x="11334" y="264"/>
                  </a:cubicBezTo>
                  <a:close/>
                  <a:moveTo>
                    <a:pt x="28881" y="264"/>
                  </a:moveTo>
                  <a:cubicBezTo>
                    <a:pt x="33268" y="264"/>
                    <a:pt x="37474" y="3659"/>
                    <a:pt x="37474" y="8811"/>
                  </a:cubicBezTo>
                  <a:cubicBezTo>
                    <a:pt x="37443" y="13499"/>
                    <a:pt x="33636" y="17337"/>
                    <a:pt x="28948" y="17337"/>
                  </a:cubicBezTo>
                  <a:cubicBezTo>
                    <a:pt x="21333" y="17337"/>
                    <a:pt x="17526" y="8150"/>
                    <a:pt x="22907" y="2770"/>
                  </a:cubicBezTo>
                  <a:cubicBezTo>
                    <a:pt x="24647" y="1040"/>
                    <a:pt x="26785" y="264"/>
                    <a:pt x="28881" y="264"/>
                  </a:cubicBezTo>
                  <a:close/>
                  <a:moveTo>
                    <a:pt x="46407" y="264"/>
                  </a:moveTo>
                  <a:cubicBezTo>
                    <a:pt x="50794" y="264"/>
                    <a:pt x="55000" y="3659"/>
                    <a:pt x="55000" y="8811"/>
                  </a:cubicBezTo>
                  <a:cubicBezTo>
                    <a:pt x="55000" y="13499"/>
                    <a:pt x="51161" y="17337"/>
                    <a:pt x="46473" y="17337"/>
                  </a:cubicBezTo>
                  <a:cubicBezTo>
                    <a:pt x="38859" y="17337"/>
                    <a:pt x="35083" y="8150"/>
                    <a:pt x="40432" y="2770"/>
                  </a:cubicBezTo>
                  <a:cubicBezTo>
                    <a:pt x="42172" y="1040"/>
                    <a:pt x="44310" y="264"/>
                    <a:pt x="46407" y="264"/>
                  </a:cubicBezTo>
                  <a:close/>
                  <a:moveTo>
                    <a:pt x="63942" y="264"/>
                  </a:moveTo>
                  <a:cubicBezTo>
                    <a:pt x="68319" y="264"/>
                    <a:pt x="72525" y="3659"/>
                    <a:pt x="72525" y="8811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50"/>
                    <a:pt x="57989" y="2770"/>
                  </a:cubicBezTo>
                  <a:cubicBezTo>
                    <a:pt x="59718" y="1040"/>
                    <a:pt x="61850" y="264"/>
                    <a:pt x="63942" y="264"/>
                  </a:cubicBezTo>
                  <a:close/>
                  <a:moveTo>
                    <a:pt x="81481" y="264"/>
                  </a:moveTo>
                  <a:cubicBezTo>
                    <a:pt x="85859" y="264"/>
                    <a:pt x="90050" y="3659"/>
                    <a:pt x="90050" y="8811"/>
                  </a:cubicBezTo>
                  <a:cubicBezTo>
                    <a:pt x="90050" y="13499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50"/>
                    <a:pt x="75514" y="2770"/>
                  </a:cubicBezTo>
                  <a:cubicBezTo>
                    <a:pt x="77254" y="1040"/>
                    <a:pt x="79389" y="264"/>
                    <a:pt x="81481" y="264"/>
                  </a:cubicBezTo>
                  <a:close/>
                  <a:moveTo>
                    <a:pt x="99014" y="264"/>
                  </a:moveTo>
                  <a:cubicBezTo>
                    <a:pt x="103401" y="264"/>
                    <a:pt x="107607" y="3659"/>
                    <a:pt x="107607" y="8811"/>
                  </a:cubicBezTo>
                  <a:cubicBezTo>
                    <a:pt x="107607" y="13499"/>
                    <a:pt x="103768" y="17337"/>
                    <a:pt x="99080" y="17337"/>
                  </a:cubicBezTo>
                  <a:cubicBezTo>
                    <a:pt x="91466" y="17337"/>
                    <a:pt x="87659" y="8150"/>
                    <a:pt x="93039" y="2770"/>
                  </a:cubicBezTo>
                  <a:cubicBezTo>
                    <a:pt x="94779" y="1040"/>
                    <a:pt x="96917" y="264"/>
                    <a:pt x="99014" y="264"/>
                  </a:cubicBezTo>
                  <a:close/>
                  <a:moveTo>
                    <a:pt x="116540" y="264"/>
                  </a:moveTo>
                  <a:cubicBezTo>
                    <a:pt x="120926" y="264"/>
                    <a:pt x="125132" y="3659"/>
                    <a:pt x="125132" y="8811"/>
                  </a:cubicBezTo>
                  <a:cubicBezTo>
                    <a:pt x="125132" y="13499"/>
                    <a:pt x="121325" y="17337"/>
                    <a:pt x="116606" y="17337"/>
                  </a:cubicBezTo>
                  <a:cubicBezTo>
                    <a:pt x="109023" y="17337"/>
                    <a:pt x="105216" y="8150"/>
                    <a:pt x="110565" y="2770"/>
                  </a:cubicBezTo>
                  <a:cubicBezTo>
                    <a:pt x="112305" y="1040"/>
                    <a:pt x="114443" y="264"/>
                    <a:pt x="116540" y="264"/>
                  </a:cubicBezTo>
                  <a:close/>
                  <a:moveTo>
                    <a:pt x="134075" y="264"/>
                  </a:moveTo>
                  <a:cubicBezTo>
                    <a:pt x="138452" y="264"/>
                    <a:pt x="142658" y="3659"/>
                    <a:pt x="142658" y="8811"/>
                  </a:cubicBezTo>
                  <a:cubicBezTo>
                    <a:pt x="142658" y="13499"/>
                    <a:pt x="138851" y="17337"/>
                    <a:pt x="134131" y="17337"/>
                  </a:cubicBezTo>
                  <a:cubicBezTo>
                    <a:pt x="126548" y="17337"/>
                    <a:pt x="122741" y="8150"/>
                    <a:pt x="128121" y="2770"/>
                  </a:cubicBezTo>
                  <a:cubicBezTo>
                    <a:pt x="129851" y="1040"/>
                    <a:pt x="131983" y="264"/>
                    <a:pt x="134075" y="264"/>
                  </a:cubicBezTo>
                  <a:close/>
                  <a:moveTo>
                    <a:pt x="11391" y="1"/>
                  </a:moveTo>
                  <a:cubicBezTo>
                    <a:pt x="6891" y="1"/>
                    <a:pt x="3116" y="3399"/>
                    <a:pt x="2644" y="7867"/>
                  </a:cubicBezTo>
                  <a:lnTo>
                    <a:pt x="2644" y="9755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5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5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5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5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5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5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5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1"/>
                    <a:pt x="141777" y="1"/>
                    <a:pt x="134131" y="1"/>
                  </a:cubicBezTo>
                  <a:cubicBezTo>
                    <a:pt x="129632" y="1"/>
                    <a:pt x="125856" y="3399"/>
                    <a:pt x="125384" y="7867"/>
                  </a:cubicBezTo>
                  <a:cubicBezTo>
                    <a:pt x="124881" y="3399"/>
                    <a:pt x="121105" y="1"/>
                    <a:pt x="116606" y="1"/>
                  </a:cubicBezTo>
                  <a:cubicBezTo>
                    <a:pt x="112106" y="1"/>
                    <a:pt x="108331" y="3399"/>
                    <a:pt x="107827" y="7867"/>
                  </a:cubicBezTo>
                  <a:cubicBezTo>
                    <a:pt x="107355" y="3399"/>
                    <a:pt x="103580" y="1"/>
                    <a:pt x="99080" y="1"/>
                  </a:cubicBezTo>
                  <a:cubicBezTo>
                    <a:pt x="94550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4" y="1"/>
                  </a:cubicBezTo>
                  <a:cubicBezTo>
                    <a:pt x="77024" y="1"/>
                    <a:pt x="73249" y="3399"/>
                    <a:pt x="72777" y="7867"/>
                  </a:cubicBezTo>
                  <a:cubicBezTo>
                    <a:pt x="72273" y="3399"/>
                    <a:pt x="68498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4" y="1"/>
                    <a:pt x="38198" y="3399"/>
                    <a:pt x="37695" y="7867"/>
                  </a:cubicBezTo>
                  <a:cubicBezTo>
                    <a:pt x="37223" y="3399"/>
                    <a:pt x="33447" y="1"/>
                    <a:pt x="28948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"/>
            <p:cNvSpPr/>
            <p:nvPr/>
          </p:nvSpPr>
          <p:spPr>
            <a:xfrm>
              <a:off x="1756975" y="4223025"/>
              <a:ext cx="4083250" cy="441300"/>
            </a:xfrm>
            <a:custGeom>
              <a:avLst/>
              <a:gdLst/>
              <a:ahLst/>
              <a:cxnLst/>
              <a:rect l="l" t="t" r="r" b="b"/>
              <a:pathLst>
                <a:path w="163330" h="17652" extrusionOk="0">
                  <a:moveTo>
                    <a:pt x="11361" y="280"/>
                  </a:moveTo>
                  <a:cubicBezTo>
                    <a:pt x="15746" y="280"/>
                    <a:pt x="19949" y="3682"/>
                    <a:pt x="19949" y="8810"/>
                  </a:cubicBezTo>
                  <a:cubicBezTo>
                    <a:pt x="19949" y="13530"/>
                    <a:pt x="16110" y="17337"/>
                    <a:pt x="11422" y="17337"/>
                  </a:cubicBezTo>
                  <a:cubicBezTo>
                    <a:pt x="3808" y="17337"/>
                    <a:pt x="1" y="8150"/>
                    <a:pt x="5381" y="2801"/>
                  </a:cubicBezTo>
                  <a:cubicBezTo>
                    <a:pt x="7122" y="1059"/>
                    <a:pt x="9262" y="280"/>
                    <a:pt x="11361" y="280"/>
                  </a:cubicBezTo>
                  <a:close/>
                  <a:moveTo>
                    <a:pt x="28886" y="280"/>
                  </a:moveTo>
                  <a:cubicBezTo>
                    <a:pt x="33271" y="280"/>
                    <a:pt x="37474" y="3682"/>
                    <a:pt x="37474" y="8810"/>
                  </a:cubicBezTo>
                  <a:cubicBezTo>
                    <a:pt x="37474" y="13530"/>
                    <a:pt x="33667" y="17337"/>
                    <a:pt x="28979" y="17337"/>
                  </a:cubicBezTo>
                  <a:lnTo>
                    <a:pt x="28947" y="17337"/>
                  </a:lnTo>
                  <a:cubicBezTo>
                    <a:pt x="21364" y="17337"/>
                    <a:pt x="17557" y="8150"/>
                    <a:pt x="22906" y="2801"/>
                  </a:cubicBezTo>
                  <a:cubicBezTo>
                    <a:pt x="24648" y="1059"/>
                    <a:pt x="26788" y="280"/>
                    <a:pt x="28886" y="280"/>
                  </a:cubicBezTo>
                  <a:close/>
                  <a:moveTo>
                    <a:pt x="46421" y="280"/>
                  </a:moveTo>
                  <a:cubicBezTo>
                    <a:pt x="50797" y="280"/>
                    <a:pt x="54999" y="3682"/>
                    <a:pt x="54999" y="8810"/>
                  </a:cubicBezTo>
                  <a:cubicBezTo>
                    <a:pt x="54999" y="13530"/>
                    <a:pt x="51192" y="17337"/>
                    <a:pt x="46473" y="17337"/>
                  </a:cubicBezTo>
                  <a:cubicBezTo>
                    <a:pt x="38890" y="17337"/>
                    <a:pt x="35083" y="8150"/>
                    <a:pt x="40463" y="2801"/>
                  </a:cubicBezTo>
                  <a:cubicBezTo>
                    <a:pt x="42194" y="1059"/>
                    <a:pt x="44327" y="280"/>
                    <a:pt x="46421" y="280"/>
                  </a:cubicBezTo>
                  <a:close/>
                  <a:moveTo>
                    <a:pt x="63968" y="280"/>
                  </a:moveTo>
                  <a:cubicBezTo>
                    <a:pt x="68353" y="280"/>
                    <a:pt x="72556" y="3682"/>
                    <a:pt x="72556" y="8810"/>
                  </a:cubicBezTo>
                  <a:cubicBezTo>
                    <a:pt x="72525" y="13530"/>
                    <a:pt x="68717" y="17337"/>
                    <a:pt x="64029" y="17337"/>
                  </a:cubicBezTo>
                  <a:cubicBezTo>
                    <a:pt x="56415" y="17337"/>
                    <a:pt x="52608" y="8150"/>
                    <a:pt x="57988" y="2801"/>
                  </a:cubicBezTo>
                  <a:cubicBezTo>
                    <a:pt x="59730" y="1059"/>
                    <a:pt x="61870" y="280"/>
                    <a:pt x="63968" y="280"/>
                  </a:cubicBezTo>
                  <a:close/>
                  <a:moveTo>
                    <a:pt x="81494" y="280"/>
                  </a:moveTo>
                  <a:cubicBezTo>
                    <a:pt x="85879" y="280"/>
                    <a:pt x="90081" y="3682"/>
                    <a:pt x="90081" y="8810"/>
                  </a:cubicBezTo>
                  <a:cubicBezTo>
                    <a:pt x="90081" y="13530"/>
                    <a:pt x="86243" y="17337"/>
                    <a:pt x="81555" y="17337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5" y="1059"/>
                    <a:pt x="79395" y="280"/>
                    <a:pt x="81494" y="280"/>
                  </a:cubicBezTo>
                  <a:close/>
                  <a:moveTo>
                    <a:pt x="99025" y="271"/>
                  </a:moveTo>
                  <a:cubicBezTo>
                    <a:pt x="103410" y="271"/>
                    <a:pt x="107617" y="3674"/>
                    <a:pt x="107638" y="8810"/>
                  </a:cubicBezTo>
                  <a:cubicBezTo>
                    <a:pt x="107607" y="13530"/>
                    <a:pt x="103800" y="17337"/>
                    <a:pt x="99080" y="17337"/>
                  </a:cubicBezTo>
                  <a:cubicBezTo>
                    <a:pt x="91497" y="17337"/>
                    <a:pt x="87690" y="8150"/>
                    <a:pt x="93070" y="2769"/>
                  </a:cubicBezTo>
                  <a:cubicBezTo>
                    <a:pt x="94807" y="1043"/>
                    <a:pt x="96936" y="271"/>
                    <a:pt x="99025" y="271"/>
                  </a:cubicBezTo>
                  <a:close/>
                  <a:moveTo>
                    <a:pt x="116554" y="280"/>
                  </a:moveTo>
                  <a:cubicBezTo>
                    <a:pt x="120929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5" y="17337"/>
                  </a:cubicBezTo>
                  <a:cubicBezTo>
                    <a:pt x="109023" y="17337"/>
                    <a:pt x="105215" y="8150"/>
                    <a:pt x="110596" y="2801"/>
                  </a:cubicBezTo>
                  <a:cubicBezTo>
                    <a:pt x="112327" y="1059"/>
                    <a:pt x="114460" y="280"/>
                    <a:pt x="116554" y="280"/>
                  </a:cubicBezTo>
                  <a:close/>
                  <a:moveTo>
                    <a:pt x="134101" y="280"/>
                  </a:moveTo>
                  <a:cubicBezTo>
                    <a:pt x="138486" y="280"/>
                    <a:pt x="142689" y="3682"/>
                    <a:pt x="142689" y="8810"/>
                  </a:cubicBezTo>
                  <a:cubicBezTo>
                    <a:pt x="142657" y="13530"/>
                    <a:pt x="138850" y="17337"/>
                    <a:pt x="134162" y="17337"/>
                  </a:cubicBezTo>
                  <a:cubicBezTo>
                    <a:pt x="126548" y="17337"/>
                    <a:pt x="122741" y="8150"/>
                    <a:pt x="128121" y="2801"/>
                  </a:cubicBezTo>
                  <a:cubicBezTo>
                    <a:pt x="129862" y="1059"/>
                    <a:pt x="132003" y="280"/>
                    <a:pt x="134101" y="280"/>
                  </a:cubicBezTo>
                  <a:close/>
                  <a:moveTo>
                    <a:pt x="151626" y="280"/>
                  </a:moveTo>
                  <a:cubicBezTo>
                    <a:pt x="156011" y="280"/>
                    <a:pt x="160214" y="3682"/>
                    <a:pt x="160214" y="8810"/>
                  </a:cubicBezTo>
                  <a:cubicBezTo>
                    <a:pt x="160214" y="13530"/>
                    <a:pt x="156376" y="17337"/>
                    <a:pt x="151687" y="17337"/>
                  </a:cubicBezTo>
                  <a:cubicBezTo>
                    <a:pt x="144073" y="17337"/>
                    <a:pt x="140298" y="8150"/>
                    <a:pt x="145646" y="2801"/>
                  </a:cubicBezTo>
                  <a:cubicBezTo>
                    <a:pt x="147388" y="1059"/>
                    <a:pt x="149528" y="280"/>
                    <a:pt x="151626" y="280"/>
                  </a:cubicBezTo>
                  <a:close/>
                  <a:moveTo>
                    <a:pt x="99080" y="0"/>
                  </a:moveTo>
                  <a:cubicBezTo>
                    <a:pt x="94549" y="0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4"/>
                    <a:pt x="94549" y="17652"/>
                    <a:pt x="99080" y="17652"/>
                  </a:cubicBezTo>
                  <a:cubicBezTo>
                    <a:pt x="103579" y="17652"/>
                    <a:pt x="107355" y="14254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37" y="14644"/>
                    <a:pt x="147535" y="17649"/>
                    <a:pt x="151747" y="17649"/>
                  </a:cubicBezTo>
                  <a:cubicBezTo>
                    <a:pt x="154067" y="17649"/>
                    <a:pt x="156421" y="16737"/>
                    <a:pt x="158232" y="14726"/>
                  </a:cubicBezTo>
                  <a:cubicBezTo>
                    <a:pt x="163329" y="9031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"/>
            <p:cNvSpPr/>
            <p:nvPr/>
          </p:nvSpPr>
          <p:spPr>
            <a:xfrm>
              <a:off x="5370600" y="5061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316"/>
                  </a:moveTo>
                  <a:cubicBezTo>
                    <a:pt x="13246" y="316"/>
                    <a:pt x="16298" y="7678"/>
                    <a:pt x="11988" y="12020"/>
                  </a:cubicBezTo>
                  <a:cubicBezTo>
                    <a:pt x="10585" y="13413"/>
                    <a:pt x="8867" y="14037"/>
                    <a:pt x="7184" y="14037"/>
                  </a:cubicBezTo>
                  <a:cubicBezTo>
                    <a:pt x="3657" y="14037"/>
                    <a:pt x="283" y="11297"/>
                    <a:pt x="283" y="7143"/>
                  </a:cubicBezTo>
                  <a:cubicBezTo>
                    <a:pt x="283" y="3368"/>
                    <a:pt x="3335" y="316"/>
                    <a:pt x="7142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"/>
            <p:cNvSpPr/>
            <p:nvPr/>
          </p:nvSpPr>
          <p:spPr>
            <a:xfrm>
              <a:off x="543587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"/>
            <p:cNvSpPr/>
            <p:nvPr/>
          </p:nvSpPr>
          <p:spPr>
            <a:xfrm>
              <a:off x="549487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cubicBezTo>
                    <a:pt x="3808" y="283"/>
                    <a:pt x="4626" y="2297"/>
                    <a:pt x="3461" y="3461"/>
                  </a:cubicBezTo>
                  <a:cubicBezTo>
                    <a:pt x="3085" y="3838"/>
                    <a:pt x="2619" y="4007"/>
                    <a:pt x="2162" y="4007"/>
                  </a:cubicBezTo>
                  <a:cubicBezTo>
                    <a:pt x="1205" y="4007"/>
                    <a:pt x="284" y="3267"/>
                    <a:pt x="284" y="2139"/>
                  </a:cubicBezTo>
                  <a:cubicBezTo>
                    <a:pt x="284" y="1101"/>
                    <a:pt x="1133" y="283"/>
                    <a:pt x="2171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"/>
            <p:cNvSpPr/>
            <p:nvPr/>
          </p:nvSpPr>
          <p:spPr>
            <a:xfrm>
              <a:off x="493245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710"/>
                    <a:pt x="11957" y="12020"/>
                  </a:cubicBezTo>
                  <a:cubicBezTo>
                    <a:pt x="10563" y="13414"/>
                    <a:pt x="8850" y="14038"/>
                    <a:pt x="7171" y="14038"/>
                  </a:cubicBezTo>
                  <a:cubicBezTo>
                    <a:pt x="3655" y="14038"/>
                    <a:pt x="284" y="11305"/>
                    <a:pt x="284" y="7175"/>
                  </a:cubicBezTo>
                  <a:cubicBezTo>
                    <a:pt x="284" y="3368"/>
                    <a:pt x="3336" y="316"/>
                    <a:pt x="7143" y="316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"/>
            <p:cNvSpPr/>
            <p:nvPr/>
          </p:nvSpPr>
          <p:spPr>
            <a:xfrm>
              <a:off x="49977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1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1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"/>
            <p:cNvSpPr/>
            <p:nvPr/>
          </p:nvSpPr>
          <p:spPr>
            <a:xfrm>
              <a:off x="50567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5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3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5" y="4310"/>
                    <a:pt x="2171" y="4310"/>
                  </a:cubicBezTo>
                  <a:cubicBezTo>
                    <a:pt x="4059" y="4310"/>
                    <a:pt x="5034" y="1982"/>
                    <a:pt x="3681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"/>
            <p:cNvSpPr/>
            <p:nvPr/>
          </p:nvSpPr>
          <p:spPr>
            <a:xfrm>
              <a:off x="4493550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316"/>
                  </a:moveTo>
                  <a:cubicBezTo>
                    <a:pt x="13246" y="316"/>
                    <a:pt x="16330" y="7678"/>
                    <a:pt x="11988" y="12020"/>
                  </a:cubicBezTo>
                  <a:cubicBezTo>
                    <a:pt x="10595" y="13413"/>
                    <a:pt x="8884" y="14037"/>
                    <a:pt x="7206" y="14037"/>
                  </a:cubicBezTo>
                  <a:cubicBezTo>
                    <a:pt x="3688" y="14037"/>
                    <a:pt x="315" y="11297"/>
                    <a:pt x="315" y="7143"/>
                  </a:cubicBezTo>
                  <a:cubicBezTo>
                    <a:pt x="315" y="3368"/>
                    <a:pt x="3367" y="316"/>
                    <a:pt x="7142" y="316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"/>
            <p:cNvSpPr/>
            <p:nvPr/>
          </p:nvSpPr>
          <p:spPr>
            <a:xfrm>
              <a:off x="4558825" y="5127075"/>
              <a:ext cx="265100" cy="226325"/>
            </a:xfrm>
            <a:custGeom>
              <a:avLst/>
              <a:gdLst/>
              <a:ahLst/>
              <a:cxnLst/>
              <a:rect l="l" t="t" r="r" b="b"/>
              <a:pathLst>
                <a:path w="10604" h="9053" extrusionOk="0">
                  <a:moveTo>
                    <a:pt x="4531" y="305"/>
                  </a:moveTo>
                  <a:cubicBezTo>
                    <a:pt x="8307" y="305"/>
                    <a:pt x="10226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32" y="7038"/>
                    <a:pt x="2046" y="9052"/>
                    <a:pt x="4531" y="9052"/>
                  </a:cubicBezTo>
                  <a:cubicBezTo>
                    <a:pt x="8590" y="9052"/>
                    <a:pt x="10604" y="4175"/>
                    <a:pt x="7741" y="1343"/>
                  </a:cubicBezTo>
                  <a:cubicBezTo>
                    <a:pt x="6813" y="416"/>
                    <a:pt x="5674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"/>
            <p:cNvSpPr/>
            <p:nvPr/>
          </p:nvSpPr>
          <p:spPr>
            <a:xfrm>
              <a:off x="461860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33" y="283"/>
                    <a:pt x="2140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0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"/>
            <p:cNvSpPr/>
            <p:nvPr/>
          </p:nvSpPr>
          <p:spPr>
            <a:xfrm>
              <a:off x="405540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6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"/>
            <p:cNvSpPr/>
            <p:nvPr/>
          </p:nvSpPr>
          <p:spPr>
            <a:xfrm>
              <a:off x="41207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65" y="8407"/>
                    <a:pt x="5607" y="8795"/>
                    <a:pt x="4565" y="8795"/>
                  </a:cubicBezTo>
                  <a:cubicBezTo>
                    <a:pt x="2386" y="8795"/>
                    <a:pt x="283" y="7097"/>
                    <a:pt x="283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45" y="9052"/>
                    <a:pt x="4531" y="9052"/>
                  </a:cubicBezTo>
                  <a:cubicBezTo>
                    <a:pt x="8558" y="9052"/>
                    <a:pt x="10572" y="4175"/>
                    <a:pt x="7740" y="1343"/>
                  </a:cubicBezTo>
                  <a:cubicBezTo>
                    <a:pt x="6813" y="416"/>
                    <a:pt x="5673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"/>
            <p:cNvSpPr/>
            <p:nvPr/>
          </p:nvSpPr>
          <p:spPr>
            <a:xfrm>
              <a:off x="4180475" y="51866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1" y="3461"/>
                  </a:cubicBezTo>
                  <a:cubicBezTo>
                    <a:pt x="3084" y="3839"/>
                    <a:pt x="2616" y="4008"/>
                    <a:pt x="2157" y="4008"/>
                  </a:cubicBezTo>
                  <a:cubicBezTo>
                    <a:pt x="1202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0" y="283"/>
                  </a:cubicBezTo>
                  <a:close/>
                  <a:moveTo>
                    <a:pt x="2162" y="0"/>
                  </a:moveTo>
                  <a:cubicBezTo>
                    <a:pt x="1059" y="0"/>
                    <a:pt x="0" y="868"/>
                    <a:pt x="0" y="2171"/>
                  </a:cubicBezTo>
                  <a:cubicBezTo>
                    <a:pt x="0" y="3335"/>
                    <a:pt x="944" y="4310"/>
                    <a:pt x="2140" y="4310"/>
                  </a:cubicBezTo>
                  <a:cubicBezTo>
                    <a:pt x="4059" y="4310"/>
                    <a:pt x="5003" y="1982"/>
                    <a:pt x="3650" y="629"/>
                  </a:cubicBezTo>
                  <a:cubicBezTo>
                    <a:pt x="3216" y="194"/>
                    <a:pt x="2684" y="0"/>
                    <a:pt x="21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"/>
            <p:cNvSpPr/>
            <p:nvPr/>
          </p:nvSpPr>
          <p:spPr>
            <a:xfrm>
              <a:off x="3617275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"/>
            <p:cNvSpPr/>
            <p:nvPr/>
          </p:nvSpPr>
          <p:spPr>
            <a:xfrm>
              <a:off x="36825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6" y="8407"/>
                    <a:pt x="5593" y="8795"/>
                    <a:pt x="4552" y="8795"/>
                  </a:cubicBezTo>
                  <a:cubicBezTo>
                    <a:pt x="2373" y="8795"/>
                    <a:pt x="284" y="7097"/>
                    <a:pt x="284" y="4521"/>
                  </a:cubicBezTo>
                  <a:cubicBezTo>
                    <a:pt x="284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"/>
            <p:cNvSpPr/>
            <p:nvPr/>
          </p:nvSpPr>
          <p:spPr>
            <a:xfrm>
              <a:off x="37415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57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"/>
            <p:cNvSpPr/>
            <p:nvPr/>
          </p:nvSpPr>
          <p:spPr>
            <a:xfrm>
              <a:off x="3179150" y="5061550"/>
              <a:ext cx="417475" cy="357125"/>
            </a:xfrm>
            <a:custGeom>
              <a:avLst/>
              <a:gdLst/>
              <a:ahLst/>
              <a:cxnLst/>
              <a:rect l="l" t="t" r="r" b="b"/>
              <a:pathLst>
                <a:path w="16699" h="14285" extrusionOk="0">
                  <a:moveTo>
                    <a:pt x="7142" y="315"/>
                  </a:moveTo>
                  <a:cubicBezTo>
                    <a:pt x="13246" y="315"/>
                    <a:pt x="16298" y="7677"/>
                    <a:pt x="11988" y="12019"/>
                  </a:cubicBezTo>
                  <a:cubicBezTo>
                    <a:pt x="10585" y="13412"/>
                    <a:pt x="8867" y="14036"/>
                    <a:pt x="7184" y="14036"/>
                  </a:cubicBezTo>
                  <a:cubicBezTo>
                    <a:pt x="3657" y="14036"/>
                    <a:pt x="283" y="11296"/>
                    <a:pt x="283" y="7142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204" y="1"/>
                  </a:moveTo>
                  <a:cubicBezTo>
                    <a:pt x="3528" y="1"/>
                    <a:pt x="0" y="2853"/>
                    <a:pt x="0" y="7174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8"/>
                    <a:pt x="12208" y="2108"/>
                  </a:cubicBezTo>
                  <a:cubicBezTo>
                    <a:pt x="10753" y="653"/>
                    <a:pt x="8961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"/>
            <p:cNvSpPr/>
            <p:nvPr/>
          </p:nvSpPr>
          <p:spPr>
            <a:xfrm>
              <a:off x="324442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2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"/>
            <p:cNvSpPr/>
            <p:nvPr/>
          </p:nvSpPr>
          <p:spPr>
            <a:xfrm>
              <a:off x="330342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6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"/>
            <p:cNvSpPr/>
            <p:nvPr/>
          </p:nvSpPr>
          <p:spPr>
            <a:xfrm>
              <a:off x="2740225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316"/>
                  </a:moveTo>
                  <a:cubicBezTo>
                    <a:pt x="13247" y="316"/>
                    <a:pt x="16330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3" y="11297"/>
                    <a:pt x="283" y="7143"/>
                  </a:cubicBezTo>
                  <a:cubicBezTo>
                    <a:pt x="315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"/>
            <p:cNvSpPr/>
            <p:nvPr/>
          </p:nvSpPr>
          <p:spPr>
            <a:xfrm>
              <a:off x="28055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20"/>
                    <a:pt x="2015" y="9053"/>
                    <a:pt x="4475" y="9053"/>
                  </a:cubicBezTo>
                  <a:cubicBezTo>
                    <a:pt x="4494" y="9053"/>
                    <a:pt x="4513" y="9052"/>
                    <a:pt x="4532" y="9052"/>
                  </a:cubicBezTo>
                  <a:cubicBezTo>
                    <a:pt x="8559" y="9052"/>
                    <a:pt x="10573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"/>
            <p:cNvSpPr/>
            <p:nvPr/>
          </p:nvSpPr>
          <p:spPr>
            <a:xfrm>
              <a:off x="286527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283"/>
                  </a:moveTo>
                  <a:lnTo>
                    <a:pt x="2141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1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1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"/>
            <p:cNvSpPr/>
            <p:nvPr/>
          </p:nvSpPr>
          <p:spPr>
            <a:xfrm>
              <a:off x="2302075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75" y="315"/>
                  </a:moveTo>
                  <a:cubicBezTo>
                    <a:pt x="13279" y="315"/>
                    <a:pt x="16331" y="7677"/>
                    <a:pt x="12020" y="12019"/>
                  </a:cubicBezTo>
                  <a:cubicBezTo>
                    <a:pt x="10617" y="13412"/>
                    <a:pt x="8899" y="14036"/>
                    <a:pt x="7216" y="14036"/>
                  </a:cubicBezTo>
                  <a:cubicBezTo>
                    <a:pt x="3689" y="14036"/>
                    <a:pt x="316" y="11296"/>
                    <a:pt x="316" y="7142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1" y="1"/>
                  </a:moveTo>
                  <a:cubicBezTo>
                    <a:pt x="3515" y="1"/>
                    <a:pt x="1" y="2853"/>
                    <a:pt x="1" y="7174"/>
                  </a:cubicBezTo>
                  <a:cubicBezTo>
                    <a:pt x="1" y="11088"/>
                    <a:pt x="3179" y="14285"/>
                    <a:pt x="7117" y="14285"/>
                  </a:cubicBezTo>
                  <a:cubicBezTo>
                    <a:pt x="7136" y="14285"/>
                    <a:pt x="7155" y="14285"/>
                    <a:pt x="7175" y="14285"/>
                  </a:cubicBezTo>
                  <a:cubicBezTo>
                    <a:pt x="13530" y="14285"/>
                    <a:pt x="16677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"/>
            <p:cNvSpPr/>
            <p:nvPr/>
          </p:nvSpPr>
          <p:spPr>
            <a:xfrm>
              <a:off x="23681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5" y="8408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"/>
            <p:cNvSpPr/>
            <p:nvPr/>
          </p:nvSpPr>
          <p:spPr>
            <a:xfrm>
              <a:off x="24271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cubicBezTo>
                    <a:pt x="3808" y="283"/>
                    <a:pt x="4626" y="2297"/>
                    <a:pt x="3462" y="3461"/>
                  </a:cubicBezTo>
                  <a:cubicBezTo>
                    <a:pt x="3085" y="3838"/>
                    <a:pt x="2623" y="4007"/>
                    <a:pt x="2170" y="4007"/>
                  </a:cubicBezTo>
                  <a:cubicBezTo>
                    <a:pt x="1222" y="4007"/>
                    <a:pt x="315" y="3267"/>
                    <a:pt x="315" y="2139"/>
                  </a:cubicBezTo>
                  <a:cubicBezTo>
                    <a:pt x="315" y="1101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72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"/>
            <p:cNvSpPr/>
            <p:nvPr/>
          </p:nvSpPr>
          <p:spPr>
            <a:xfrm>
              <a:off x="1863950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82" y="315"/>
                  </a:moveTo>
                  <a:cubicBezTo>
                    <a:pt x="13260" y="315"/>
                    <a:pt x="16321" y="7686"/>
                    <a:pt x="12020" y="11988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7"/>
                    <a:pt x="315" y="7174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1" y="1"/>
                  </a:moveTo>
                  <a:cubicBezTo>
                    <a:pt x="3514" y="1"/>
                    <a:pt x="1" y="2853"/>
                    <a:pt x="1" y="7174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"/>
            <p:cNvSpPr/>
            <p:nvPr/>
          </p:nvSpPr>
          <p:spPr>
            <a:xfrm>
              <a:off x="1929250" y="5127075"/>
              <a:ext cx="264300" cy="226325"/>
            </a:xfrm>
            <a:custGeom>
              <a:avLst/>
              <a:gdLst/>
              <a:ahLst/>
              <a:cxnLst/>
              <a:rect l="l" t="t" r="r" b="b"/>
              <a:pathLst>
                <a:path w="10572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3"/>
                    <a:pt x="2171" y="305"/>
                    <a:pt x="4531" y="305"/>
                  </a:cubicBezTo>
                  <a:close/>
                  <a:moveTo>
                    <a:pt x="4547" y="0"/>
                  </a:moveTo>
                  <a:cubicBezTo>
                    <a:pt x="2228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"/>
            <p:cNvSpPr/>
            <p:nvPr/>
          </p:nvSpPr>
          <p:spPr>
            <a:xfrm>
              <a:off x="198822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6" y="3276"/>
                    <a:pt x="316" y="2171"/>
                  </a:cubicBezTo>
                  <a:cubicBezTo>
                    <a:pt x="284" y="1133"/>
                    <a:pt x="1134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"/>
            <p:cNvSpPr/>
            <p:nvPr/>
          </p:nvSpPr>
          <p:spPr>
            <a:xfrm>
              <a:off x="1756975" y="5019850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57" y="281"/>
                  </a:moveTo>
                  <a:cubicBezTo>
                    <a:pt x="15743" y="281"/>
                    <a:pt x="19949" y="3690"/>
                    <a:pt x="19949" y="8842"/>
                  </a:cubicBezTo>
                  <a:cubicBezTo>
                    <a:pt x="19949" y="13530"/>
                    <a:pt x="16110" y="17337"/>
                    <a:pt x="11422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21" y="1061"/>
                    <a:pt x="9260" y="281"/>
                    <a:pt x="11357" y="281"/>
                  </a:cubicBezTo>
                  <a:close/>
                  <a:moveTo>
                    <a:pt x="28882" y="281"/>
                  </a:moveTo>
                  <a:cubicBezTo>
                    <a:pt x="33268" y="281"/>
                    <a:pt x="37474" y="3690"/>
                    <a:pt x="37474" y="8842"/>
                  </a:cubicBezTo>
                  <a:cubicBezTo>
                    <a:pt x="37474" y="13530"/>
                    <a:pt x="33667" y="17337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1"/>
                    <a:pt x="22906" y="2801"/>
                  </a:cubicBezTo>
                  <a:cubicBezTo>
                    <a:pt x="24646" y="1061"/>
                    <a:pt x="26785" y="281"/>
                    <a:pt x="28882" y="281"/>
                  </a:cubicBezTo>
                  <a:close/>
                  <a:moveTo>
                    <a:pt x="46417" y="281"/>
                  </a:moveTo>
                  <a:cubicBezTo>
                    <a:pt x="50794" y="281"/>
                    <a:pt x="54999" y="3690"/>
                    <a:pt x="54999" y="8842"/>
                  </a:cubicBezTo>
                  <a:cubicBezTo>
                    <a:pt x="54999" y="13530"/>
                    <a:pt x="51192" y="17337"/>
                    <a:pt x="46473" y="17369"/>
                  </a:cubicBezTo>
                  <a:cubicBezTo>
                    <a:pt x="38890" y="17369"/>
                    <a:pt x="35083" y="8181"/>
                    <a:pt x="40463" y="2801"/>
                  </a:cubicBezTo>
                  <a:cubicBezTo>
                    <a:pt x="42193" y="1061"/>
                    <a:pt x="44325" y="281"/>
                    <a:pt x="46417" y="281"/>
                  </a:cubicBezTo>
                  <a:close/>
                  <a:moveTo>
                    <a:pt x="63964" y="281"/>
                  </a:moveTo>
                  <a:cubicBezTo>
                    <a:pt x="68351" y="281"/>
                    <a:pt x="72556" y="3690"/>
                    <a:pt x="72556" y="8842"/>
                  </a:cubicBezTo>
                  <a:cubicBezTo>
                    <a:pt x="72525" y="13530"/>
                    <a:pt x="68717" y="17337"/>
                    <a:pt x="64029" y="17369"/>
                  </a:cubicBezTo>
                  <a:cubicBezTo>
                    <a:pt x="56415" y="17369"/>
                    <a:pt x="52608" y="8181"/>
                    <a:pt x="57988" y="2801"/>
                  </a:cubicBezTo>
                  <a:cubicBezTo>
                    <a:pt x="59728" y="1061"/>
                    <a:pt x="61867" y="281"/>
                    <a:pt x="63964" y="281"/>
                  </a:cubicBezTo>
                  <a:close/>
                  <a:moveTo>
                    <a:pt x="81489" y="281"/>
                  </a:moveTo>
                  <a:cubicBezTo>
                    <a:pt x="85876" y="281"/>
                    <a:pt x="90081" y="3690"/>
                    <a:pt x="90081" y="8842"/>
                  </a:cubicBezTo>
                  <a:cubicBezTo>
                    <a:pt x="90081" y="13530"/>
                    <a:pt x="86243" y="17337"/>
                    <a:pt x="81555" y="17369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4" y="1061"/>
                    <a:pt x="79392" y="281"/>
                    <a:pt x="81489" y="281"/>
                  </a:cubicBezTo>
                  <a:close/>
                  <a:moveTo>
                    <a:pt x="99039" y="281"/>
                  </a:moveTo>
                  <a:cubicBezTo>
                    <a:pt x="103419" y="281"/>
                    <a:pt x="107617" y="3690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7"/>
                    <a:pt x="87690" y="8150"/>
                    <a:pt x="93070" y="2801"/>
                  </a:cubicBezTo>
                  <a:cubicBezTo>
                    <a:pt x="94811" y="1061"/>
                    <a:pt x="96946" y="281"/>
                    <a:pt x="99039" y="281"/>
                  </a:cubicBezTo>
                  <a:close/>
                  <a:moveTo>
                    <a:pt x="11655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5" y="17369"/>
                  </a:cubicBezTo>
                  <a:cubicBezTo>
                    <a:pt x="109023" y="17369"/>
                    <a:pt x="105215" y="8181"/>
                    <a:pt x="110596" y="2801"/>
                  </a:cubicBezTo>
                  <a:cubicBezTo>
                    <a:pt x="112326" y="1061"/>
                    <a:pt x="114457" y="281"/>
                    <a:pt x="116550" y="281"/>
                  </a:cubicBezTo>
                  <a:close/>
                  <a:moveTo>
                    <a:pt x="134097" y="281"/>
                  </a:moveTo>
                  <a:cubicBezTo>
                    <a:pt x="138483" y="281"/>
                    <a:pt x="142689" y="3690"/>
                    <a:pt x="142689" y="8842"/>
                  </a:cubicBezTo>
                  <a:cubicBezTo>
                    <a:pt x="142657" y="13530"/>
                    <a:pt x="138850" y="17337"/>
                    <a:pt x="134162" y="17369"/>
                  </a:cubicBezTo>
                  <a:cubicBezTo>
                    <a:pt x="126548" y="17369"/>
                    <a:pt x="122741" y="8181"/>
                    <a:pt x="128121" y="2801"/>
                  </a:cubicBezTo>
                  <a:cubicBezTo>
                    <a:pt x="129861" y="1061"/>
                    <a:pt x="132000" y="281"/>
                    <a:pt x="134097" y="281"/>
                  </a:cubicBezTo>
                  <a:close/>
                  <a:moveTo>
                    <a:pt x="151622" y="281"/>
                  </a:moveTo>
                  <a:cubicBezTo>
                    <a:pt x="156009" y="281"/>
                    <a:pt x="160214" y="3690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37"/>
                    <a:pt x="140298" y="8181"/>
                    <a:pt x="145646" y="2801"/>
                  </a:cubicBezTo>
                  <a:cubicBezTo>
                    <a:pt x="147387" y="1061"/>
                    <a:pt x="149525" y="281"/>
                    <a:pt x="151622" y="281"/>
                  </a:cubicBezTo>
                  <a:close/>
                  <a:moveTo>
                    <a:pt x="11390" y="0"/>
                  </a:moveTo>
                  <a:cubicBezTo>
                    <a:pt x="6891" y="0"/>
                    <a:pt x="3115" y="3399"/>
                    <a:pt x="2643" y="7866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49" y="17620"/>
                    <a:pt x="99080" y="17620"/>
                  </a:cubicBezTo>
                  <a:cubicBezTo>
                    <a:pt x="103579" y="17620"/>
                    <a:pt x="107355" y="14222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16" y="14644"/>
                    <a:pt x="147508" y="17649"/>
                    <a:pt x="151725" y="17649"/>
                  </a:cubicBezTo>
                  <a:cubicBezTo>
                    <a:pt x="154049" y="17649"/>
                    <a:pt x="156410" y="16737"/>
                    <a:pt x="158232" y="14726"/>
                  </a:cubicBezTo>
                  <a:cubicBezTo>
                    <a:pt x="163329" y="9062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66"/>
                  </a:cubicBezTo>
                  <a:cubicBezTo>
                    <a:pt x="142406" y="3399"/>
                    <a:pt x="138630" y="0"/>
                    <a:pt x="134131" y="0"/>
                  </a:cubicBezTo>
                  <a:cubicBezTo>
                    <a:pt x="129631" y="0"/>
                    <a:pt x="125856" y="3399"/>
                    <a:pt x="125384" y="7866"/>
                  </a:cubicBezTo>
                  <a:cubicBezTo>
                    <a:pt x="124880" y="3399"/>
                    <a:pt x="121105" y="0"/>
                    <a:pt x="116605" y="0"/>
                  </a:cubicBezTo>
                  <a:cubicBezTo>
                    <a:pt x="112106" y="0"/>
                    <a:pt x="108330" y="3399"/>
                    <a:pt x="107827" y="7866"/>
                  </a:cubicBezTo>
                  <a:cubicBezTo>
                    <a:pt x="107355" y="3399"/>
                    <a:pt x="103579" y="0"/>
                    <a:pt x="99080" y="0"/>
                  </a:cubicBezTo>
                  <a:cubicBezTo>
                    <a:pt x="94549" y="0"/>
                    <a:pt x="90774" y="3399"/>
                    <a:pt x="90302" y="7866"/>
                  </a:cubicBezTo>
                  <a:cubicBezTo>
                    <a:pt x="89830" y="3399"/>
                    <a:pt x="86023" y="0"/>
                    <a:pt x="81523" y="0"/>
                  </a:cubicBezTo>
                  <a:cubicBezTo>
                    <a:pt x="77024" y="0"/>
                    <a:pt x="73248" y="3399"/>
                    <a:pt x="72776" y="7866"/>
                  </a:cubicBezTo>
                  <a:cubicBezTo>
                    <a:pt x="72273" y="3399"/>
                    <a:pt x="68497" y="0"/>
                    <a:pt x="63998" y="0"/>
                  </a:cubicBezTo>
                  <a:cubicBezTo>
                    <a:pt x="59499" y="0"/>
                    <a:pt x="55723" y="3399"/>
                    <a:pt x="55251" y="7866"/>
                  </a:cubicBezTo>
                  <a:cubicBezTo>
                    <a:pt x="54748" y="3399"/>
                    <a:pt x="50972" y="0"/>
                    <a:pt x="46473" y="0"/>
                  </a:cubicBezTo>
                  <a:cubicBezTo>
                    <a:pt x="41973" y="0"/>
                    <a:pt x="38198" y="3399"/>
                    <a:pt x="37694" y="7866"/>
                  </a:cubicBezTo>
                  <a:cubicBezTo>
                    <a:pt x="37222" y="3399"/>
                    <a:pt x="33447" y="0"/>
                    <a:pt x="28947" y="0"/>
                  </a:cubicBezTo>
                  <a:cubicBezTo>
                    <a:pt x="24448" y="0"/>
                    <a:pt x="20641" y="3399"/>
                    <a:pt x="20169" y="7866"/>
                  </a:cubicBezTo>
                  <a:cubicBezTo>
                    <a:pt x="19697" y="3399"/>
                    <a:pt x="15890" y="0"/>
                    <a:pt x="113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1" name="Google Shape;1181;p3"/>
          <p:cNvSpPr txBox="1">
            <a:spLocks noGrp="1"/>
          </p:cNvSpPr>
          <p:nvPr>
            <p:ph type="title"/>
          </p:nvPr>
        </p:nvSpPr>
        <p:spPr>
          <a:xfrm>
            <a:off x="618125" y="2371999"/>
            <a:ext cx="5064600" cy="11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82" name="Google Shape;1182;p3"/>
          <p:cNvSpPr txBox="1">
            <a:spLocks noGrp="1"/>
          </p:cNvSpPr>
          <p:nvPr>
            <p:ph type="subTitle" idx="1"/>
          </p:nvPr>
        </p:nvSpPr>
        <p:spPr>
          <a:xfrm>
            <a:off x="618125" y="3453199"/>
            <a:ext cx="30705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grpSp>
        <p:nvGrpSpPr>
          <p:cNvPr id="1183" name="Google Shape;1183;p3"/>
          <p:cNvGrpSpPr/>
          <p:nvPr/>
        </p:nvGrpSpPr>
        <p:grpSpPr>
          <a:xfrm>
            <a:off x="-557566" y="548273"/>
            <a:ext cx="1721143" cy="1656055"/>
            <a:chOff x="985175" y="238325"/>
            <a:chExt cx="5438050" cy="5232400"/>
          </a:xfrm>
        </p:grpSpPr>
        <p:sp>
          <p:nvSpPr>
            <p:cNvPr id="1184" name="Google Shape;1184;p3"/>
            <p:cNvSpPr/>
            <p:nvPr/>
          </p:nvSpPr>
          <p:spPr>
            <a:xfrm>
              <a:off x="1519325" y="734050"/>
              <a:ext cx="4408775" cy="4241550"/>
            </a:xfrm>
            <a:custGeom>
              <a:avLst/>
              <a:gdLst/>
              <a:ahLst/>
              <a:cxnLst/>
              <a:rect l="l" t="t" r="r" b="b"/>
              <a:pathLst>
                <a:path w="176351" h="169662" extrusionOk="0">
                  <a:moveTo>
                    <a:pt x="91545" y="3583"/>
                  </a:moveTo>
                  <a:cubicBezTo>
                    <a:pt x="136413" y="3583"/>
                    <a:pt x="172735" y="39987"/>
                    <a:pt x="172817" y="84856"/>
                  </a:cubicBezTo>
                  <a:cubicBezTo>
                    <a:pt x="172817" y="117726"/>
                    <a:pt x="153013" y="147310"/>
                    <a:pt x="122608" y="159883"/>
                  </a:cubicBezTo>
                  <a:cubicBezTo>
                    <a:pt x="112552" y="164052"/>
                    <a:pt x="101982" y="166080"/>
                    <a:pt x="91496" y="166080"/>
                  </a:cubicBezTo>
                  <a:cubicBezTo>
                    <a:pt x="70360" y="166080"/>
                    <a:pt x="49566" y="157841"/>
                    <a:pt x="34021" y="142297"/>
                  </a:cubicBezTo>
                  <a:cubicBezTo>
                    <a:pt x="10848" y="119041"/>
                    <a:pt x="3863" y="84116"/>
                    <a:pt x="16436" y="53711"/>
                  </a:cubicBezTo>
                  <a:cubicBezTo>
                    <a:pt x="29009" y="23388"/>
                    <a:pt x="58674" y="3583"/>
                    <a:pt x="91545" y="3583"/>
                  </a:cubicBezTo>
                  <a:close/>
                  <a:moveTo>
                    <a:pt x="91584" y="1"/>
                  </a:moveTo>
                  <a:cubicBezTo>
                    <a:pt x="69489" y="1"/>
                    <a:pt x="47780" y="8643"/>
                    <a:pt x="31556" y="24867"/>
                  </a:cubicBezTo>
                  <a:cubicBezTo>
                    <a:pt x="7314" y="49109"/>
                    <a:pt x="0" y="85595"/>
                    <a:pt x="13148" y="117233"/>
                  </a:cubicBezTo>
                  <a:cubicBezTo>
                    <a:pt x="26297" y="148953"/>
                    <a:pt x="57195" y="169580"/>
                    <a:pt x="91545" y="169662"/>
                  </a:cubicBezTo>
                  <a:cubicBezTo>
                    <a:pt x="138303" y="169580"/>
                    <a:pt x="176269" y="131614"/>
                    <a:pt x="176351" y="84856"/>
                  </a:cubicBezTo>
                  <a:cubicBezTo>
                    <a:pt x="176351" y="50506"/>
                    <a:pt x="155642" y="19608"/>
                    <a:pt x="124005" y="6459"/>
                  </a:cubicBezTo>
                  <a:cubicBezTo>
                    <a:pt x="113514" y="2111"/>
                    <a:pt x="102502" y="1"/>
                    <a:pt x="91584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"/>
            <p:cNvSpPr/>
            <p:nvPr/>
          </p:nvSpPr>
          <p:spPr>
            <a:xfrm>
              <a:off x="985175" y="238325"/>
              <a:ext cx="5438050" cy="5232400"/>
            </a:xfrm>
            <a:custGeom>
              <a:avLst/>
              <a:gdLst/>
              <a:ahLst/>
              <a:cxnLst/>
              <a:rect l="l" t="t" r="r" b="b"/>
              <a:pathLst>
                <a:path w="217522" h="209296" extrusionOk="0">
                  <a:moveTo>
                    <a:pt x="112911" y="3526"/>
                  </a:moveTo>
                  <a:cubicBezTo>
                    <a:pt x="168709" y="3608"/>
                    <a:pt x="213906" y="48805"/>
                    <a:pt x="213988" y="104685"/>
                  </a:cubicBezTo>
                  <a:cubicBezTo>
                    <a:pt x="213988" y="145527"/>
                    <a:pt x="189335" y="182424"/>
                    <a:pt x="151534" y="198037"/>
                  </a:cubicBezTo>
                  <a:cubicBezTo>
                    <a:pt x="139021" y="203244"/>
                    <a:pt x="125866" y="205774"/>
                    <a:pt x="112815" y="205774"/>
                  </a:cubicBezTo>
                  <a:cubicBezTo>
                    <a:pt x="86527" y="205774"/>
                    <a:pt x="60665" y="195508"/>
                    <a:pt x="41335" y="176178"/>
                  </a:cubicBezTo>
                  <a:cubicBezTo>
                    <a:pt x="12409" y="147252"/>
                    <a:pt x="3780" y="103699"/>
                    <a:pt x="19476" y="65980"/>
                  </a:cubicBezTo>
                  <a:cubicBezTo>
                    <a:pt x="35090" y="28179"/>
                    <a:pt x="71987" y="3526"/>
                    <a:pt x="112911" y="3526"/>
                  </a:cubicBezTo>
                  <a:close/>
                  <a:moveTo>
                    <a:pt x="112903" y="1"/>
                  </a:moveTo>
                  <a:cubicBezTo>
                    <a:pt x="85658" y="1"/>
                    <a:pt x="58880" y="10633"/>
                    <a:pt x="38870" y="30644"/>
                  </a:cubicBezTo>
                  <a:cubicBezTo>
                    <a:pt x="8958" y="60556"/>
                    <a:pt x="0" y="105589"/>
                    <a:pt x="16189" y="144705"/>
                  </a:cubicBezTo>
                  <a:cubicBezTo>
                    <a:pt x="32378" y="183821"/>
                    <a:pt x="70508" y="209295"/>
                    <a:pt x="112911" y="209295"/>
                  </a:cubicBezTo>
                  <a:cubicBezTo>
                    <a:pt x="170681" y="209213"/>
                    <a:pt x="217439" y="162455"/>
                    <a:pt x="217521" y="104685"/>
                  </a:cubicBezTo>
                  <a:cubicBezTo>
                    <a:pt x="217521" y="62282"/>
                    <a:pt x="192047" y="24152"/>
                    <a:pt x="152931" y="7963"/>
                  </a:cubicBezTo>
                  <a:cubicBezTo>
                    <a:pt x="139982" y="2604"/>
                    <a:pt x="126386" y="1"/>
                    <a:pt x="112903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"/>
            <p:cNvSpPr/>
            <p:nvPr/>
          </p:nvSpPr>
          <p:spPr>
            <a:xfrm>
              <a:off x="2357525" y="1510550"/>
              <a:ext cx="2794025" cy="2688500"/>
            </a:xfrm>
            <a:custGeom>
              <a:avLst/>
              <a:gdLst/>
              <a:ahLst/>
              <a:cxnLst/>
              <a:rect l="l" t="t" r="r" b="b"/>
              <a:pathLst>
                <a:path w="111761" h="107540" extrusionOk="0">
                  <a:moveTo>
                    <a:pt x="58017" y="3504"/>
                  </a:moveTo>
                  <a:lnTo>
                    <a:pt x="58017" y="3586"/>
                  </a:lnTo>
                  <a:cubicBezTo>
                    <a:pt x="85710" y="3586"/>
                    <a:pt x="108144" y="26020"/>
                    <a:pt x="108227" y="53796"/>
                  </a:cubicBezTo>
                  <a:cubicBezTo>
                    <a:pt x="108227" y="74093"/>
                    <a:pt x="95982" y="92419"/>
                    <a:pt x="77246" y="100143"/>
                  </a:cubicBezTo>
                  <a:cubicBezTo>
                    <a:pt x="70996" y="102736"/>
                    <a:pt x="64437" y="103997"/>
                    <a:pt x="57938" y="103997"/>
                  </a:cubicBezTo>
                  <a:cubicBezTo>
                    <a:pt x="44869" y="103997"/>
                    <a:pt x="32039" y="98901"/>
                    <a:pt x="22434" y="89296"/>
                  </a:cubicBezTo>
                  <a:cubicBezTo>
                    <a:pt x="8136" y="74915"/>
                    <a:pt x="3780" y="53303"/>
                    <a:pt x="11587" y="34567"/>
                  </a:cubicBezTo>
                  <a:cubicBezTo>
                    <a:pt x="19394" y="15748"/>
                    <a:pt x="37637" y="3504"/>
                    <a:pt x="58017" y="3504"/>
                  </a:cubicBezTo>
                  <a:close/>
                  <a:moveTo>
                    <a:pt x="58002" y="0"/>
                  </a:moveTo>
                  <a:cubicBezTo>
                    <a:pt x="43999" y="0"/>
                    <a:pt x="30254" y="5463"/>
                    <a:pt x="19969" y="15748"/>
                  </a:cubicBezTo>
                  <a:cubicBezTo>
                    <a:pt x="4602" y="31115"/>
                    <a:pt x="0" y="54207"/>
                    <a:pt x="8300" y="74340"/>
                  </a:cubicBezTo>
                  <a:cubicBezTo>
                    <a:pt x="16600" y="94473"/>
                    <a:pt x="36240" y="107539"/>
                    <a:pt x="58017" y="107539"/>
                  </a:cubicBezTo>
                  <a:cubicBezTo>
                    <a:pt x="87683" y="107539"/>
                    <a:pt x="111760" y="83462"/>
                    <a:pt x="111760" y="53796"/>
                  </a:cubicBezTo>
                  <a:cubicBezTo>
                    <a:pt x="111760" y="32019"/>
                    <a:pt x="98694" y="12379"/>
                    <a:pt x="78561" y="4079"/>
                  </a:cubicBezTo>
                  <a:cubicBezTo>
                    <a:pt x="71903" y="1334"/>
                    <a:pt x="64921" y="0"/>
                    <a:pt x="5800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"/>
            <p:cNvSpPr/>
            <p:nvPr/>
          </p:nvSpPr>
          <p:spPr>
            <a:xfrm>
              <a:off x="2953300" y="2215050"/>
              <a:ext cx="1491525" cy="1277275"/>
            </a:xfrm>
            <a:custGeom>
              <a:avLst/>
              <a:gdLst/>
              <a:ahLst/>
              <a:cxnLst/>
              <a:rect l="l" t="t" r="r" b="b"/>
              <a:pathLst>
                <a:path w="59661" h="51091" extrusionOk="0">
                  <a:moveTo>
                    <a:pt x="34186" y="3593"/>
                  </a:moveTo>
                  <a:cubicBezTo>
                    <a:pt x="46266" y="3593"/>
                    <a:pt x="56127" y="13454"/>
                    <a:pt x="56127" y="25616"/>
                  </a:cubicBezTo>
                  <a:cubicBezTo>
                    <a:pt x="56127" y="38851"/>
                    <a:pt x="45288" y="47608"/>
                    <a:pt x="33977" y="47608"/>
                  </a:cubicBezTo>
                  <a:cubicBezTo>
                    <a:pt x="28573" y="47608"/>
                    <a:pt x="23062" y="45610"/>
                    <a:pt x="18572" y="41147"/>
                  </a:cubicBezTo>
                  <a:cubicBezTo>
                    <a:pt x="4767" y="27259"/>
                    <a:pt x="14546" y="3593"/>
                    <a:pt x="34186" y="3593"/>
                  </a:cubicBezTo>
                  <a:close/>
                  <a:moveTo>
                    <a:pt x="33972" y="0"/>
                  </a:moveTo>
                  <a:cubicBezTo>
                    <a:pt x="27705" y="0"/>
                    <a:pt x="21314" y="2330"/>
                    <a:pt x="16107" y="7537"/>
                  </a:cubicBezTo>
                  <a:cubicBezTo>
                    <a:pt x="0" y="23644"/>
                    <a:pt x="11423" y="51091"/>
                    <a:pt x="34186" y="51091"/>
                  </a:cubicBezTo>
                  <a:cubicBezTo>
                    <a:pt x="48238" y="51091"/>
                    <a:pt x="59661" y="39668"/>
                    <a:pt x="59661" y="25616"/>
                  </a:cubicBezTo>
                  <a:cubicBezTo>
                    <a:pt x="59661" y="10211"/>
                    <a:pt x="47091" y="0"/>
                    <a:pt x="3397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p8"/>
          <p:cNvSpPr txBox="1">
            <a:spLocks noGrp="1"/>
          </p:cNvSpPr>
          <p:nvPr>
            <p:ph type="title"/>
          </p:nvPr>
        </p:nvSpPr>
        <p:spPr>
          <a:xfrm>
            <a:off x="720000" y="526350"/>
            <a:ext cx="5091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66" name="Google Shape;2166;p8"/>
          <p:cNvGrpSpPr/>
          <p:nvPr/>
        </p:nvGrpSpPr>
        <p:grpSpPr>
          <a:xfrm>
            <a:off x="6628464" y="-249987"/>
            <a:ext cx="4416465" cy="5641677"/>
            <a:chOff x="1756975" y="237325"/>
            <a:chExt cx="4084025" cy="5223775"/>
          </a:xfrm>
        </p:grpSpPr>
        <p:sp>
          <p:nvSpPr>
            <p:cNvPr id="2167" name="Google Shape;2167;p8"/>
            <p:cNvSpPr/>
            <p:nvPr/>
          </p:nvSpPr>
          <p:spPr>
            <a:xfrm>
              <a:off x="5370600" y="2798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81" y="315"/>
                  </a:moveTo>
                  <a:cubicBezTo>
                    <a:pt x="13259" y="315"/>
                    <a:pt x="16289" y="7687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ubicBezTo>
                    <a:pt x="7155" y="315"/>
                    <a:pt x="7168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8"/>
            <p:cNvSpPr/>
            <p:nvPr/>
          </p:nvSpPr>
          <p:spPr>
            <a:xfrm>
              <a:off x="543587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1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8"/>
            <p:cNvSpPr/>
            <p:nvPr/>
          </p:nvSpPr>
          <p:spPr>
            <a:xfrm>
              <a:off x="549487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8" y="292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8"/>
            <p:cNvSpPr/>
            <p:nvPr/>
          </p:nvSpPr>
          <p:spPr>
            <a:xfrm>
              <a:off x="49324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5"/>
                    <a:pt x="16299" y="7678"/>
                    <a:pt x="11957" y="11988"/>
                  </a:cubicBezTo>
                  <a:cubicBezTo>
                    <a:pt x="10563" y="13393"/>
                    <a:pt x="8850" y="14020"/>
                    <a:pt x="7170" y="14020"/>
                  </a:cubicBezTo>
                  <a:cubicBezTo>
                    <a:pt x="3655" y="14020"/>
                    <a:pt x="284" y="11273"/>
                    <a:pt x="284" y="7143"/>
                  </a:cubicBezTo>
                  <a:cubicBezTo>
                    <a:pt x="284" y="3386"/>
                    <a:pt x="3305" y="315"/>
                    <a:pt x="7085" y="315"/>
                  </a:cubicBezTo>
                  <a:cubicBezTo>
                    <a:pt x="7105" y="315"/>
                    <a:pt x="7124" y="315"/>
                    <a:pt x="7143" y="315"/>
                  </a:cubicBezTo>
                  <a:lnTo>
                    <a:pt x="7143" y="284"/>
                  </a:ln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285"/>
                  </a:cubicBezTo>
                  <a:cubicBezTo>
                    <a:pt x="13499" y="14285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8"/>
            <p:cNvSpPr/>
            <p:nvPr/>
          </p:nvSpPr>
          <p:spPr>
            <a:xfrm>
              <a:off x="49977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317"/>
                  </a:move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8"/>
            <p:cNvSpPr/>
            <p:nvPr/>
          </p:nvSpPr>
          <p:spPr>
            <a:xfrm>
              <a:off x="505752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776" y="292"/>
                    <a:pt x="4626" y="2305"/>
                    <a:pt x="3430" y="3469"/>
                  </a:cubicBezTo>
                  <a:cubicBezTo>
                    <a:pt x="3053" y="3846"/>
                    <a:pt x="2591" y="4015"/>
                    <a:pt x="2138" y="4015"/>
                  </a:cubicBezTo>
                  <a:cubicBezTo>
                    <a:pt x="1191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1" y="852"/>
                    <a:pt x="1" y="2148"/>
                  </a:cubicBezTo>
                  <a:cubicBezTo>
                    <a:pt x="1" y="3344"/>
                    <a:pt x="944" y="4287"/>
                    <a:pt x="2140" y="4319"/>
                  </a:cubicBezTo>
                  <a:cubicBezTo>
                    <a:pt x="4028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8"/>
            <p:cNvSpPr/>
            <p:nvPr/>
          </p:nvSpPr>
          <p:spPr>
            <a:xfrm>
              <a:off x="50913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81" y="257"/>
                  </a:moveTo>
                  <a:cubicBezTo>
                    <a:pt x="13022" y="257"/>
                    <a:pt x="16414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6" y="879"/>
                    <a:pt x="7800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3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8"/>
            <p:cNvSpPr/>
            <p:nvPr/>
          </p:nvSpPr>
          <p:spPr>
            <a:xfrm>
              <a:off x="5178675" y="743900"/>
              <a:ext cx="264300" cy="226550"/>
            </a:xfrm>
            <a:custGeom>
              <a:avLst/>
              <a:gdLst/>
              <a:ahLst/>
              <a:cxnLst/>
              <a:rect l="l" t="t" r="r" b="b"/>
              <a:pathLst>
                <a:path w="10572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91"/>
                    <a:pt x="8369" y="8779"/>
                    <a:pt x="6041" y="8779"/>
                  </a:cubicBezTo>
                  <a:cubicBezTo>
                    <a:pt x="2265" y="8747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5" y="8643"/>
                    <a:pt x="4900" y="9061"/>
                    <a:pt x="6023" y="9061"/>
                  </a:cubicBezTo>
                  <a:cubicBezTo>
                    <a:pt x="8343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8"/>
            <p:cNvSpPr/>
            <p:nvPr/>
          </p:nvSpPr>
          <p:spPr>
            <a:xfrm>
              <a:off x="5258100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5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84" y="4091"/>
                    <a:pt x="2322" y="4288"/>
                    <a:pt x="2852" y="4288"/>
                  </a:cubicBezTo>
                  <a:cubicBezTo>
                    <a:pt x="3949" y="4288"/>
                    <a:pt x="5014" y="3444"/>
                    <a:pt x="5035" y="2172"/>
                  </a:cubicBezTo>
                  <a:cubicBezTo>
                    <a:pt x="5035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8"/>
            <p:cNvSpPr/>
            <p:nvPr/>
          </p:nvSpPr>
          <p:spPr>
            <a:xfrm>
              <a:off x="465242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3" y="10919"/>
                    <a:pt x="13341" y="13971"/>
                    <a:pt x="9566" y="14002"/>
                  </a:cubicBezTo>
                  <a:cubicBezTo>
                    <a:pt x="3462" y="14002"/>
                    <a:pt x="378" y="6608"/>
                    <a:pt x="4720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0" y="14294"/>
                    <a:pt x="16687" y="11466"/>
                    <a:pt x="16708" y="7175"/>
                  </a:cubicBezTo>
                  <a:cubicBezTo>
                    <a:pt x="16708" y="3210"/>
                    <a:pt x="13530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8"/>
            <p:cNvSpPr/>
            <p:nvPr/>
          </p:nvSpPr>
          <p:spPr>
            <a:xfrm>
              <a:off x="473975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0" y="266"/>
                    <a:pt x="10320" y="1980"/>
                    <a:pt x="10320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79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09"/>
                  </a:cubicBezTo>
                  <a:cubicBezTo>
                    <a:pt x="3787" y="8643"/>
                    <a:pt x="4928" y="9061"/>
                    <a:pt x="6048" y="9061"/>
                  </a:cubicBezTo>
                  <a:cubicBezTo>
                    <a:pt x="8361" y="9061"/>
                    <a:pt x="10582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8"/>
            <p:cNvSpPr/>
            <p:nvPr/>
          </p:nvSpPr>
          <p:spPr>
            <a:xfrm>
              <a:off x="4819975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8"/>
            <p:cNvSpPr/>
            <p:nvPr/>
          </p:nvSpPr>
          <p:spPr>
            <a:xfrm>
              <a:off x="4493550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8"/>
                  </a:cubicBezTo>
                  <a:cubicBezTo>
                    <a:pt x="10594" y="13393"/>
                    <a:pt x="8881" y="14020"/>
                    <a:pt x="7200" y="14020"/>
                  </a:cubicBezTo>
                  <a:cubicBezTo>
                    <a:pt x="3685" y="14020"/>
                    <a:pt x="315" y="11273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285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8"/>
            <p:cNvSpPr/>
            <p:nvPr/>
          </p:nvSpPr>
          <p:spPr>
            <a:xfrm>
              <a:off x="455882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475" y="316"/>
                  </a:moveTo>
                  <a:cubicBezTo>
                    <a:pt x="4494" y="316"/>
                    <a:pt x="4512" y="316"/>
                    <a:pt x="4531" y="317"/>
                  </a:cubicBezTo>
                  <a:cubicBezTo>
                    <a:pt x="8307" y="317"/>
                    <a:pt x="10226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23"/>
                    <a:pt x="2173" y="316"/>
                    <a:pt x="447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8"/>
            <p:cNvSpPr/>
            <p:nvPr/>
          </p:nvSpPr>
          <p:spPr>
            <a:xfrm>
              <a:off x="461860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33" y="292"/>
                    <a:pt x="2140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319"/>
                    <a:pt x="2140" y="4319"/>
                  </a:cubicBezTo>
                  <a:cubicBezTo>
                    <a:pt x="4060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8"/>
            <p:cNvSpPr/>
            <p:nvPr/>
          </p:nvSpPr>
          <p:spPr>
            <a:xfrm>
              <a:off x="405540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8"/>
                  </a:cubicBezTo>
                  <a:cubicBezTo>
                    <a:pt x="10594" y="13393"/>
                    <a:pt x="8878" y="14020"/>
                    <a:pt x="7193" y="14020"/>
                  </a:cubicBezTo>
                  <a:cubicBezTo>
                    <a:pt x="3669" y="14020"/>
                    <a:pt x="284" y="11273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285"/>
                  </a:cubicBezTo>
                  <a:cubicBezTo>
                    <a:pt x="13499" y="14285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8"/>
            <p:cNvSpPr/>
            <p:nvPr/>
          </p:nvSpPr>
          <p:spPr>
            <a:xfrm>
              <a:off x="4120700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70" y="317"/>
                  </a:moveTo>
                  <a:cubicBezTo>
                    <a:pt x="8319" y="317"/>
                    <a:pt x="10185" y="488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283" y="2205"/>
                    <a:pt x="2203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604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8"/>
            <p:cNvSpPr/>
            <p:nvPr/>
          </p:nvSpPr>
          <p:spPr>
            <a:xfrm>
              <a:off x="4180475" y="404675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2"/>
                  </a:moveTo>
                  <a:cubicBezTo>
                    <a:pt x="3808" y="292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6"/>
                    <a:pt x="284" y="2148"/>
                  </a:cubicBezTo>
                  <a:cubicBezTo>
                    <a:pt x="284" y="1141"/>
                    <a:pt x="1102" y="292"/>
                    <a:pt x="2140" y="292"/>
                  </a:cubicBezTo>
                  <a:close/>
                  <a:moveTo>
                    <a:pt x="2144" y="1"/>
                  </a:moveTo>
                  <a:cubicBezTo>
                    <a:pt x="1047" y="1"/>
                    <a:pt x="0" y="852"/>
                    <a:pt x="0" y="2148"/>
                  </a:cubicBezTo>
                  <a:cubicBezTo>
                    <a:pt x="0" y="3344"/>
                    <a:pt x="944" y="4287"/>
                    <a:pt x="2140" y="4319"/>
                  </a:cubicBezTo>
                  <a:cubicBezTo>
                    <a:pt x="4059" y="4319"/>
                    <a:pt x="5003" y="1991"/>
                    <a:pt x="3650" y="638"/>
                  </a:cubicBezTo>
                  <a:cubicBezTo>
                    <a:pt x="3211" y="198"/>
                    <a:pt x="2672" y="1"/>
                    <a:pt x="21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8"/>
            <p:cNvSpPr/>
            <p:nvPr/>
          </p:nvSpPr>
          <p:spPr>
            <a:xfrm>
              <a:off x="421430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4" y="3014"/>
                    <a:pt x="16424" y="7175"/>
                  </a:cubicBezTo>
                  <a:cubicBezTo>
                    <a:pt x="16393" y="10919"/>
                    <a:pt x="13341" y="13971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678"/>
                    <a:pt x="4500" y="12177"/>
                  </a:cubicBezTo>
                  <a:cubicBezTo>
                    <a:pt x="5961" y="13639"/>
                    <a:pt x="7758" y="14294"/>
                    <a:pt x="9520" y="14294"/>
                  </a:cubicBezTo>
                  <a:cubicBezTo>
                    <a:pt x="13180" y="14294"/>
                    <a:pt x="16686" y="11466"/>
                    <a:pt x="16708" y="7175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8"/>
            <p:cNvSpPr/>
            <p:nvPr/>
          </p:nvSpPr>
          <p:spPr>
            <a:xfrm>
              <a:off x="430160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34" y="266"/>
                  </a:moveTo>
                  <a:cubicBezTo>
                    <a:pt x="8218" y="266"/>
                    <a:pt x="10311" y="1980"/>
                    <a:pt x="10290" y="4563"/>
                  </a:cubicBezTo>
                  <a:cubicBezTo>
                    <a:pt x="10290" y="6891"/>
                    <a:pt x="8402" y="8747"/>
                    <a:pt x="6073" y="8779"/>
                  </a:cubicBezTo>
                  <a:cubicBezTo>
                    <a:pt x="2266" y="8779"/>
                    <a:pt x="378" y="4185"/>
                    <a:pt x="3084" y="1511"/>
                  </a:cubicBezTo>
                  <a:cubicBezTo>
                    <a:pt x="3944" y="651"/>
                    <a:pt x="4999" y="266"/>
                    <a:pt x="6034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09"/>
                  </a:cubicBezTo>
                  <a:cubicBezTo>
                    <a:pt x="3788" y="8643"/>
                    <a:pt x="4929" y="9061"/>
                    <a:pt x="6049" y="9061"/>
                  </a:cubicBezTo>
                  <a:cubicBezTo>
                    <a:pt x="8362" y="9061"/>
                    <a:pt x="10583" y="7276"/>
                    <a:pt x="10604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8"/>
            <p:cNvSpPr/>
            <p:nvPr/>
          </p:nvSpPr>
          <p:spPr>
            <a:xfrm>
              <a:off x="4381275" y="803675"/>
              <a:ext cx="125650" cy="107225"/>
            </a:xfrm>
            <a:custGeom>
              <a:avLst/>
              <a:gdLst/>
              <a:ahLst/>
              <a:cxnLst/>
              <a:rect l="l" t="t" r="r" b="b"/>
              <a:pathLst>
                <a:path w="5026" h="4289" extrusionOk="0">
                  <a:moveTo>
                    <a:pt x="2861" y="280"/>
                  </a:moveTo>
                  <a:cubicBezTo>
                    <a:pt x="3824" y="280"/>
                    <a:pt x="4743" y="1037"/>
                    <a:pt x="4743" y="2172"/>
                  </a:cubicBezTo>
                  <a:cubicBezTo>
                    <a:pt x="4711" y="3178"/>
                    <a:pt x="3893" y="3997"/>
                    <a:pt x="2886" y="3997"/>
                  </a:cubicBezTo>
                  <a:cubicBezTo>
                    <a:pt x="1219" y="3997"/>
                    <a:pt x="369" y="1983"/>
                    <a:pt x="1565" y="819"/>
                  </a:cubicBezTo>
                  <a:cubicBezTo>
                    <a:pt x="1947" y="447"/>
                    <a:pt x="2409" y="280"/>
                    <a:pt x="2861" y="280"/>
                  </a:cubicBezTo>
                  <a:close/>
                  <a:moveTo>
                    <a:pt x="2847" y="0"/>
                  </a:moveTo>
                  <a:cubicBezTo>
                    <a:pt x="954" y="0"/>
                    <a:pt x="1" y="2275"/>
                    <a:pt x="1345" y="3650"/>
                  </a:cubicBezTo>
                  <a:cubicBezTo>
                    <a:pt x="1775" y="4091"/>
                    <a:pt x="2313" y="4288"/>
                    <a:pt x="2843" y="4288"/>
                  </a:cubicBezTo>
                  <a:cubicBezTo>
                    <a:pt x="3939" y="4288"/>
                    <a:pt x="5005" y="3444"/>
                    <a:pt x="5026" y="2172"/>
                  </a:cubicBezTo>
                  <a:cubicBezTo>
                    <a:pt x="5026" y="976"/>
                    <a:pt x="4051" y="1"/>
                    <a:pt x="2886" y="1"/>
                  </a:cubicBezTo>
                  <a:cubicBezTo>
                    <a:pt x="2873" y="0"/>
                    <a:pt x="2860" y="0"/>
                    <a:pt x="28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8"/>
            <p:cNvSpPr/>
            <p:nvPr/>
          </p:nvSpPr>
          <p:spPr>
            <a:xfrm>
              <a:off x="37761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19"/>
                    <a:pt x="13309" y="14002"/>
                    <a:pt x="9565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4" y="257"/>
                    <a:pt x="9491" y="257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678"/>
                    <a:pt x="4499" y="12177"/>
                  </a:cubicBezTo>
                  <a:cubicBezTo>
                    <a:pt x="5951" y="13639"/>
                    <a:pt x="7744" y="14294"/>
                    <a:pt x="9505" y="14294"/>
                  </a:cubicBezTo>
                  <a:cubicBezTo>
                    <a:pt x="13165" y="14294"/>
                    <a:pt x="16686" y="11466"/>
                    <a:pt x="16707" y="7175"/>
                  </a:cubicBezTo>
                  <a:cubicBezTo>
                    <a:pt x="16707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8"/>
            <p:cNvSpPr/>
            <p:nvPr/>
          </p:nvSpPr>
          <p:spPr>
            <a:xfrm>
              <a:off x="386347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24" y="266"/>
                  </a:moveTo>
                  <a:cubicBezTo>
                    <a:pt x="8217" y="266"/>
                    <a:pt x="10311" y="1980"/>
                    <a:pt x="10289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2" y="7276"/>
                    <a:pt x="10572" y="4563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8"/>
            <p:cNvSpPr/>
            <p:nvPr/>
          </p:nvSpPr>
          <p:spPr>
            <a:xfrm>
              <a:off x="3942925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6" y="280"/>
                  </a:moveTo>
                  <a:cubicBezTo>
                    <a:pt x="3818" y="280"/>
                    <a:pt x="4751" y="1037"/>
                    <a:pt x="4751" y="2172"/>
                  </a:cubicBezTo>
                  <a:cubicBezTo>
                    <a:pt x="4720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45" y="447"/>
                    <a:pt x="2404" y="280"/>
                    <a:pt x="2856" y="28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2" y="4288"/>
                    <a:pt x="5013" y="3444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8"/>
            <p:cNvSpPr/>
            <p:nvPr/>
          </p:nvSpPr>
          <p:spPr>
            <a:xfrm>
              <a:off x="36172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1" y="315"/>
                  </a:moveTo>
                  <a:cubicBezTo>
                    <a:pt x="13260" y="315"/>
                    <a:pt x="16289" y="7687"/>
                    <a:pt x="11988" y="11988"/>
                  </a:cubicBezTo>
                  <a:cubicBezTo>
                    <a:pt x="10590" y="13396"/>
                    <a:pt x="8868" y="14027"/>
                    <a:pt x="7179" y="14027"/>
                  </a:cubicBezTo>
                  <a:cubicBezTo>
                    <a:pt x="3660" y="14027"/>
                    <a:pt x="284" y="11289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1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285"/>
                  </a:cubicBezTo>
                  <a:cubicBezTo>
                    <a:pt x="13498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8"/>
            <p:cNvSpPr/>
            <p:nvPr/>
          </p:nvSpPr>
          <p:spPr>
            <a:xfrm>
              <a:off x="368255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cubicBezTo>
                    <a:pt x="4545" y="317"/>
                    <a:pt x="4557" y="317"/>
                    <a:pt x="4570" y="317"/>
                  </a:cubicBezTo>
                  <a:close/>
                  <a:moveTo>
                    <a:pt x="4572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8"/>
            <p:cNvSpPr/>
            <p:nvPr/>
          </p:nvSpPr>
          <p:spPr>
            <a:xfrm>
              <a:off x="37415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39" y="292"/>
                    <a:pt x="4657" y="2274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6"/>
                    <a:pt x="315" y="2148"/>
                  </a:cubicBezTo>
                  <a:cubicBezTo>
                    <a:pt x="315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8"/>
            <p:cNvSpPr/>
            <p:nvPr/>
          </p:nvSpPr>
          <p:spPr>
            <a:xfrm>
              <a:off x="3179150" y="2798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8"/>
                  </a:cubicBezTo>
                  <a:cubicBezTo>
                    <a:pt x="10584" y="13393"/>
                    <a:pt x="8864" y="14020"/>
                    <a:pt x="7179" y="14020"/>
                  </a:cubicBezTo>
                  <a:cubicBezTo>
                    <a:pt x="3654" y="14020"/>
                    <a:pt x="283" y="11273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lnTo>
                    <a:pt x="7142" y="284"/>
                  </a:ln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8"/>
            <p:cNvSpPr/>
            <p:nvPr/>
          </p:nvSpPr>
          <p:spPr>
            <a:xfrm>
              <a:off x="3244425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70" y="317"/>
                  </a:moveTo>
                  <a:cubicBezTo>
                    <a:pt x="8320" y="317"/>
                    <a:pt x="10186" y="4888"/>
                    <a:pt x="7520" y="7553"/>
                  </a:cubicBezTo>
                  <a:cubicBezTo>
                    <a:pt x="6660" y="8404"/>
                    <a:pt x="5603" y="8785"/>
                    <a:pt x="4566" y="8785"/>
                  </a:cubicBezTo>
                  <a:cubicBezTo>
                    <a:pt x="2382" y="8785"/>
                    <a:pt x="284" y="7093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cubicBezTo>
                    <a:pt x="4544" y="317"/>
                    <a:pt x="4557" y="317"/>
                    <a:pt x="4570" y="317"/>
                  </a:cubicBez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8"/>
            <p:cNvSpPr/>
            <p:nvPr/>
          </p:nvSpPr>
          <p:spPr>
            <a:xfrm>
              <a:off x="3303425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2"/>
                  </a:moveTo>
                  <a:cubicBezTo>
                    <a:pt x="3807" y="292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1" y="292"/>
                  </a:cubicBezTo>
                  <a:close/>
                  <a:moveTo>
                    <a:pt x="2167" y="1"/>
                  </a:moveTo>
                  <a:cubicBezTo>
                    <a:pt x="1062" y="1"/>
                    <a:pt x="0" y="852"/>
                    <a:pt x="0" y="2148"/>
                  </a:cubicBezTo>
                  <a:cubicBezTo>
                    <a:pt x="0" y="3344"/>
                    <a:pt x="976" y="4287"/>
                    <a:pt x="2171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8"/>
            <p:cNvSpPr/>
            <p:nvPr/>
          </p:nvSpPr>
          <p:spPr>
            <a:xfrm>
              <a:off x="3338025" y="678600"/>
              <a:ext cx="416925" cy="357350"/>
            </a:xfrm>
            <a:custGeom>
              <a:avLst/>
              <a:gdLst/>
              <a:ahLst/>
              <a:cxnLst/>
              <a:rect l="l" t="t" r="r" b="b"/>
              <a:pathLst>
                <a:path w="16677" h="14294" extrusionOk="0">
                  <a:moveTo>
                    <a:pt x="9481" y="257"/>
                  </a:moveTo>
                  <a:cubicBezTo>
                    <a:pt x="13022" y="257"/>
                    <a:pt x="16415" y="3014"/>
                    <a:pt x="16393" y="7175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66"/>
                  </a:cubicBezTo>
                  <a:cubicBezTo>
                    <a:pt x="6087" y="879"/>
                    <a:pt x="7801" y="257"/>
                    <a:pt x="9481" y="257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678"/>
                    <a:pt x="4469" y="12177"/>
                  </a:cubicBezTo>
                  <a:cubicBezTo>
                    <a:pt x="5930" y="13639"/>
                    <a:pt x="7731" y="14294"/>
                    <a:pt x="9495" y="14294"/>
                  </a:cubicBezTo>
                  <a:cubicBezTo>
                    <a:pt x="13163" y="14294"/>
                    <a:pt x="16677" y="11466"/>
                    <a:pt x="16677" y="7175"/>
                  </a:cubicBezTo>
                  <a:cubicBezTo>
                    <a:pt x="16677" y="3210"/>
                    <a:pt x="13499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8"/>
            <p:cNvSpPr/>
            <p:nvPr/>
          </p:nvSpPr>
          <p:spPr>
            <a:xfrm>
              <a:off x="3425350" y="743900"/>
              <a:ext cx="264325" cy="226550"/>
            </a:xfrm>
            <a:custGeom>
              <a:avLst/>
              <a:gdLst/>
              <a:ahLst/>
              <a:cxnLst/>
              <a:rect l="l" t="t" r="r" b="b"/>
              <a:pathLst>
                <a:path w="10573" h="9062" extrusionOk="0">
                  <a:moveTo>
                    <a:pt x="6010" y="266"/>
                  </a:moveTo>
                  <a:cubicBezTo>
                    <a:pt x="8203" y="266"/>
                    <a:pt x="10310" y="1980"/>
                    <a:pt x="10289" y="4563"/>
                  </a:cubicBezTo>
                  <a:cubicBezTo>
                    <a:pt x="10257" y="6891"/>
                    <a:pt x="8370" y="8779"/>
                    <a:pt x="6041" y="8779"/>
                  </a:cubicBezTo>
                  <a:cubicBezTo>
                    <a:pt x="2266" y="8747"/>
                    <a:pt x="378" y="4185"/>
                    <a:pt x="3052" y="1511"/>
                  </a:cubicBezTo>
                  <a:cubicBezTo>
                    <a:pt x="3912" y="651"/>
                    <a:pt x="4971" y="266"/>
                    <a:pt x="6010" y="266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56" y="8643"/>
                    <a:pt x="4900" y="9061"/>
                    <a:pt x="6024" y="9061"/>
                  </a:cubicBezTo>
                  <a:cubicBezTo>
                    <a:pt x="8344" y="9061"/>
                    <a:pt x="10572" y="7276"/>
                    <a:pt x="10572" y="4563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8"/>
            <p:cNvSpPr/>
            <p:nvPr/>
          </p:nvSpPr>
          <p:spPr>
            <a:xfrm>
              <a:off x="35048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4" y="280"/>
                  </a:moveTo>
                  <a:cubicBezTo>
                    <a:pt x="3815" y="280"/>
                    <a:pt x="4741" y="1037"/>
                    <a:pt x="4720" y="2172"/>
                  </a:cubicBezTo>
                  <a:cubicBezTo>
                    <a:pt x="4720" y="3178"/>
                    <a:pt x="3870" y="3997"/>
                    <a:pt x="2863" y="3997"/>
                  </a:cubicBezTo>
                  <a:cubicBezTo>
                    <a:pt x="1196" y="3997"/>
                    <a:pt x="378" y="1983"/>
                    <a:pt x="1573" y="819"/>
                  </a:cubicBezTo>
                  <a:cubicBezTo>
                    <a:pt x="1945" y="447"/>
                    <a:pt x="2403" y="280"/>
                    <a:pt x="2854" y="28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84" y="4091"/>
                    <a:pt x="2321" y="4288"/>
                    <a:pt x="2850" y="4288"/>
                  </a:cubicBezTo>
                  <a:cubicBezTo>
                    <a:pt x="3944" y="4288"/>
                    <a:pt x="5003" y="3444"/>
                    <a:pt x="5003" y="2172"/>
                  </a:cubicBezTo>
                  <a:cubicBezTo>
                    <a:pt x="5034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8"/>
            <p:cNvSpPr/>
            <p:nvPr/>
          </p:nvSpPr>
          <p:spPr>
            <a:xfrm>
              <a:off x="2899100" y="678600"/>
              <a:ext cx="417725" cy="357350"/>
            </a:xfrm>
            <a:custGeom>
              <a:avLst/>
              <a:gdLst/>
              <a:ahLst/>
              <a:cxnLst/>
              <a:rect l="l" t="t" r="r" b="b"/>
              <a:pathLst>
                <a:path w="16709" h="14294" extrusionOk="0">
                  <a:moveTo>
                    <a:pt x="9506" y="257"/>
                  </a:moveTo>
                  <a:cubicBezTo>
                    <a:pt x="13040" y="257"/>
                    <a:pt x="16425" y="3014"/>
                    <a:pt x="16425" y="7175"/>
                  </a:cubicBezTo>
                  <a:cubicBezTo>
                    <a:pt x="16394" y="10950"/>
                    <a:pt x="13342" y="14002"/>
                    <a:pt x="9566" y="14002"/>
                  </a:cubicBezTo>
                  <a:cubicBezTo>
                    <a:pt x="3462" y="14002"/>
                    <a:pt x="378" y="6608"/>
                    <a:pt x="4721" y="2266"/>
                  </a:cubicBezTo>
                  <a:cubicBezTo>
                    <a:pt x="6118" y="879"/>
                    <a:pt x="7829" y="257"/>
                    <a:pt x="9506" y="257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678"/>
                    <a:pt x="4500" y="12177"/>
                  </a:cubicBezTo>
                  <a:cubicBezTo>
                    <a:pt x="5962" y="13639"/>
                    <a:pt x="7759" y="14294"/>
                    <a:pt x="9520" y="14294"/>
                  </a:cubicBezTo>
                  <a:cubicBezTo>
                    <a:pt x="13181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8"/>
            <p:cNvSpPr/>
            <p:nvPr/>
          </p:nvSpPr>
          <p:spPr>
            <a:xfrm>
              <a:off x="2986425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35" y="266"/>
                  </a:moveTo>
                  <a:cubicBezTo>
                    <a:pt x="8221" y="266"/>
                    <a:pt x="10321" y="1980"/>
                    <a:pt x="10321" y="4563"/>
                  </a:cubicBezTo>
                  <a:cubicBezTo>
                    <a:pt x="10289" y="6891"/>
                    <a:pt x="8401" y="8747"/>
                    <a:pt x="6073" y="8779"/>
                  </a:cubicBezTo>
                  <a:cubicBezTo>
                    <a:pt x="2297" y="8747"/>
                    <a:pt x="409" y="4185"/>
                    <a:pt x="3084" y="1511"/>
                  </a:cubicBezTo>
                  <a:cubicBezTo>
                    <a:pt x="3944" y="651"/>
                    <a:pt x="4999" y="266"/>
                    <a:pt x="6035" y="266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09"/>
                  </a:cubicBezTo>
                  <a:cubicBezTo>
                    <a:pt x="3787" y="8643"/>
                    <a:pt x="4929" y="9061"/>
                    <a:pt x="6048" y="9061"/>
                  </a:cubicBezTo>
                  <a:cubicBezTo>
                    <a:pt x="8361" y="9061"/>
                    <a:pt x="10583" y="7276"/>
                    <a:pt x="10604" y="4563"/>
                  </a:cubicBezTo>
                  <a:cubicBezTo>
                    <a:pt x="10604" y="2045"/>
                    <a:pt x="8590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8"/>
            <p:cNvSpPr/>
            <p:nvPr/>
          </p:nvSpPr>
          <p:spPr>
            <a:xfrm>
              <a:off x="3066650" y="803675"/>
              <a:ext cx="125100" cy="107225"/>
            </a:xfrm>
            <a:custGeom>
              <a:avLst/>
              <a:gdLst/>
              <a:ahLst/>
              <a:cxnLst/>
              <a:rect l="l" t="t" r="r" b="b"/>
              <a:pathLst>
                <a:path w="5004" h="4289" extrusionOk="0">
                  <a:moveTo>
                    <a:pt x="2845" y="280"/>
                  </a:moveTo>
                  <a:cubicBezTo>
                    <a:pt x="3816" y="280"/>
                    <a:pt x="4742" y="1037"/>
                    <a:pt x="4720" y="2172"/>
                  </a:cubicBezTo>
                  <a:cubicBezTo>
                    <a:pt x="4689" y="3178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4" y="447"/>
                    <a:pt x="2389" y="280"/>
                    <a:pt x="2845" y="28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22" y="3650"/>
                  </a:cubicBezTo>
                  <a:cubicBezTo>
                    <a:pt x="1763" y="4091"/>
                    <a:pt x="2307" y="4288"/>
                    <a:pt x="2841" y="4288"/>
                  </a:cubicBezTo>
                  <a:cubicBezTo>
                    <a:pt x="3945" y="4288"/>
                    <a:pt x="5003" y="3444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8"/>
            <p:cNvSpPr/>
            <p:nvPr/>
          </p:nvSpPr>
          <p:spPr>
            <a:xfrm>
              <a:off x="2740225" y="2798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8"/>
                  </a:cubicBezTo>
                  <a:cubicBezTo>
                    <a:pt x="10594" y="13393"/>
                    <a:pt x="8877" y="14020"/>
                    <a:pt x="7193" y="14020"/>
                  </a:cubicBezTo>
                  <a:cubicBezTo>
                    <a:pt x="3668" y="14020"/>
                    <a:pt x="283" y="11273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lnTo>
                    <a:pt x="7143" y="284"/>
                  </a:ln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285"/>
                  </a:cubicBezTo>
                  <a:cubicBezTo>
                    <a:pt x="13498" y="14285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8"/>
            <p:cNvSpPr/>
            <p:nvPr/>
          </p:nvSpPr>
          <p:spPr>
            <a:xfrm>
              <a:off x="2805500" y="34505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317"/>
                  </a:moveTo>
                  <a:cubicBezTo>
                    <a:pt x="8307" y="317"/>
                    <a:pt x="10195" y="4879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3"/>
                  </a:cubicBezTo>
                  <a:cubicBezTo>
                    <a:pt x="315" y="2205"/>
                    <a:pt x="2203" y="317"/>
                    <a:pt x="4532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46" y="9064"/>
                    <a:pt x="4532" y="9064"/>
                  </a:cubicBezTo>
                  <a:cubicBezTo>
                    <a:pt x="8590" y="9064"/>
                    <a:pt x="10573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8"/>
            <p:cNvSpPr/>
            <p:nvPr/>
          </p:nvSpPr>
          <p:spPr>
            <a:xfrm>
              <a:off x="286527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2"/>
                  </a:moveTo>
                  <a:cubicBezTo>
                    <a:pt x="3808" y="292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6"/>
                    <a:pt x="284" y="2148"/>
                  </a:cubicBezTo>
                  <a:cubicBezTo>
                    <a:pt x="284" y="1141"/>
                    <a:pt x="1134" y="292"/>
                    <a:pt x="2141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41" y="4319"/>
                  </a:cubicBezTo>
                  <a:cubicBezTo>
                    <a:pt x="4060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8"/>
            <p:cNvSpPr/>
            <p:nvPr/>
          </p:nvSpPr>
          <p:spPr>
            <a:xfrm>
              <a:off x="2302075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17" y="315"/>
                  </a:moveTo>
                  <a:cubicBezTo>
                    <a:pt x="7136" y="315"/>
                    <a:pt x="7155" y="315"/>
                    <a:pt x="7175" y="315"/>
                  </a:cubicBezTo>
                  <a:cubicBezTo>
                    <a:pt x="13279" y="315"/>
                    <a:pt x="16299" y="7709"/>
                    <a:pt x="11989" y="12020"/>
                  </a:cubicBezTo>
                  <a:cubicBezTo>
                    <a:pt x="10590" y="13409"/>
                    <a:pt x="8877" y="14030"/>
                    <a:pt x="7198" y="14030"/>
                  </a:cubicBezTo>
                  <a:cubicBezTo>
                    <a:pt x="3667" y="14030"/>
                    <a:pt x="284" y="11280"/>
                    <a:pt x="284" y="7143"/>
                  </a:cubicBezTo>
                  <a:cubicBezTo>
                    <a:pt x="284" y="3386"/>
                    <a:pt x="3336" y="315"/>
                    <a:pt x="7117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75" y="14285"/>
                  </a:cubicBezTo>
                  <a:cubicBezTo>
                    <a:pt x="13530" y="14285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8"/>
            <p:cNvSpPr/>
            <p:nvPr/>
          </p:nvSpPr>
          <p:spPr>
            <a:xfrm>
              <a:off x="2367375" y="34505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05" y="316"/>
                  </a:moveTo>
                  <a:cubicBezTo>
                    <a:pt x="4525" y="316"/>
                    <a:pt x="4544" y="316"/>
                    <a:pt x="4563" y="317"/>
                  </a:cubicBezTo>
                  <a:cubicBezTo>
                    <a:pt x="8307" y="317"/>
                    <a:pt x="10195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3"/>
                  </a:cubicBezTo>
                  <a:cubicBezTo>
                    <a:pt x="284" y="2223"/>
                    <a:pt x="2172" y="316"/>
                    <a:pt x="4505" y="316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6" y="9064"/>
                    <a:pt x="4563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8"/>
            <p:cNvSpPr/>
            <p:nvPr/>
          </p:nvSpPr>
          <p:spPr>
            <a:xfrm>
              <a:off x="2427150" y="404675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2"/>
                  </a:moveTo>
                  <a:cubicBezTo>
                    <a:pt x="3808" y="292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6"/>
                    <a:pt x="315" y="2148"/>
                  </a:cubicBezTo>
                  <a:cubicBezTo>
                    <a:pt x="284" y="1141"/>
                    <a:pt x="1133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1" y="3344"/>
                    <a:pt x="976" y="4287"/>
                    <a:pt x="2172" y="4319"/>
                  </a:cubicBezTo>
                  <a:cubicBezTo>
                    <a:pt x="4059" y="4287"/>
                    <a:pt x="5035" y="1991"/>
                    <a:pt x="3682" y="638"/>
                  </a:cubicBezTo>
                  <a:cubicBezTo>
                    <a:pt x="3242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8"/>
            <p:cNvSpPr/>
            <p:nvPr/>
          </p:nvSpPr>
          <p:spPr>
            <a:xfrm>
              <a:off x="2460975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2" y="257"/>
                  </a:moveTo>
                  <a:cubicBezTo>
                    <a:pt x="13025" y="257"/>
                    <a:pt x="16425" y="3014"/>
                    <a:pt x="16425" y="7175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8" y="879"/>
                    <a:pt x="7815" y="257"/>
                    <a:pt x="9492" y="257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678"/>
                    <a:pt x="4500" y="12177"/>
                  </a:cubicBezTo>
                  <a:cubicBezTo>
                    <a:pt x="5951" y="13639"/>
                    <a:pt x="7745" y="14294"/>
                    <a:pt x="9506" y="14294"/>
                  </a:cubicBezTo>
                  <a:cubicBezTo>
                    <a:pt x="13166" y="14294"/>
                    <a:pt x="16687" y="11466"/>
                    <a:pt x="16708" y="7175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8"/>
            <p:cNvSpPr/>
            <p:nvPr/>
          </p:nvSpPr>
          <p:spPr>
            <a:xfrm>
              <a:off x="2548300" y="743900"/>
              <a:ext cx="265100" cy="226550"/>
            </a:xfrm>
            <a:custGeom>
              <a:avLst/>
              <a:gdLst/>
              <a:ahLst/>
              <a:cxnLst/>
              <a:rect l="l" t="t" r="r" b="b"/>
              <a:pathLst>
                <a:path w="10604" h="9062" extrusionOk="0">
                  <a:moveTo>
                    <a:pt x="6010" y="266"/>
                  </a:moveTo>
                  <a:cubicBezTo>
                    <a:pt x="8202" y="266"/>
                    <a:pt x="10310" y="1980"/>
                    <a:pt x="10289" y="4563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185"/>
                    <a:pt x="3052" y="1511"/>
                  </a:cubicBezTo>
                  <a:cubicBezTo>
                    <a:pt x="3912" y="651"/>
                    <a:pt x="4970" y="266"/>
                    <a:pt x="6010" y="266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32" y="7709"/>
                  </a:cubicBezTo>
                  <a:cubicBezTo>
                    <a:pt x="3766" y="8643"/>
                    <a:pt x="4914" y="9061"/>
                    <a:pt x="6039" y="9061"/>
                  </a:cubicBezTo>
                  <a:cubicBezTo>
                    <a:pt x="8361" y="9061"/>
                    <a:pt x="10582" y="7276"/>
                    <a:pt x="10603" y="4563"/>
                  </a:cubicBezTo>
                  <a:cubicBezTo>
                    <a:pt x="10603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8"/>
            <p:cNvSpPr/>
            <p:nvPr/>
          </p:nvSpPr>
          <p:spPr>
            <a:xfrm>
              <a:off x="2627725" y="803675"/>
              <a:ext cx="125900" cy="107225"/>
            </a:xfrm>
            <a:custGeom>
              <a:avLst/>
              <a:gdLst/>
              <a:ahLst/>
              <a:cxnLst/>
              <a:rect l="l" t="t" r="r" b="b"/>
              <a:pathLst>
                <a:path w="5036" h="4289" extrusionOk="0">
                  <a:moveTo>
                    <a:pt x="2877" y="280"/>
                  </a:moveTo>
                  <a:cubicBezTo>
                    <a:pt x="3847" y="280"/>
                    <a:pt x="4773" y="1037"/>
                    <a:pt x="4752" y="2172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6" y="447"/>
                    <a:pt x="2421" y="280"/>
                    <a:pt x="2877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5" y="4091"/>
                    <a:pt x="2336" y="4288"/>
                    <a:pt x="2866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91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8"/>
            <p:cNvSpPr/>
            <p:nvPr/>
          </p:nvSpPr>
          <p:spPr>
            <a:xfrm>
              <a:off x="2022850" y="678600"/>
              <a:ext cx="417700" cy="357350"/>
            </a:xfrm>
            <a:custGeom>
              <a:avLst/>
              <a:gdLst/>
              <a:ahLst/>
              <a:cxnLst/>
              <a:rect l="l" t="t" r="r" b="b"/>
              <a:pathLst>
                <a:path w="16708" h="14294" extrusionOk="0">
                  <a:moveTo>
                    <a:pt x="9491" y="257"/>
                  </a:moveTo>
                  <a:cubicBezTo>
                    <a:pt x="13021" y="257"/>
                    <a:pt x="16414" y="3014"/>
                    <a:pt x="16393" y="7175"/>
                  </a:cubicBezTo>
                  <a:cubicBezTo>
                    <a:pt x="16393" y="10950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720" y="2266"/>
                  </a:cubicBezTo>
                  <a:cubicBezTo>
                    <a:pt x="6107" y="879"/>
                    <a:pt x="7815" y="257"/>
                    <a:pt x="9491" y="257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678"/>
                    <a:pt x="4468" y="12177"/>
                  </a:cubicBezTo>
                  <a:cubicBezTo>
                    <a:pt x="5930" y="13639"/>
                    <a:pt x="7730" y="14294"/>
                    <a:pt x="9495" y="14294"/>
                  </a:cubicBezTo>
                  <a:cubicBezTo>
                    <a:pt x="13162" y="14294"/>
                    <a:pt x="16676" y="11466"/>
                    <a:pt x="16676" y="7175"/>
                  </a:cubicBezTo>
                  <a:cubicBezTo>
                    <a:pt x="16708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8"/>
            <p:cNvSpPr/>
            <p:nvPr/>
          </p:nvSpPr>
          <p:spPr>
            <a:xfrm>
              <a:off x="2110150" y="743900"/>
              <a:ext cx="265125" cy="226550"/>
            </a:xfrm>
            <a:custGeom>
              <a:avLst/>
              <a:gdLst/>
              <a:ahLst/>
              <a:cxnLst/>
              <a:rect l="l" t="t" r="r" b="b"/>
              <a:pathLst>
                <a:path w="10605" h="9062" extrusionOk="0">
                  <a:moveTo>
                    <a:pt x="6024" y="266"/>
                  </a:moveTo>
                  <a:cubicBezTo>
                    <a:pt x="8218" y="266"/>
                    <a:pt x="10311" y="1980"/>
                    <a:pt x="10289" y="4563"/>
                  </a:cubicBezTo>
                  <a:cubicBezTo>
                    <a:pt x="10289" y="6891"/>
                    <a:pt x="8370" y="8747"/>
                    <a:pt x="6042" y="8779"/>
                  </a:cubicBezTo>
                  <a:cubicBezTo>
                    <a:pt x="2266" y="8747"/>
                    <a:pt x="378" y="4185"/>
                    <a:pt x="3053" y="1511"/>
                  </a:cubicBezTo>
                  <a:cubicBezTo>
                    <a:pt x="3923" y="651"/>
                    <a:pt x="4985" y="266"/>
                    <a:pt x="6024" y="266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09"/>
                  </a:cubicBezTo>
                  <a:cubicBezTo>
                    <a:pt x="3766" y="8643"/>
                    <a:pt x="4915" y="9061"/>
                    <a:pt x="6038" y="9061"/>
                  </a:cubicBezTo>
                  <a:cubicBezTo>
                    <a:pt x="8358" y="9061"/>
                    <a:pt x="10573" y="7276"/>
                    <a:pt x="10573" y="4563"/>
                  </a:cubicBezTo>
                  <a:cubicBezTo>
                    <a:pt x="10604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8"/>
            <p:cNvSpPr/>
            <p:nvPr/>
          </p:nvSpPr>
          <p:spPr>
            <a:xfrm>
              <a:off x="2189600" y="803675"/>
              <a:ext cx="125875" cy="107225"/>
            </a:xfrm>
            <a:custGeom>
              <a:avLst/>
              <a:gdLst/>
              <a:ahLst/>
              <a:cxnLst/>
              <a:rect l="l" t="t" r="r" b="b"/>
              <a:pathLst>
                <a:path w="5035" h="4289" extrusionOk="0">
                  <a:moveTo>
                    <a:pt x="2855" y="280"/>
                  </a:moveTo>
                  <a:cubicBezTo>
                    <a:pt x="3815" y="280"/>
                    <a:pt x="4742" y="1037"/>
                    <a:pt x="4720" y="2172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1983"/>
                    <a:pt x="1574" y="819"/>
                  </a:cubicBezTo>
                  <a:cubicBezTo>
                    <a:pt x="1946" y="447"/>
                    <a:pt x="2404" y="280"/>
                    <a:pt x="2855" y="28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4" y="4091"/>
                    <a:pt x="2335" y="4288"/>
                    <a:pt x="2865" y="4288"/>
                  </a:cubicBezTo>
                  <a:cubicBezTo>
                    <a:pt x="3963" y="4288"/>
                    <a:pt x="5014" y="3444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8"/>
            <p:cNvSpPr/>
            <p:nvPr/>
          </p:nvSpPr>
          <p:spPr>
            <a:xfrm>
              <a:off x="1863950" y="2798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8"/>
            <p:cNvSpPr/>
            <p:nvPr/>
          </p:nvSpPr>
          <p:spPr>
            <a:xfrm>
              <a:off x="1929250" y="34505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317"/>
                  </a:moveTo>
                  <a:cubicBezTo>
                    <a:pt x="8307" y="317"/>
                    <a:pt x="10194" y="4879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3" y="7093"/>
                    <a:pt x="283" y="4533"/>
                  </a:cubicBezTo>
                  <a:cubicBezTo>
                    <a:pt x="283" y="2205"/>
                    <a:pt x="2171" y="317"/>
                    <a:pt x="4531" y="317"/>
                  </a:cubicBez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6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8"/>
            <p:cNvSpPr/>
            <p:nvPr/>
          </p:nvSpPr>
          <p:spPr>
            <a:xfrm>
              <a:off x="1988225" y="404675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2"/>
                  </a:moveTo>
                  <a:cubicBezTo>
                    <a:pt x="3808" y="292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6"/>
                    <a:pt x="316" y="2148"/>
                  </a:cubicBezTo>
                  <a:cubicBezTo>
                    <a:pt x="316" y="1141"/>
                    <a:pt x="1134" y="292"/>
                    <a:pt x="2172" y="292"/>
                  </a:cubicBezTo>
                  <a:close/>
                  <a:moveTo>
                    <a:pt x="2168" y="1"/>
                  </a:moveTo>
                  <a:cubicBezTo>
                    <a:pt x="1062" y="1"/>
                    <a:pt x="1" y="852"/>
                    <a:pt x="1" y="2148"/>
                  </a:cubicBezTo>
                  <a:cubicBezTo>
                    <a:pt x="32" y="3344"/>
                    <a:pt x="976" y="4287"/>
                    <a:pt x="2172" y="4319"/>
                  </a:cubicBezTo>
                  <a:cubicBezTo>
                    <a:pt x="4091" y="4319"/>
                    <a:pt x="5035" y="1991"/>
                    <a:pt x="3682" y="638"/>
                  </a:cubicBezTo>
                  <a:cubicBezTo>
                    <a:pt x="3243" y="198"/>
                    <a:pt x="2700" y="1"/>
                    <a:pt x="216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8"/>
            <p:cNvSpPr/>
            <p:nvPr/>
          </p:nvSpPr>
          <p:spPr>
            <a:xfrm>
              <a:off x="1976425" y="636125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8" y="289"/>
                  </a:moveTo>
                  <a:cubicBezTo>
                    <a:pt x="15729" y="289"/>
                    <a:pt x="19939" y="3715"/>
                    <a:pt x="19917" y="8874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6" y="1066"/>
                    <a:pt x="9248" y="289"/>
                    <a:pt x="11338" y="289"/>
                  </a:cubicBezTo>
                  <a:close/>
                  <a:moveTo>
                    <a:pt x="28864" y="289"/>
                  </a:moveTo>
                  <a:cubicBezTo>
                    <a:pt x="33257" y="289"/>
                    <a:pt x="37474" y="3715"/>
                    <a:pt x="37474" y="8874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2" y="1066"/>
                    <a:pt x="26773" y="289"/>
                    <a:pt x="28864" y="289"/>
                  </a:cubicBezTo>
                  <a:close/>
                  <a:moveTo>
                    <a:pt x="46396" y="289"/>
                  </a:moveTo>
                  <a:cubicBezTo>
                    <a:pt x="50796" y="289"/>
                    <a:pt x="55021" y="3715"/>
                    <a:pt x="55000" y="8874"/>
                  </a:cubicBezTo>
                  <a:cubicBezTo>
                    <a:pt x="54968" y="13562"/>
                    <a:pt x="51161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67" y="1066"/>
                    <a:pt x="44302" y="289"/>
                    <a:pt x="46396" y="289"/>
                  </a:cubicBezTo>
                  <a:close/>
                  <a:moveTo>
                    <a:pt x="63945" y="289"/>
                  </a:moveTo>
                  <a:cubicBezTo>
                    <a:pt x="68336" y="289"/>
                    <a:pt x="72546" y="3715"/>
                    <a:pt x="72525" y="8874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384" y="17369"/>
                    <a:pt x="52608" y="8150"/>
                    <a:pt x="57989" y="2801"/>
                  </a:cubicBezTo>
                  <a:cubicBezTo>
                    <a:pt x="59724" y="1066"/>
                    <a:pt x="61855" y="289"/>
                    <a:pt x="63945" y="289"/>
                  </a:cubicBezTo>
                  <a:close/>
                  <a:moveTo>
                    <a:pt x="81472" y="289"/>
                  </a:moveTo>
                  <a:cubicBezTo>
                    <a:pt x="85865" y="289"/>
                    <a:pt x="90082" y="3715"/>
                    <a:pt x="90082" y="8874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50"/>
                    <a:pt x="75514" y="2801"/>
                  </a:cubicBezTo>
                  <a:cubicBezTo>
                    <a:pt x="77249" y="1066"/>
                    <a:pt x="79380" y="289"/>
                    <a:pt x="81472" y="289"/>
                  </a:cubicBezTo>
                  <a:close/>
                  <a:moveTo>
                    <a:pt x="98997" y="289"/>
                  </a:moveTo>
                  <a:cubicBezTo>
                    <a:pt x="103390" y="289"/>
                    <a:pt x="107607" y="3715"/>
                    <a:pt x="107607" y="8874"/>
                  </a:cubicBezTo>
                  <a:cubicBezTo>
                    <a:pt x="107576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75" y="1066"/>
                    <a:pt x="96906" y="289"/>
                    <a:pt x="98997" y="289"/>
                  </a:cubicBezTo>
                  <a:close/>
                  <a:moveTo>
                    <a:pt x="116543" y="289"/>
                  </a:moveTo>
                  <a:cubicBezTo>
                    <a:pt x="120944" y="289"/>
                    <a:pt x="125154" y="3715"/>
                    <a:pt x="125132" y="8874"/>
                  </a:cubicBezTo>
                  <a:cubicBezTo>
                    <a:pt x="125101" y="13562"/>
                    <a:pt x="121294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10" y="1066"/>
                    <a:pt x="114448" y="289"/>
                    <a:pt x="116543" y="289"/>
                  </a:cubicBezTo>
                  <a:close/>
                  <a:moveTo>
                    <a:pt x="134078" y="289"/>
                  </a:moveTo>
                  <a:cubicBezTo>
                    <a:pt x="138469" y="289"/>
                    <a:pt x="142679" y="3715"/>
                    <a:pt x="142658" y="8874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17" y="17369"/>
                    <a:pt x="122741" y="8181"/>
                    <a:pt x="128121" y="2801"/>
                  </a:cubicBezTo>
                  <a:cubicBezTo>
                    <a:pt x="129857" y="1066"/>
                    <a:pt x="131988" y="289"/>
                    <a:pt x="134078" y="289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4" y="32"/>
                  </a:cubicBezTo>
                  <a:cubicBezTo>
                    <a:pt x="77024" y="32"/>
                    <a:pt x="73249" y="3399"/>
                    <a:pt x="72777" y="7898"/>
                  </a:cubicBezTo>
                  <a:cubicBezTo>
                    <a:pt x="72273" y="3399"/>
                    <a:pt x="68498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4" y="32"/>
                    <a:pt x="38198" y="3399"/>
                    <a:pt x="37695" y="7898"/>
                  </a:cubicBezTo>
                  <a:cubicBezTo>
                    <a:pt x="37223" y="3399"/>
                    <a:pt x="33447" y="32"/>
                    <a:pt x="28948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1" y="32"/>
                  </a:cubicBezTo>
                  <a:cubicBezTo>
                    <a:pt x="6891" y="32"/>
                    <a:pt x="3116" y="3399"/>
                    <a:pt x="2644" y="7898"/>
                  </a:cubicBezTo>
                  <a:lnTo>
                    <a:pt x="2644" y="9755"/>
                  </a:lnTo>
                  <a:cubicBezTo>
                    <a:pt x="3116" y="14222"/>
                    <a:pt x="6891" y="17621"/>
                    <a:pt x="11391" y="17621"/>
                  </a:cubicBezTo>
                  <a:cubicBezTo>
                    <a:pt x="15890" y="17621"/>
                    <a:pt x="19697" y="14222"/>
                    <a:pt x="20169" y="9755"/>
                  </a:cubicBezTo>
                  <a:cubicBezTo>
                    <a:pt x="20641" y="14222"/>
                    <a:pt x="24448" y="17621"/>
                    <a:pt x="28948" y="17621"/>
                  </a:cubicBezTo>
                  <a:cubicBezTo>
                    <a:pt x="33447" y="17621"/>
                    <a:pt x="37223" y="14222"/>
                    <a:pt x="37695" y="9755"/>
                  </a:cubicBezTo>
                  <a:cubicBezTo>
                    <a:pt x="38198" y="14222"/>
                    <a:pt x="41974" y="17621"/>
                    <a:pt x="46473" y="17621"/>
                  </a:cubicBezTo>
                  <a:cubicBezTo>
                    <a:pt x="50972" y="17621"/>
                    <a:pt x="54748" y="14222"/>
                    <a:pt x="55251" y="9755"/>
                  </a:cubicBezTo>
                  <a:cubicBezTo>
                    <a:pt x="55723" y="14222"/>
                    <a:pt x="59499" y="17621"/>
                    <a:pt x="63998" y="17621"/>
                  </a:cubicBezTo>
                  <a:cubicBezTo>
                    <a:pt x="68498" y="17621"/>
                    <a:pt x="72273" y="14222"/>
                    <a:pt x="72777" y="9755"/>
                  </a:cubicBezTo>
                  <a:cubicBezTo>
                    <a:pt x="73249" y="14222"/>
                    <a:pt x="77024" y="17621"/>
                    <a:pt x="81524" y="17621"/>
                  </a:cubicBezTo>
                  <a:cubicBezTo>
                    <a:pt x="86023" y="17621"/>
                    <a:pt x="89830" y="14222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22"/>
                    <a:pt x="112106" y="17621"/>
                    <a:pt x="116606" y="17621"/>
                  </a:cubicBezTo>
                  <a:cubicBezTo>
                    <a:pt x="121105" y="17621"/>
                    <a:pt x="124881" y="14222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31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399"/>
                    <a:pt x="125384" y="7898"/>
                  </a:cubicBezTo>
                  <a:cubicBezTo>
                    <a:pt x="124881" y="3399"/>
                    <a:pt x="121105" y="32"/>
                    <a:pt x="116606" y="32"/>
                  </a:cubicBezTo>
                  <a:cubicBezTo>
                    <a:pt x="112106" y="32"/>
                    <a:pt x="108331" y="3399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8"/>
            <p:cNvSpPr/>
            <p:nvPr/>
          </p:nvSpPr>
          <p:spPr>
            <a:xfrm>
              <a:off x="1756975" y="237325"/>
              <a:ext cx="4084025" cy="442000"/>
            </a:xfrm>
            <a:custGeom>
              <a:avLst/>
              <a:gdLst/>
              <a:ahLst/>
              <a:cxnLst/>
              <a:rect l="l" t="t" r="r" b="b"/>
              <a:pathLst>
                <a:path w="163361" h="17680" extrusionOk="0">
                  <a:moveTo>
                    <a:pt x="99050" y="312"/>
                  </a:moveTo>
                  <a:cubicBezTo>
                    <a:pt x="103435" y="312"/>
                    <a:pt x="107638" y="3713"/>
                    <a:pt x="107638" y="8842"/>
                  </a:cubicBezTo>
                  <a:cubicBezTo>
                    <a:pt x="107607" y="13556"/>
                    <a:pt x="103808" y="17360"/>
                    <a:pt x="99095" y="17369"/>
                  </a:cubicBezTo>
                  <a:lnTo>
                    <a:pt x="99095" y="17369"/>
                  </a:lnTo>
                  <a:cubicBezTo>
                    <a:pt x="91492" y="17356"/>
                    <a:pt x="87694" y="8177"/>
                    <a:pt x="93070" y="2832"/>
                  </a:cubicBezTo>
                  <a:cubicBezTo>
                    <a:pt x="94812" y="1091"/>
                    <a:pt x="96952" y="312"/>
                    <a:pt x="99050" y="312"/>
                  </a:cubicBezTo>
                  <a:close/>
                  <a:moveTo>
                    <a:pt x="116576" y="312"/>
                  </a:moveTo>
                  <a:cubicBezTo>
                    <a:pt x="120961" y="312"/>
                    <a:pt x="125163" y="3713"/>
                    <a:pt x="125163" y="8842"/>
                  </a:cubicBezTo>
                  <a:cubicBezTo>
                    <a:pt x="125163" y="13556"/>
                    <a:pt x="121333" y="17360"/>
                    <a:pt x="116621" y="17369"/>
                  </a:cubicBezTo>
                  <a:lnTo>
                    <a:pt x="116621" y="17369"/>
                  </a:lnTo>
                  <a:cubicBezTo>
                    <a:pt x="109017" y="17356"/>
                    <a:pt x="105251" y="8177"/>
                    <a:pt x="110596" y="2832"/>
                  </a:cubicBezTo>
                  <a:cubicBezTo>
                    <a:pt x="112337" y="1091"/>
                    <a:pt x="114477" y="312"/>
                    <a:pt x="116576" y="312"/>
                  </a:cubicBezTo>
                  <a:close/>
                  <a:moveTo>
                    <a:pt x="46443" y="312"/>
                  </a:moveTo>
                  <a:cubicBezTo>
                    <a:pt x="50828" y="312"/>
                    <a:pt x="55031" y="3713"/>
                    <a:pt x="55031" y="8842"/>
                  </a:cubicBezTo>
                  <a:cubicBezTo>
                    <a:pt x="55031" y="13556"/>
                    <a:pt x="51200" y="17360"/>
                    <a:pt x="46488" y="17369"/>
                  </a:cubicBezTo>
                  <a:lnTo>
                    <a:pt x="46488" y="17369"/>
                  </a:lnTo>
                  <a:cubicBezTo>
                    <a:pt x="38884" y="17356"/>
                    <a:pt x="35086" y="8177"/>
                    <a:pt x="40463" y="2832"/>
                  </a:cubicBezTo>
                  <a:cubicBezTo>
                    <a:pt x="42204" y="1091"/>
                    <a:pt x="44345" y="312"/>
                    <a:pt x="46443" y="312"/>
                  </a:cubicBezTo>
                  <a:close/>
                  <a:moveTo>
                    <a:pt x="11361" y="312"/>
                  </a:moveTo>
                  <a:cubicBezTo>
                    <a:pt x="15746" y="312"/>
                    <a:pt x="19949" y="3713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1"/>
                    <a:pt x="5381" y="2832"/>
                  </a:cubicBezTo>
                  <a:cubicBezTo>
                    <a:pt x="7122" y="1091"/>
                    <a:pt x="9262" y="312"/>
                    <a:pt x="11361" y="312"/>
                  </a:cubicBezTo>
                  <a:close/>
                  <a:moveTo>
                    <a:pt x="81517" y="312"/>
                  </a:moveTo>
                  <a:cubicBezTo>
                    <a:pt x="85893" y="312"/>
                    <a:pt x="90081" y="3713"/>
                    <a:pt x="90081" y="8842"/>
                  </a:cubicBezTo>
                  <a:cubicBezTo>
                    <a:pt x="90081" y="13562"/>
                    <a:pt x="86274" y="17369"/>
                    <a:pt x="81555" y="17369"/>
                  </a:cubicBezTo>
                  <a:cubicBezTo>
                    <a:pt x="73972" y="17369"/>
                    <a:pt x="70165" y="8181"/>
                    <a:pt x="75545" y="2832"/>
                  </a:cubicBezTo>
                  <a:cubicBezTo>
                    <a:pt x="77286" y="1091"/>
                    <a:pt x="79423" y="312"/>
                    <a:pt x="81517" y="312"/>
                  </a:cubicBezTo>
                  <a:close/>
                  <a:moveTo>
                    <a:pt x="134111" y="312"/>
                  </a:moveTo>
                  <a:cubicBezTo>
                    <a:pt x="138486" y="312"/>
                    <a:pt x="142689" y="3713"/>
                    <a:pt x="142689" y="8842"/>
                  </a:cubicBezTo>
                  <a:cubicBezTo>
                    <a:pt x="142689" y="13562"/>
                    <a:pt x="138850" y="17369"/>
                    <a:pt x="134162" y="17369"/>
                  </a:cubicBezTo>
                  <a:cubicBezTo>
                    <a:pt x="126579" y="17369"/>
                    <a:pt x="122772" y="8181"/>
                    <a:pt x="128153" y="2832"/>
                  </a:cubicBezTo>
                  <a:cubicBezTo>
                    <a:pt x="129884" y="1091"/>
                    <a:pt x="132017" y="312"/>
                    <a:pt x="134111" y="312"/>
                  </a:cubicBezTo>
                  <a:close/>
                  <a:moveTo>
                    <a:pt x="28886" y="312"/>
                  </a:moveTo>
                  <a:cubicBezTo>
                    <a:pt x="33271" y="312"/>
                    <a:pt x="37474" y="3713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cubicBezTo>
                    <a:pt x="28966" y="17369"/>
                    <a:pt x="28953" y="17369"/>
                    <a:pt x="28940" y="17369"/>
                  </a:cubicBezTo>
                  <a:cubicBezTo>
                    <a:pt x="21351" y="17369"/>
                    <a:pt x="17566" y="8203"/>
                    <a:pt x="22906" y="2832"/>
                  </a:cubicBezTo>
                  <a:cubicBezTo>
                    <a:pt x="24648" y="1091"/>
                    <a:pt x="26788" y="312"/>
                    <a:pt x="28886" y="312"/>
                  </a:cubicBezTo>
                  <a:close/>
                  <a:moveTo>
                    <a:pt x="63948" y="312"/>
                  </a:moveTo>
                  <a:cubicBezTo>
                    <a:pt x="68325" y="312"/>
                    <a:pt x="72535" y="3713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64016" y="17369"/>
                    <a:pt x="64003" y="17369"/>
                    <a:pt x="63990" y="17369"/>
                  </a:cubicBezTo>
                  <a:cubicBezTo>
                    <a:pt x="56402" y="17369"/>
                    <a:pt x="52617" y="8203"/>
                    <a:pt x="57988" y="2832"/>
                  </a:cubicBezTo>
                  <a:cubicBezTo>
                    <a:pt x="59719" y="1091"/>
                    <a:pt x="61853" y="312"/>
                    <a:pt x="63948" y="312"/>
                  </a:cubicBezTo>
                  <a:close/>
                  <a:moveTo>
                    <a:pt x="151636" y="312"/>
                  </a:moveTo>
                  <a:cubicBezTo>
                    <a:pt x="156011" y="312"/>
                    <a:pt x="160214" y="3713"/>
                    <a:pt x="160214" y="8842"/>
                  </a:cubicBezTo>
                  <a:cubicBezTo>
                    <a:pt x="160214" y="13542"/>
                    <a:pt x="156407" y="17369"/>
                    <a:pt x="151745" y="17369"/>
                  </a:cubicBezTo>
                  <a:cubicBezTo>
                    <a:pt x="151726" y="17369"/>
                    <a:pt x="151707" y="17369"/>
                    <a:pt x="151687" y="17369"/>
                  </a:cubicBezTo>
                  <a:cubicBezTo>
                    <a:pt x="144105" y="17369"/>
                    <a:pt x="140298" y="8181"/>
                    <a:pt x="145678" y="2832"/>
                  </a:cubicBezTo>
                  <a:cubicBezTo>
                    <a:pt x="147409" y="1091"/>
                    <a:pt x="149542" y="312"/>
                    <a:pt x="151636" y="312"/>
                  </a:cubicBezTo>
                  <a:close/>
                  <a:moveTo>
                    <a:pt x="11422" y="1"/>
                  </a:moveTo>
                  <a:cubicBezTo>
                    <a:pt x="6891" y="1"/>
                    <a:pt x="3115" y="3399"/>
                    <a:pt x="2643" y="7898"/>
                  </a:cubicBezTo>
                  <a:cubicBezTo>
                    <a:pt x="2612" y="8527"/>
                    <a:pt x="2612" y="9157"/>
                    <a:pt x="2643" y="9754"/>
                  </a:cubicBezTo>
                  <a:cubicBezTo>
                    <a:pt x="3147" y="14254"/>
                    <a:pt x="6923" y="17620"/>
                    <a:pt x="11422" y="17620"/>
                  </a:cubicBezTo>
                  <a:cubicBezTo>
                    <a:pt x="15921" y="17620"/>
                    <a:pt x="19697" y="14254"/>
                    <a:pt x="20169" y="9754"/>
                  </a:cubicBezTo>
                  <a:cubicBezTo>
                    <a:pt x="20672" y="14254"/>
                    <a:pt x="24448" y="17620"/>
                    <a:pt x="28947" y="17620"/>
                  </a:cubicBezTo>
                  <a:cubicBezTo>
                    <a:pt x="33447" y="17620"/>
                    <a:pt x="37222" y="14254"/>
                    <a:pt x="37726" y="9754"/>
                  </a:cubicBezTo>
                  <a:cubicBezTo>
                    <a:pt x="38198" y="14254"/>
                    <a:pt x="41973" y="17620"/>
                    <a:pt x="46473" y="17620"/>
                  </a:cubicBezTo>
                  <a:cubicBezTo>
                    <a:pt x="50972" y="17620"/>
                    <a:pt x="54748" y="14254"/>
                    <a:pt x="55251" y="9754"/>
                  </a:cubicBezTo>
                  <a:cubicBezTo>
                    <a:pt x="55723" y="14254"/>
                    <a:pt x="59499" y="17620"/>
                    <a:pt x="63998" y="17620"/>
                  </a:cubicBezTo>
                  <a:cubicBezTo>
                    <a:pt x="68529" y="17620"/>
                    <a:pt x="72304" y="14254"/>
                    <a:pt x="72776" y="9754"/>
                  </a:cubicBezTo>
                  <a:cubicBezTo>
                    <a:pt x="73280" y="14254"/>
                    <a:pt x="77055" y="17620"/>
                    <a:pt x="81555" y="17620"/>
                  </a:cubicBezTo>
                  <a:cubicBezTo>
                    <a:pt x="86054" y="17620"/>
                    <a:pt x="89830" y="14254"/>
                    <a:pt x="90302" y="9754"/>
                  </a:cubicBezTo>
                  <a:cubicBezTo>
                    <a:pt x="90774" y="14254"/>
                    <a:pt x="94581" y="17652"/>
                    <a:pt x="99080" y="17652"/>
                  </a:cubicBezTo>
                  <a:cubicBezTo>
                    <a:pt x="103579" y="17652"/>
                    <a:pt x="107386" y="14254"/>
                    <a:pt x="107858" y="9754"/>
                  </a:cubicBezTo>
                  <a:cubicBezTo>
                    <a:pt x="108330" y="14254"/>
                    <a:pt x="112106" y="17620"/>
                    <a:pt x="116605" y="17620"/>
                  </a:cubicBezTo>
                  <a:cubicBezTo>
                    <a:pt x="121105" y="17620"/>
                    <a:pt x="124912" y="14254"/>
                    <a:pt x="125384" y="9754"/>
                  </a:cubicBezTo>
                  <a:cubicBezTo>
                    <a:pt x="125856" y="14254"/>
                    <a:pt x="129663" y="17620"/>
                    <a:pt x="134162" y="17620"/>
                  </a:cubicBezTo>
                  <a:cubicBezTo>
                    <a:pt x="138661" y="17620"/>
                    <a:pt x="142437" y="14254"/>
                    <a:pt x="142909" y="9754"/>
                  </a:cubicBezTo>
                  <a:cubicBezTo>
                    <a:pt x="143416" y="14666"/>
                    <a:pt x="147524" y="17679"/>
                    <a:pt x="151745" y="17679"/>
                  </a:cubicBezTo>
                  <a:cubicBezTo>
                    <a:pt x="154067" y="17679"/>
                    <a:pt x="156423" y="16767"/>
                    <a:pt x="158232" y="14757"/>
                  </a:cubicBezTo>
                  <a:cubicBezTo>
                    <a:pt x="163361" y="9062"/>
                    <a:pt x="159302" y="32"/>
                    <a:pt x="151687" y="32"/>
                  </a:cubicBezTo>
                  <a:cubicBezTo>
                    <a:pt x="147157" y="32"/>
                    <a:pt x="143381" y="3430"/>
                    <a:pt x="142909" y="7898"/>
                  </a:cubicBezTo>
                  <a:cubicBezTo>
                    <a:pt x="142406" y="3430"/>
                    <a:pt x="138630" y="32"/>
                    <a:pt x="134131" y="32"/>
                  </a:cubicBezTo>
                  <a:cubicBezTo>
                    <a:pt x="129631" y="32"/>
                    <a:pt x="125856" y="3430"/>
                    <a:pt x="125384" y="7898"/>
                  </a:cubicBezTo>
                  <a:cubicBezTo>
                    <a:pt x="124880" y="3430"/>
                    <a:pt x="121105" y="32"/>
                    <a:pt x="116605" y="32"/>
                  </a:cubicBezTo>
                  <a:cubicBezTo>
                    <a:pt x="112106" y="32"/>
                    <a:pt x="108330" y="3430"/>
                    <a:pt x="107827" y="7898"/>
                  </a:cubicBezTo>
                  <a:cubicBezTo>
                    <a:pt x="107324" y="3430"/>
                    <a:pt x="103548" y="95"/>
                    <a:pt x="99080" y="95"/>
                  </a:cubicBezTo>
                  <a:cubicBezTo>
                    <a:pt x="94581" y="95"/>
                    <a:pt x="90836" y="3430"/>
                    <a:pt x="90333" y="7898"/>
                  </a:cubicBezTo>
                  <a:cubicBezTo>
                    <a:pt x="89830" y="3430"/>
                    <a:pt x="86054" y="32"/>
                    <a:pt x="81555" y="32"/>
                  </a:cubicBezTo>
                  <a:cubicBezTo>
                    <a:pt x="77055" y="32"/>
                    <a:pt x="73280" y="3430"/>
                    <a:pt x="72776" y="7898"/>
                  </a:cubicBezTo>
                  <a:cubicBezTo>
                    <a:pt x="72304" y="3430"/>
                    <a:pt x="68529" y="32"/>
                    <a:pt x="64029" y="32"/>
                  </a:cubicBezTo>
                  <a:cubicBezTo>
                    <a:pt x="59530" y="32"/>
                    <a:pt x="55723" y="3430"/>
                    <a:pt x="55251" y="7898"/>
                  </a:cubicBezTo>
                  <a:cubicBezTo>
                    <a:pt x="54779" y="3430"/>
                    <a:pt x="50972" y="32"/>
                    <a:pt x="46473" y="32"/>
                  </a:cubicBezTo>
                  <a:cubicBezTo>
                    <a:pt x="41973" y="32"/>
                    <a:pt x="38198" y="3430"/>
                    <a:pt x="37726" y="7898"/>
                  </a:cubicBezTo>
                  <a:cubicBezTo>
                    <a:pt x="37222" y="3430"/>
                    <a:pt x="33447" y="32"/>
                    <a:pt x="28947" y="32"/>
                  </a:cubicBezTo>
                  <a:cubicBezTo>
                    <a:pt x="24448" y="32"/>
                    <a:pt x="20672" y="3430"/>
                    <a:pt x="20200" y="7898"/>
                  </a:cubicBezTo>
                  <a:cubicBezTo>
                    <a:pt x="19697" y="3399"/>
                    <a:pt x="15921" y="1"/>
                    <a:pt x="1142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8"/>
            <p:cNvSpPr/>
            <p:nvPr/>
          </p:nvSpPr>
          <p:spPr>
            <a:xfrm>
              <a:off x="5370600" y="1076625"/>
              <a:ext cx="416900" cy="357925"/>
            </a:xfrm>
            <a:custGeom>
              <a:avLst/>
              <a:gdLst/>
              <a:ahLst/>
              <a:cxnLst/>
              <a:rect l="l" t="t" r="r" b="b"/>
              <a:pathLst>
                <a:path w="16676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8"/>
            <p:cNvSpPr/>
            <p:nvPr/>
          </p:nvSpPr>
          <p:spPr>
            <a:xfrm>
              <a:off x="543587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8"/>
            <p:cNvSpPr/>
            <p:nvPr/>
          </p:nvSpPr>
          <p:spPr>
            <a:xfrm>
              <a:off x="549487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8" y="285"/>
                    <a:pt x="4657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8"/>
            <p:cNvSpPr/>
            <p:nvPr/>
          </p:nvSpPr>
          <p:spPr>
            <a:xfrm>
              <a:off x="4932450" y="1076625"/>
              <a:ext cx="416925" cy="357925"/>
            </a:xfrm>
            <a:custGeom>
              <a:avLst/>
              <a:gdLst/>
              <a:ahLst/>
              <a:cxnLst/>
              <a:rect l="l" t="t" r="r" b="b"/>
              <a:pathLst>
                <a:path w="16677" h="14317" extrusionOk="0">
                  <a:moveTo>
                    <a:pt x="7143" y="315"/>
                  </a:moveTo>
                  <a:cubicBezTo>
                    <a:pt x="13247" y="315"/>
                    <a:pt x="16299" y="7709"/>
                    <a:pt x="11957" y="12020"/>
                  </a:cubicBezTo>
                  <a:cubicBezTo>
                    <a:pt x="10568" y="13409"/>
                    <a:pt x="8859" y="14030"/>
                    <a:pt x="7182" y="14030"/>
                  </a:cubicBezTo>
                  <a:cubicBezTo>
                    <a:pt x="3653" y="14030"/>
                    <a:pt x="263" y="11280"/>
                    <a:pt x="284" y="7143"/>
                  </a:cubicBezTo>
                  <a:cubicBezTo>
                    <a:pt x="284" y="3367"/>
                    <a:pt x="3336" y="315"/>
                    <a:pt x="7143" y="315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9" y="14285"/>
                    <a:pt x="7143" y="14317"/>
                  </a:cubicBezTo>
                  <a:cubicBezTo>
                    <a:pt x="13499" y="14317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8"/>
            <p:cNvSpPr/>
            <p:nvPr/>
          </p:nvSpPr>
          <p:spPr>
            <a:xfrm>
              <a:off x="49977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4" y="7106"/>
                    <a:pt x="284" y="4553"/>
                  </a:cubicBezTo>
                  <a:cubicBezTo>
                    <a:pt x="284" y="2194"/>
                    <a:pt x="2171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09" y="1344"/>
                  </a:cubicBezTo>
                  <a:cubicBezTo>
                    <a:pt x="6791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8"/>
            <p:cNvSpPr/>
            <p:nvPr/>
          </p:nvSpPr>
          <p:spPr>
            <a:xfrm>
              <a:off x="50567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8" y="4022"/>
                    <a:pt x="2162" y="4022"/>
                  </a:cubicBezTo>
                  <a:cubicBezTo>
                    <a:pt x="1207" y="4022"/>
                    <a:pt x="293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5" y="4312"/>
                    <a:pt x="2171" y="4312"/>
                  </a:cubicBezTo>
                  <a:cubicBezTo>
                    <a:pt x="4059" y="4312"/>
                    <a:pt x="5034" y="1984"/>
                    <a:pt x="3681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8"/>
            <p:cNvSpPr/>
            <p:nvPr/>
          </p:nvSpPr>
          <p:spPr>
            <a:xfrm>
              <a:off x="50905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72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3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09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7" y="11448"/>
                    <a:pt x="16707" y="7143"/>
                  </a:cubicBezTo>
                  <a:cubicBezTo>
                    <a:pt x="16707" y="3210"/>
                    <a:pt x="13529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8"/>
            <p:cNvSpPr/>
            <p:nvPr/>
          </p:nvSpPr>
          <p:spPr>
            <a:xfrm>
              <a:off x="5178675" y="1540725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89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8"/>
            <p:cNvSpPr/>
            <p:nvPr/>
          </p:nvSpPr>
          <p:spPr>
            <a:xfrm>
              <a:off x="5258100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04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8"/>
            <p:cNvSpPr/>
            <p:nvPr/>
          </p:nvSpPr>
          <p:spPr>
            <a:xfrm>
              <a:off x="465242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5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425" y="10919"/>
                    <a:pt x="13341" y="14002"/>
                    <a:pt x="9566" y="14002"/>
                  </a:cubicBezTo>
                  <a:cubicBezTo>
                    <a:pt x="3462" y="14002"/>
                    <a:pt x="410" y="6608"/>
                    <a:pt x="4720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210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8"/>
            <p:cNvSpPr/>
            <p:nvPr/>
          </p:nvSpPr>
          <p:spPr>
            <a:xfrm>
              <a:off x="473975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0" y="1978"/>
                    <a:pt x="10320" y="4531"/>
                  </a:cubicBezTo>
                  <a:cubicBezTo>
                    <a:pt x="10320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5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4" y="7259"/>
                    <a:pt x="10604" y="4531"/>
                  </a:cubicBezTo>
                  <a:cubicBezTo>
                    <a:pt x="10604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8"/>
            <p:cNvSpPr/>
            <p:nvPr/>
          </p:nvSpPr>
          <p:spPr>
            <a:xfrm>
              <a:off x="4819975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8"/>
            <p:cNvSpPr/>
            <p:nvPr/>
          </p:nvSpPr>
          <p:spPr>
            <a:xfrm>
              <a:off x="44935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78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9" y="14037"/>
                  </a:cubicBezTo>
                  <a:cubicBezTo>
                    <a:pt x="3675" y="14037"/>
                    <a:pt x="293" y="11296"/>
                    <a:pt x="315" y="7143"/>
                  </a:cubicBezTo>
                  <a:cubicBezTo>
                    <a:pt x="315" y="3367"/>
                    <a:pt x="3367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209" y="14285"/>
                    <a:pt x="7142" y="14317"/>
                  </a:cubicBezTo>
                  <a:cubicBezTo>
                    <a:pt x="13529" y="14285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8"/>
            <p:cNvSpPr/>
            <p:nvPr/>
          </p:nvSpPr>
          <p:spPr>
            <a:xfrm>
              <a:off x="4558825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226" y="4868"/>
                    <a:pt x="7552" y="7542"/>
                  </a:cubicBezTo>
                  <a:cubicBezTo>
                    <a:pt x="6686" y="8409"/>
                    <a:pt x="5622" y="8796"/>
                    <a:pt x="4579" y="8796"/>
                  </a:cubicBezTo>
                  <a:cubicBezTo>
                    <a:pt x="2401" y="8796"/>
                    <a:pt x="315" y="7106"/>
                    <a:pt x="315" y="4553"/>
                  </a:cubicBezTo>
                  <a:cubicBezTo>
                    <a:pt x="315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46" y="9053"/>
                    <a:pt x="4531" y="9084"/>
                  </a:cubicBezTo>
                  <a:cubicBezTo>
                    <a:pt x="8590" y="9084"/>
                    <a:pt x="10604" y="4176"/>
                    <a:pt x="7741" y="1344"/>
                  </a:cubicBezTo>
                  <a:cubicBezTo>
                    <a:pt x="6813" y="416"/>
                    <a:pt x="5674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8"/>
            <p:cNvSpPr/>
            <p:nvPr/>
          </p:nvSpPr>
          <p:spPr>
            <a:xfrm>
              <a:off x="461860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3" y="285"/>
                    <a:pt x="2140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0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8"/>
            <p:cNvSpPr/>
            <p:nvPr/>
          </p:nvSpPr>
          <p:spPr>
            <a:xfrm>
              <a:off x="405540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6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7"/>
                    <a:pt x="3210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8"/>
            <p:cNvSpPr/>
            <p:nvPr/>
          </p:nvSpPr>
          <p:spPr>
            <a:xfrm>
              <a:off x="4120700" y="1142150"/>
              <a:ext cx="265100" cy="227125"/>
            </a:xfrm>
            <a:custGeom>
              <a:avLst/>
              <a:gdLst/>
              <a:ahLst/>
              <a:cxnLst/>
              <a:rect l="l" t="t" r="r" b="b"/>
              <a:pathLst>
                <a:path w="10604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4"/>
                    <a:pt x="2203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9" y="1"/>
                    <a:pt x="0" y="1810"/>
                    <a:pt x="0" y="4553"/>
                  </a:cubicBezTo>
                  <a:cubicBezTo>
                    <a:pt x="0" y="7039"/>
                    <a:pt x="2045" y="9053"/>
                    <a:pt x="4531" y="9084"/>
                  </a:cubicBezTo>
                  <a:cubicBezTo>
                    <a:pt x="8558" y="9084"/>
                    <a:pt x="10604" y="4176"/>
                    <a:pt x="7740" y="1344"/>
                  </a:cubicBezTo>
                  <a:cubicBezTo>
                    <a:pt x="6813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8"/>
            <p:cNvSpPr/>
            <p:nvPr/>
          </p:nvSpPr>
          <p:spPr>
            <a:xfrm>
              <a:off x="4180475" y="1201675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140" y="285"/>
                  </a:moveTo>
                  <a:cubicBezTo>
                    <a:pt x="3808" y="285"/>
                    <a:pt x="4626" y="2298"/>
                    <a:pt x="3461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02" y="285"/>
                    <a:pt x="2140" y="285"/>
                  </a:cubicBezTo>
                  <a:close/>
                  <a:moveTo>
                    <a:pt x="2158" y="1"/>
                  </a:moveTo>
                  <a:cubicBezTo>
                    <a:pt x="1056" y="1"/>
                    <a:pt x="0" y="861"/>
                    <a:pt x="0" y="2141"/>
                  </a:cubicBezTo>
                  <a:cubicBezTo>
                    <a:pt x="0" y="3337"/>
                    <a:pt x="944" y="4280"/>
                    <a:pt x="2140" y="4312"/>
                  </a:cubicBezTo>
                  <a:cubicBezTo>
                    <a:pt x="4059" y="4312"/>
                    <a:pt x="5003" y="1984"/>
                    <a:pt x="3650" y="631"/>
                  </a:cubicBezTo>
                  <a:cubicBezTo>
                    <a:pt x="3214" y="195"/>
                    <a:pt x="2681" y="1"/>
                    <a:pt x="21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8"/>
            <p:cNvSpPr/>
            <p:nvPr/>
          </p:nvSpPr>
          <p:spPr>
            <a:xfrm>
              <a:off x="421430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8"/>
            <p:cNvSpPr/>
            <p:nvPr/>
          </p:nvSpPr>
          <p:spPr>
            <a:xfrm>
              <a:off x="4301600" y="1540725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59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5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8"/>
            <p:cNvSpPr/>
            <p:nvPr/>
          </p:nvSpPr>
          <p:spPr>
            <a:xfrm>
              <a:off x="4381275" y="1600500"/>
              <a:ext cx="125650" cy="107200"/>
            </a:xfrm>
            <a:custGeom>
              <a:avLst/>
              <a:gdLst/>
              <a:ahLst/>
              <a:cxnLst/>
              <a:rect l="l" t="t" r="r" b="b"/>
              <a:pathLst>
                <a:path w="5026" h="4288" extrusionOk="0">
                  <a:moveTo>
                    <a:pt x="2865" y="273"/>
                  </a:moveTo>
                  <a:cubicBezTo>
                    <a:pt x="3821" y="273"/>
                    <a:pt x="4743" y="1012"/>
                    <a:pt x="4743" y="2140"/>
                  </a:cubicBezTo>
                  <a:cubicBezTo>
                    <a:pt x="4743" y="3178"/>
                    <a:pt x="3893" y="3997"/>
                    <a:pt x="2886" y="3997"/>
                  </a:cubicBezTo>
                  <a:cubicBezTo>
                    <a:pt x="1219" y="3997"/>
                    <a:pt x="401" y="2014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0"/>
                  </a:moveTo>
                  <a:cubicBezTo>
                    <a:pt x="954" y="0"/>
                    <a:pt x="1" y="2307"/>
                    <a:pt x="1345" y="3650"/>
                  </a:cubicBezTo>
                  <a:cubicBezTo>
                    <a:pt x="1784" y="4090"/>
                    <a:pt x="2323" y="4287"/>
                    <a:pt x="2852" y="4287"/>
                  </a:cubicBezTo>
                  <a:cubicBezTo>
                    <a:pt x="3951" y="4287"/>
                    <a:pt x="5005" y="3436"/>
                    <a:pt x="5026" y="2140"/>
                  </a:cubicBezTo>
                  <a:cubicBezTo>
                    <a:pt x="4994" y="976"/>
                    <a:pt x="4051" y="1"/>
                    <a:pt x="2886" y="1"/>
                  </a:cubicBezTo>
                  <a:cubicBezTo>
                    <a:pt x="2874" y="0"/>
                    <a:pt x="2861" y="0"/>
                    <a:pt x="28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8"/>
            <p:cNvSpPr/>
            <p:nvPr/>
          </p:nvSpPr>
          <p:spPr>
            <a:xfrm>
              <a:off x="37761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8"/>
            <p:cNvSpPr/>
            <p:nvPr/>
          </p:nvSpPr>
          <p:spPr>
            <a:xfrm>
              <a:off x="3863475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4" y="9077"/>
                    <a:pt x="6012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8"/>
            <p:cNvSpPr/>
            <p:nvPr/>
          </p:nvSpPr>
          <p:spPr>
            <a:xfrm>
              <a:off x="3942925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73" y="273"/>
                  </a:moveTo>
                  <a:cubicBezTo>
                    <a:pt x="3830" y="273"/>
                    <a:pt x="4751" y="1012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297"/>
                    <a:pt x="1353" y="3650"/>
                  </a:cubicBezTo>
                  <a:cubicBezTo>
                    <a:pt x="1793" y="4090"/>
                    <a:pt x="2335" y="4287"/>
                    <a:pt x="2868" y="4287"/>
                  </a:cubicBezTo>
                  <a:cubicBezTo>
                    <a:pt x="3973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8"/>
            <p:cNvSpPr/>
            <p:nvPr/>
          </p:nvSpPr>
          <p:spPr>
            <a:xfrm>
              <a:off x="361727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299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4" y="11296"/>
                    <a:pt x="284" y="7143"/>
                  </a:cubicBezTo>
                  <a:cubicBezTo>
                    <a:pt x="284" y="3367"/>
                    <a:pt x="3367" y="315"/>
                    <a:pt x="7143" y="315"/>
                  </a:cubicBezTo>
                  <a:close/>
                  <a:moveTo>
                    <a:pt x="718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3" y="14317"/>
                  </a:cubicBezTo>
                  <a:cubicBezTo>
                    <a:pt x="13498" y="14317"/>
                    <a:pt x="16708" y="6608"/>
                    <a:pt x="12208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8"/>
            <p:cNvSpPr/>
            <p:nvPr/>
          </p:nvSpPr>
          <p:spPr>
            <a:xfrm>
              <a:off x="36825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55" y="8409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5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41" y="1344"/>
                  </a:cubicBezTo>
                  <a:cubicBezTo>
                    <a:pt x="6813" y="416"/>
                    <a:pt x="5674" y="1"/>
                    <a:pt x="455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8"/>
            <p:cNvSpPr/>
            <p:nvPr/>
          </p:nvSpPr>
          <p:spPr>
            <a:xfrm>
              <a:off x="37415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93" y="3462"/>
                  </a:cubicBezTo>
                  <a:cubicBezTo>
                    <a:pt x="3106" y="3849"/>
                    <a:pt x="2637" y="4022"/>
                    <a:pt x="2178" y="4022"/>
                  </a:cubicBezTo>
                  <a:cubicBezTo>
                    <a:pt x="1222" y="4022"/>
                    <a:pt x="315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8"/>
            <p:cNvSpPr/>
            <p:nvPr/>
          </p:nvSpPr>
          <p:spPr>
            <a:xfrm>
              <a:off x="31791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2" y="315"/>
                  </a:moveTo>
                  <a:cubicBezTo>
                    <a:pt x="13246" y="315"/>
                    <a:pt x="16298" y="7678"/>
                    <a:pt x="11988" y="12020"/>
                  </a:cubicBezTo>
                  <a:cubicBezTo>
                    <a:pt x="10585" y="13412"/>
                    <a:pt x="8867" y="14037"/>
                    <a:pt x="7184" y="14037"/>
                  </a:cubicBezTo>
                  <a:cubicBezTo>
                    <a:pt x="3657" y="14037"/>
                    <a:pt x="283" y="11296"/>
                    <a:pt x="283" y="7143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7"/>
                    <a:pt x="3178" y="14285"/>
                    <a:pt x="7142" y="14317"/>
                  </a:cubicBezTo>
                  <a:cubicBezTo>
                    <a:pt x="13498" y="14317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8"/>
            <p:cNvSpPr/>
            <p:nvPr/>
          </p:nvSpPr>
          <p:spPr>
            <a:xfrm>
              <a:off x="3244425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1" y="306"/>
                  </a:moveTo>
                  <a:cubicBezTo>
                    <a:pt x="8307" y="306"/>
                    <a:pt x="10195" y="4868"/>
                    <a:pt x="7520" y="7542"/>
                  </a:cubicBezTo>
                  <a:cubicBezTo>
                    <a:pt x="6654" y="8409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4"/>
                    <a:pt x="2172" y="306"/>
                    <a:pt x="4531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4" y="9053"/>
                    <a:pt x="4531" y="9084"/>
                  </a:cubicBezTo>
                  <a:cubicBezTo>
                    <a:pt x="8559" y="9084"/>
                    <a:pt x="10572" y="4176"/>
                    <a:pt x="7709" y="1344"/>
                  </a:cubicBezTo>
                  <a:cubicBezTo>
                    <a:pt x="6792" y="416"/>
                    <a:pt x="5659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8"/>
            <p:cNvSpPr/>
            <p:nvPr/>
          </p:nvSpPr>
          <p:spPr>
            <a:xfrm>
              <a:off x="3303425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1" y="285"/>
                  </a:moveTo>
                  <a:cubicBezTo>
                    <a:pt x="3807" y="285"/>
                    <a:pt x="4657" y="2298"/>
                    <a:pt x="3461" y="3462"/>
                  </a:cubicBezTo>
                  <a:cubicBezTo>
                    <a:pt x="3084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1" y="285"/>
                  </a:cubicBezTo>
                  <a:close/>
                  <a:moveTo>
                    <a:pt x="2181" y="1"/>
                  </a:moveTo>
                  <a:cubicBezTo>
                    <a:pt x="1070" y="1"/>
                    <a:pt x="0" y="861"/>
                    <a:pt x="0" y="2141"/>
                  </a:cubicBezTo>
                  <a:cubicBezTo>
                    <a:pt x="0" y="3337"/>
                    <a:pt x="976" y="4312"/>
                    <a:pt x="2171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8"/>
            <p:cNvSpPr/>
            <p:nvPr/>
          </p:nvSpPr>
          <p:spPr>
            <a:xfrm>
              <a:off x="3337250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4" y="3013"/>
                    <a:pt x="16424" y="7143"/>
                  </a:cubicBezTo>
                  <a:cubicBezTo>
                    <a:pt x="16424" y="10919"/>
                    <a:pt x="13341" y="14002"/>
                    <a:pt x="9565" y="14002"/>
                  </a:cubicBezTo>
                  <a:cubicBezTo>
                    <a:pt x="3461" y="14002"/>
                    <a:pt x="409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31" y="12209"/>
                  </a:cubicBezTo>
                  <a:cubicBezTo>
                    <a:pt x="5983" y="13661"/>
                    <a:pt x="7765" y="14310"/>
                    <a:pt x="9514" y="14310"/>
                  </a:cubicBezTo>
                  <a:cubicBezTo>
                    <a:pt x="13185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8"/>
            <p:cNvSpPr/>
            <p:nvPr/>
          </p:nvSpPr>
          <p:spPr>
            <a:xfrm>
              <a:off x="34253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32" y="7740"/>
                  </a:cubicBezTo>
                  <a:cubicBezTo>
                    <a:pt x="3756" y="8664"/>
                    <a:pt x="4890" y="9077"/>
                    <a:pt x="600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8"/>
            <p:cNvSpPr/>
            <p:nvPr/>
          </p:nvSpPr>
          <p:spPr>
            <a:xfrm>
              <a:off x="3504800" y="1600500"/>
              <a:ext cx="125075" cy="107200"/>
            </a:xfrm>
            <a:custGeom>
              <a:avLst/>
              <a:gdLst/>
              <a:ahLst/>
              <a:cxnLst/>
              <a:rect l="l" t="t" r="r" b="b"/>
              <a:pathLst>
                <a:path w="5003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297"/>
                    <a:pt x="1353" y="3650"/>
                  </a:cubicBezTo>
                  <a:cubicBezTo>
                    <a:pt x="1793" y="4090"/>
                    <a:pt x="2332" y="4287"/>
                    <a:pt x="2859" y="4287"/>
                  </a:cubicBezTo>
                  <a:cubicBezTo>
                    <a:pt x="3956" y="4287"/>
                    <a:pt x="5003" y="3436"/>
                    <a:pt x="5003" y="2140"/>
                  </a:cubicBezTo>
                  <a:cubicBezTo>
                    <a:pt x="5003" y="945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8"/>
            <p:cNvSpPr/>
            <p:nvPr/>
          </p:nvSpPr>
          <p:spPr>
            <a:xfrm>
              <a:off x="2899100" y="147542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9515" y="280"/>
                  </a:moveTo>
                  <a:cubicBezTo>
                    <a:pt x="13040" y="280"/>
                    <a:pt x="16425" y="3013"/>
                    <a:pt x="16425" y="7143"/>
                  </a:cubicBezTo>
                  <a:cubicBezTo>
                    <a:pt x="16425" y="10919"/>
                    <a:pt x="13342" y="14002"/>
                    <a:pt x="9566" y="14002"/>
                  </a:cubicBezTo>
                  <a:cubicBezTo>
                    <a:pt x="3462" y="14002"/>
                    <a:pt x="410" y="6608"/>
                    <a:pt x="4721" y="2298"/>
                  </a:cubicBezTo>
                  <a:cubicBezTo>
                    <a:pt x="6114" y="904"/>
                    <a:pt x="7830" y="280"/>
                    <a:pt x="9515" y="280"/>
                  </a:cubicBezTo>
                  <a:close/>
                  <a:moveTo>
                    <a:pt x="9566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8" y="14310"/>
                    <a:pt x="9491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8"/>
            <p:cNvSpPr/>
            <p:nvPr/>
          </p:nvSpPr>
          <p:spPr>
            <a:xfrm>
              <a:off x="2986425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43" y="288"/>
                  </a:moveTo>
                  <a:cubicBezTo>
                    <a:pt x="8220" y="288"/>
                    <a:pt x="10321" y="1978"/>
                    <a:pt x="10321" y="4531"/>
                  </a:cubicBezTo>
                  <a:cubicBezTo>
                    <a:pt x="10321" y="6859"/>
                    <a:pt x="8401" y="8779"/>
                    <a:pt x="6073" y="8779"/>
                  </a:cubicBezTo>
                  <a:cubicBezTo>
                    <a:pt x="2297" y="8779"/>
                    <a:pt x="409" y="4216"/>
                    <a:pt x="3084" y="1542"/>
                  </a:cubicBezTo>
                  <a:cubicBezTo>
                    <a:pt x="3940" y="676"/>
                    <a:pt x="5000" y="288"/>
                    <a:pt x="6043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0" y="4877"/>
                    <a:pt x="2864" y="7740"/>
                  </a:cubicBezTo>
                  <a:cubicBezTo>
                    <a:pt x="3788" y="8664"/>
                    <a:pt x="4921" y="9077"/>
                    <a:pt x="6033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604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8"/>
            <p:cNvSpPr/>
            <p:nvPr/>
          </p:nvSpPr>
          <p:spPr>
            <a:xfrm>
              <a:off x="3066650" y="1600500"/>
              <a:ext cx="125100" cy="107200"/>
            </a:xfrm>
            <a:custGeom>
              <a:avLst/>
              <a:gdLst/>
              <a:ahLst/>
              <a:cxnLst/>
              <a:rect l="l" t="t" r="r" b="b"/>
              <a:pathLst>
                <a:path w="5004" h="4288" extrusionOk="0">
                  <a:moveTo>
                    <a:pt x="2842" y="273"/>
                  </a:moveTo>
                  <a:cubicBezTo>
                    <a:pt x="3799" y="273"/>
                    <a:pt x="4720" y="1012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297"/>
                    <a:pt x="1354" y="3650"/>
                  </a:cubicBezTo>
                  <a:cubicBezTo>
                    <a:pt x="1793" y="4090"/>
                    <a:pt x="2332" y="4287"/>
                    <a:pt x="2860" y="4287"/>
                  </a:cubicBezTo>
                  <a:cubicBezTo>
                    <a:pt x="3957" y="4287"/>
                    <a:pt x="5003" y="3436"/>
                    <a:pt x="5003" y="2140"/>
                  </a:cubicBezTo>
                  <a:cubicBezTo>
                    <a:pt x="5003" y="945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8"/>
            <p:cNvSpPr/>
            <p:nvPr/>
          </p:nvSpPr>
          <p:spPr>
            <a:xfrm>
              <a:off x="2740225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43" y="315"/>
                  </a:moveTo>
                  <a:cubicBezTo>
                    <a:pt x="13247" y="315"/>
                    <a:pt x="16330" y="7678"/>
                    <a:pt x="11988" y="12020"/>
                  </a:cubicBezTo>
                  <a:cubicBezTo>
                    <a:pt x="10595" y="13412"/>
                    <a:pt x="8881" y="14037"/>
                    <a:pt x="7198" y="14037"/>
                  </a:cubicBezTo>
                  <a:cubicBezTo>
                    <a:pt x="3672" y="14037"/>
                    <a:pt x="283" y="11296"/>
                    <a:pt x="283" y="7143"/>
                  </a:cubicBezTo>
                  <a:cubicBezTo>
                    <a:pt x="315" y="3367"/>
                    <a:pt x="3367" y="315"/>
                    <a:pt x="7143" y="315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7"/>
                    <a:pt x="3210" y="14285"/>
                    <a:pt x="7143" y="14317"/>
                  </a:cubicBezTo>
                  <a:cubicBezTo>
                    <a:pt x="13530" y="14317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8"/>
            <p:cNvSpPr/>
            <p:nvPr/>
          </p:nvSpPr>
          <p:spPr>
            <a:xfrm>
              <a:off x="2805500" y="1142125"/>
              <a:ext cx="264325" cy="227150"/>
            </a:xfrm>
            <a:custGeom>
              <a:avLst/>
              <a:gdLst/>
              <a:ahLst/>
              <a:cxnLst/>
              <a:rect l="l" t="t" r="r" b="b"/>
              <a:pathLst>
                <a:path w="10573" h="9086" extrusionOk="0">
                  <a:moveTo>
                    <a:pt x="4532" y="307"/>
                  </a:moveTo>
                  <a:cubicBezTo>
                    <a:pt x="8307" y="307"/>
                    <a:pt x="10195" y="4869"/>
                    <a:pt x="7521" y="7543"/>
                  </a:cubicBezTo>
                  <a:cubicBezTo>
                    <a:pt x="6665" y="8410"/>
                    <a:pt x="5604" y="8797"/>
                    <a:pt x="4562" y="8797"/>
                  </a:cubicBezTo>
                  <a:cubicBezTo>
                    <a:pt x="2387" y="8797"/>
                    <a:pt x="294" y="7107"/>
                    <a:pt x="315" y="4554"/>
                  </a:cubicBezTo>
                  <a:cubicBezTo>
                    <a:pt x="315" y="2195"/>
                    <a:pt x="2203" y="307"/>
                    <a:pt x="4532" y="307"/>
                  </a:cubicBezTo>
                  <a:close/>
                  <a:moveTo>
                    <a:pt x="4553" y="0"/>
                  </a:moveTo>
                  <a:cubicBezTo>
                    <a:pt x="2226" y="0"/>
                    <a:pt x="1" y="1802"/>
                    <a:pt x="1" y="4523"/>
                  </a:cubicBezTo>
                  <a:cubicBezTo>
                    <a:pt x="1" y="7040"/>
                    <a:pt x="2046" y="9085"/>
                    <a:pt x="4532" y="9085"/>
                  </a:cubicBezTo>
                  <a:cubicBezTo>
                    <a:pt x="8559" y="9054"/>
                    <a:pt x="10573" y="4177"/>
                    <a:pt x="7741" y="1345"/>
                  </a:cubicBezTo>
                  <a:cubicBezTo>
                    <a:pt x="6812" y="416"/>
                    <a:pt x="5671" y="0"/>
                    <a:pt x="455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8"/>
            <p:cNvSpPr/>
            <p:nvPr/>
          </p:nvSpPr>
          <p:spPr>
            <a:xfrm>
              <a:off x="286527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41" y="285"/>
                  </a:moveTo>
                  <a:cubicBezTo>
                    <a:pt x="3808" y="285"/>
                    <a:pt x="4626" y="2298"/>
                    <a:pt x="3462" y="3462"/>
                  </a:cubicBezTo>
                  <a:cubicBezTo>
                    <a:pt x="3085" y="3849"/>
                    <a:pt x="2619" y="4022"/>
                    <a:pt x="2161" y="4022"/>
                  </a:cubicBezTo>
                  <a:cubicBezTo>
                    <a:pt x="1205" y="4022"/>
                    <a:pt x="284" y="3269"/>
                    <a:pt x="284" y="2141"/>
                  </a:cubicBezTo>
                  <a:cubicBezTo>
                    <a:pt x="284" y="1134"/>
                    <a:pt x="1134" y="285"/>
                    <a:pt x="2141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41" y="4312"/>
                  </a:cubicBezTo>
                  <a:cubicBezTo>
                    <a:pt x="4060" y="4312"/>
                    <a:pt x="5035" y="1984"/>
                    <a:pt x="3682" y="631"/>
                  </a:cubicBezTo>
                  <a:cubicBezTo>
                    <a:pt x="3246" y="195"/>
                    <a:pt x="2710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8"/>
            <p:cNvSpPr/>
            <p:nvPr/>
          </p:nvSpPr>
          <p:spPr>
            <a:xfrm>
              <a:off x="2302075" y="1076625"/>
              <a:ext cx="417725" cy="357925"/>
            </a:xfrm>
            <a:custGeom>
              <a:avLst/>
              <a:gdLst/>
              <a:ahLst/>
              <a:cxnLst/>
              <a:rect l="l" t="t" r="r" b="b"/>
              <a:pathLst>
                <a:path w="16709" h="14317" extrusionOk="0">
                  <a:moveTo>
                    <a:pt x="7175" y="315"/>
                  </a:moveTo>
                  <a:cubicBezTo>
                    <a:pt x="13279" y="315"/>
                    <a:pt x="16331" y="7678"/>
                    <a:pt x="12020" y="12020"/>
                  </a:cubicBezTo>
                  <a:cubicBezTo>
                    <a:pt x="10617" y="13412"/>
                    <a:pt x="8899" y="14037"/>
                    <a:pt x="7216" y="14037"/>
                  </a:cubicBezTo>
                  <a:cubicBezTo>
                    <a:pt x="3689" y="14037"/>
                    <a:pt x="316" y="11296"/>
                    <a:pt x="316" y="7143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210" y="14317"/>
                    <a:pt x="7175" y="14317"/>
                  </a:cubicBezTo>
                  <a:cubicBezTo>
                    <a:pt x="13530" y="14285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8"/>
            <p:cNvSpPr/>
            <p:nvPr/>
          </p:nvSpPr>
          <p:spPr>
            <a:xfrm>
              <a:off x="2368150" y="1142150"/>
              <a:ext cx="264325" cy="227125"/>
            </a:xfrm>
            <a:custGeom>
              <a:avLst/>
              <a:gdLst/>
              <a:ahLst/>
              <a:cxnLst/>
              <a:rect l="l" t="t" r="r" b="b"/>
              <a:pathLst>
                <a:path w="10573" h="9085" extrusionOk="0">
                  <a:moveTo>
                    <a:pt x="4532" y="306"/>
                  </a:moveTo>
                  <a:cubicBezTo>
                    <a:pt x="8307" y="306"/>
                    <a:pt x="10195" y="4868"/>
                    <a:pt x="7521" y="7542"/>
                  </a:cubicBezTo>
                  <a:cubicBezTo>
                    <a:pt x="6660" y="8404"/>
                    <a:pt x="5603" y="8788"/>
                    <a:pt x="4566" y="8788"/>
                  </a:cubicBezTo>
                  <a:cubicBezTo>
                    <a:pt x="2381" y="8788"/>
                    <a:pt x="284" y="7082"/>
                    <a:pt x="284" y="4522"/>
                  </a:cubicBezTo>
                  <a:cubicBezTo>
                    <a:pt x="284" y="2194"/>
                    <a:pt x="2172" y="306"/>
                    <a:pt x="4532" y="306"/>
                  </a:cubicBezTo>
                  <a:close/>
                  <a:moveTo>
                    <a:pt x="4548" y="1"/>
                  </a:moveTo>
                  <a:cubicBezTo>
                    <a:pt x="2229" y="1"/>
                    <a:pt x="1" y="1810"/>
                    <a:pt x="1" y="4553"/>
                  </a:cubicBezTo>
                  <a:cubicBezTo>
                    <a:pt x="1" y="7039"/>
                    <a:pt x="2015" y="9053"/>
                    <a:pt x="4532" y="9084"/>
                  </a:cubicBezTo>
                  <a:cubicBezTo>
                    <a:pt x="8559" y="9084"/>
                    <a:pt x="10573" y="4176"/>
                    <a:pt x="7710" y="1344"/>
                  </a:cubicBezTo>
                  <a:cubicBezTo>
                    <a:pt x="6792" y="416"/>
                    <a:pt x="5660" y="1"/>
                    <a:pt x="4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8"/>
            <p:cNvSpPr/>
            <p:nvPr/>
          </p:nvSpPr>
          <p:spPr>
            <a:xfrm>
              <a:off x="2427150" y="1201675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172" y="285"/>
                  </a:moveTo>
                  <a:cubicBezTo>
                    <a:pt x="3808" y="285"/>
                    <a:pt x="4657" y="2298"/>
                    <a:pt x="3462" y="3462"/>
                  </a:cubicBezTo>
                  <a:cubicBezTo>
                    <a:pt x="3085" y="3849"/>
                    <a:pt x="2619" y="4022"/>
                    <a:pt x="2162" y="4022"/>
                  </a:cubicBezTo>
                  <a:cubicBezTo>
                    <a:pt x="1208" y="4022"/>
                    <a:pt x="294" y="3269"/>
                    <a:pt x="315" y="2141"/>
                  </a:cubicBezTo>
                  <a:cubicBezTo>
                    <a:pt x="315" y="1134"/>
                    <a:pt x="1133" y="285"/>
                    <a:pt x="2172" y="285"/>
                  </a:cubicBezTo>
                  <a:close/>
                  <a:moveTo>
                    <a:pt x="2181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1" y="3337"/>
                    <a:pt x="976" y="4312"/>
                    <a:pt x="2172" y="4312"/>
                  </a:cubicBezTo>
                  <a:cubicBezTo>
                    <a:pt x="4059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8"/>
            <p:cNvSpPr/>
            <p:nvPr/>
          </p:nvSpPr>
          <p:spPr>
            <a:xfrm>
              <a:off x="2460975" y="147542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19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8"/>
            <p:cNvSpPr/>
            <p:nvPr/>
          </p:nvSpPr>
          <p:spPr>
            <a:xfrm>
              <a:off x="2548300" y="1540725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47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7" y="9077"/>
                    <a:pt x="6019" y="9077"/>
                  </a:cubicBezTo>
                  <a:cubicBezTo>
                    <a:pt x="8352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8"/>
            <p:cNvSpPr/>
            <p:nvPr/>
          </p:nvSpPr>
          <p:spPr>
            <a:xfrm>
              <a:off x="2627725" y="1600500"/>
              <a:ext cx="125900" cy="107200"/>
            </a:xfrm>
            <a:custGeom>
              <a:avLst/>
              <a:gdLst/>
              <a:ahLst/>
              <a:cxnLst/>
              <a:rect l="l" t="t" r="r" b="b"/>
              <a:pathLst>
                <a:path w="5036" h="4288" extrusionOk="0">
                  <a:moveTo>
                    <a:pt x="2874" y="273"/>
                  </a:moveTo>
                  <a:cubicBezTo>
                    <a:pt x="3831" y="273"/>
                    <a:pt x="4752" y="1012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8"/>
            <p:cNvSpPr/>
            <p:nvPr/>
          </p:nvSpPr>
          <p:spPr>
            <a:xfrm>
              <a:off x="2022850" y="147542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19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8"/>
            <p:cNvSpPr/>
            <p:nvPr/>
          </p:nvSpPr>
          <p:spPr>
            <a:xfrm>
              <a:off x="2110150" y="1540725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59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8"/>
            <p:cNvSpPr/>
            <p:nvPr/>
          </p:nvSpPr>
          <p:spPr>
            <a:xfrm>
              <a:off x="2189600" y="1600500"/>
              <a:ext cx="125875" cy="107200"/>
            </a:xfrm>
            <a:custGeom>
              <a:avLst/>
              <a:gdLst/>
              <a:ahLst/>
              <a:cxnLst/>
              <a:rect l="l" t="t" r="r" b="b"/>
              <a:pathLst>
                <a:path w="5035" h="4288" extrusionOk="0">
                  <a:moveTo>
                    <a:pt x="2856" y="273"/>
                  </a:moveTo>
                  <a:cubicBezTo>
                    <a:pt x="3813" y="273"/>
                    <a:pt x="4720" y="1012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090"/>
                    <a:pt x="2336" y="4287"/>
                    <a:pt x="2868" y="4287"/>
                  </a:cubicBezTo>
                  <a:cubicBezTo>
                    <a:pt x="3974" y="4287"/>
                    <a:pt x="5035" y="3436"/>
                    <a:pt x="5035" y="2140"/>
                  </a:cubicBezTo>
                  <a:cubicBezTo>
                    <a:pt x="5035" y="945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8"/>
            <p:cNvSpPr/>
            <p:nvPr/>
          </p:nvSpPr>
          <p:spPr>
            <a:xfrm>
              <a:off x="1863950" y="1076625"/>
              <a:ext cx="417700" cy="357925"/>
            </a:xfrm>
            <a:custGeom>
              <a:avLst/>
              <a:gdLst/>
              <a:ahLst/>
              <a:cxnLst/>
              <a:rect l="l" t="t" r="r" b="b"/>
              <a:pathLst>
                <a:path w="16708" h="14317" extrusionOk="0">
                  <a:moveTo>
                    <a:pt x="7182" y="315"/>
                  </a:moveTo>
                  <a:cubicBezTo>
                    <a:pt x="13260" y="315"/>
                    <a:pt x="16321" y="7687"/>
                    <a:pt x="12020" y="11988"/>
                  </a:cubicBezTo>
                  <a:cubicBezTo>
                    <a:pt x="10612" y="13396"/>
                    <a:pt x="8883" y="14027"/>
                    <a:pt x="7190" y="14027"/>
                  </a:cubicBezTo>
                  <a:cubicBezTo>
                    <a:pt x="3663" y="14027"/>
                    <a:pt x="294" y="11289"/>
                    <a:pt x="315" y="7143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7"/>
                    <a:pt x="3178" y="14285"/>
                    <a:pt x="7143" y="14317"/>
                  </a:cubicBezTo>
                  <a:cubicBezTo>
                    <a:pt x="13499" y="14317"/>
                    <a:pt x="16708" y="6608"/>
                    <a:pt x="12209" y="2109"/>
                  </a:cubicBezTo>
                  <a:cubicBezTo>
                    <a:pt x="10742" y="652"/>
                    <a:pt x="8945" y="0"/>
                    <a:pt x="7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8"/>
            <p:cNvSpPr/>
            <p:nvPr/>
          </p:nvSpPr>
          <p:spPr>
            <a:xfrm>
              <a:off x="1929250" y="1142150"/>
              <a:ext cx="264300" cy="227125"/>
            </a:xfrm>
            <a:custGeom>
              <a:avLst/>
              <a:gdLst/>
              <a:ahLst/>
              <a:cxnLst/>
              <a:rect l="l" t="t" r="r" b="b"/>
              <a:pathLst>
                <a:path w="10572" h="9085" extrusionOk="0">
                  <a:moveTo>
                    <a:pt x="4531" y="306"/>
                  </a:moveTo>
                  <a:cubicBezTo>
                    <a:pt x="8307" y="306"/>
                    <a:pt x="10194" y="4868"/>
                    <a:pt x="7520" y="7542"/>
                  </a:cubicBezTo>
                  <a:cubicBezTo>
                    <a:pt x="6659" y="8404"/>
                    <a:pt x="5602" y="8788"/>
                    <a:pt x="4565" y="8788"/>
                  </a:cubicBezTo>
                  <a:cubicBezTo>
                    <a:pt x="2381" y="8788"/>
                    <a:pt x="283" y="7082"/>
                    <a:pt x="283" y="4522"/>
                  </a:cubicBezTo>
                  <a:cubicBezTo>
                    <a:pt x="283" y="2194"/>
                    <a:pt x="2171" y="306"/>
                    <a:pt x="4531" y="306"/>
                  </a:cubicBezTo>
                  <a:close/>
                  <a:moveTo>
                    <a:pt x="4557" y="1"/>
                  </a:moveTo>
                  <a:cubicBezTo>
                    <a:pt x="2228" y="1"/>
                    <a:pt x="0" y="1810"/>
                    <a:pt x="0" y="4553"/>
                  </a:cubicBezTo>
                  <a:cubicBezTo>
                    <a:pt x="0" y="7039"/>
                    <a:pt x="2014" y="9053"/>
                    <a:pt x="4531" y="9084"/>
                  </a:cubicBezTo>
                  <a:cubicBezTo>
                    <a:pt x="8558" y="9084"/>
                    <a:pt x="10572" y="4176"/>
                    <a:pt x="7740" y="1344"/>
                  </a:cubicBezTo>
                  <a:cubicBezTo>
                    <a:pt x="6812" y="416"/>
                    <a:pt x="5673" y="1"/>
                    <a:pt x="455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8"/>
            <p:cNvSpPr/>
            <p:nvPr/>
          </p:nvSpPr>
          <p:spPr>
            <a:xfrm>
              <a:off x="1988225" y="1201675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172" y="285"/>
                  </a:moveTo>
                  <a:cubicBezTo>
                    <a:pt x="3808" y="285"/>
                    <a:pt x="4658" y="2298"/>
                    <a:pt x="3493" y="3462"/>
                  </a:cubicBezTo>
                  <a:cubicBezTo>
                    <a:pt x="3106" y="3849"/>
                    <a:pt x="2637" y="4022"/>
                    <a:pt x="2179" y="4022"/>
                  </a:cubicBezTo>
                  <a:cubicBezTo>
                    <a:pt x="1222" y="4022"/>
                    <a:pt x="316" y="3269"/>
                    <a:pt x="316" y="2141"/>
                  </a:cubicBezTo>
                  <a:cubicBezTo>
                    <a:pt x="316" y="1134"/>
                    <a:pt x="1134" y="285"/>
                    <a:pt x="2172" y="285"/>
                  </a:cubicBezTo>
                  <a:close/>
                  <a:moveTo>
                    <a:pt x="2182" y="1"/>
                  </a:moveTo>
                  <a:cubicBezTo>
                    <a:pt x="1071" y="1"/>
                    <a:pt x="1" y="861"/>
                    <a:pt x="1" y="2141"/>
                  </a:cubicBezTo>
                  <a:cubicBezTo>
                    <a:pt x="32" y="3337"/>
                    <a:pt x="976" y="4312"/>
                    <a:pt x="2172" y="4312"/>
                  </a:cubicBezTo>
                  <a:cubicBezTo>
                    <a:pt x="4091" y="4312"/>
                    <a:pt x="5035" y="1984"/>
                    <a:pt x="3682" y="631"/>
                  </a:cubicBezTo>
                  <a:cubicBezTo>
                    <a:pt x="3246" y="195"/>
                    <a:pt x="2709" y="1"/>
                    <a:pt x="21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8"/>
            <p:cNvSpPr/>
            <p:nvPr/>
          </p:nvSpPr>
          <p:spPr>
            <a:xfrm>
              <a:off x="1976425" y="1432950"/>
              <a:ext cx="3645125" cy="441325"/>
            </a:xfrm>
            <a:custGeom>
              <a:avLst/>
              <a:gdLst/>
              <a:ahLst/>
              <a:cxnLst/>
              <a:rect l="l" t="t" r="r" b="b"/>
              <a:pathLst>
                <a:path w="145805" h="17653" extrusionOk="0">
                  <a:moveTo>
                    <a:pt x="11335" y="282"/>
                  </a:moveTo>
                  <a:cubicBezTo>
                    <a:pt x="15712" y="282"/>
                    <a:pt x="19917" y="3691"/>
                    <a:pt x="19917" y="8842"/>
                  </a:cubicBezTo>
                  <a:cubicBezTo>
                    <a:pt x="19917" y="13562"/>
                    <a:pt x="16110" y="17369"/>
                    <a:pt x="11391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11" y="1061"/>
                    <a:pt x="9243" y="282"/>
                    <a:pt x="11335" y="282"/>
                  </a:cubicBezTo>
                  <a:close/>
                  <a:moveTo>
                    <a:pt x="28882" y="282"/>
                  </a:moveTo>
                  <a:cubicBezTo>
                    <a:pt x="33269" y="282"/>
                    <a:pt x="37474" y="3691"/>
                    <a:pt x="37474" y="8842"/>
                  </a:cubicBezTo>
                  <a:cubicBezTo>
                    <a:pt x="37443" y="13562"/>
                    <a:pt x="33636" y="17369"/>
                    <a:pt x="28948" y="17369"/>
                  </a:cubicBezTo>
                  <a:cubicBezTo>
                    <a:pt x="21333" y="17369"/>
                    <a:pt x="17526" y="8181"/>
                    <a:pt x="22907" y="2801"/>
                  </a:cubicBezTo>
                  <a:cubicBezTo>
                    <a:pt x="24647" y="1061"/>
                    <a:pt x="26785" y="282"/>
                    <a:pt x="28882" y="282"/>
                  </a:cubicBezTo>
                  <a:close/>
                  <a:moveTo>
                    <a:pt x="46408" y="282"/>
                  </a:moveTo>
                  <a:cubicBezTo>
                    <a:pt x="50794" y="282"/>
                    <a:pt x="55000" y="3691"/>
                    <a:pt x="55000" y="8842"/>
                  </a:cubicBezTo>
                  <a:cubicBezTo>
                    <a:pt x="55000" y="13562"/>
                    <a:pt x="51192" y="17369"/>
                    <a:pt x="46473" y="17369"/>
                  </a:cubicBezTo>
                  <a:cubicBezTo>
                    <a:pt x="38859" y="17369"/>
                    <a:pt x="35052" y="8181"/>
                    <a:pt x="40432" y="2801"/>
                  </a:cubicBezTo>
                  <a:cubicBezTo>
                    <a:pt x="42172" y="1061"/>
                    <a:pt x="44311" y="282"/>
                    <a:pt x="46408" y="282"/>
                  </a:cubicBezTo>
                  <a:close/>
                  <a:moveTo>
                    <a:pt x="63932" y="296"/>
                  </a:moveTo>
                  <a:cubicBezTo>
                    <a:pt x="68319" y="296"/>
                    <a:pt x="72525" y="3690"/>
                    <a:pt x="72525" y="8842"/>
                  </a:cubicBezTo>
                  <a:cubicBezTo>
                    <a:pt x="72525" y="13562"/>
                    <a:pt x="68718" y="17369"/>
                    <a:pt x="63998" y="17369"/>
                  </a:cubicBezTo>
                  <a:cubicBezTo>
                    <a:pt x="56415" y="17369"/>
                    <a:pt x="52608" y="8181"/>
                    <a:pt x="57957" y="2801"/>
                  </a:cubicBezTo>
                  <a:cubicBezTo>
                    <a:pt x="59697" y="1071"/>
                    <a:pt x="61835" y="296"/>
                    <a:pt x="63932" y="296"/>
                  </a:cubicBezTo>
                  <a:close/>
                  <a:moveTo>
                    <a:pt x="81475" y="296"/>
                  </a:moveTo>
                  <a:cubicBezTo>
                    <a:pt x="85861" y="296"/>
                    <a:pt x="90082" y="3690"/>
                    <a:pt x="90082" y="8842"/>
                  </a:cubicBezTo>
                  <a:cubicBezTo>
                    <a:pt x="90050" y="13562"/>
                    <a:pt x="86243" y="17369"/>
                    <a:pt x="81555" y="17369"/>
                  </a:cubicBezTo>
                  <a:lnTo>
                    <a:pt x="81524" y="17369"/>
                  </a:lnTo>
                  <a:cubicBezTo>
                    <a:pt x="73941" y="17369"/>
                    <a:pt x="70134" y="8181"/>
                    <a:pt x="75514" y="2801"/>
                  </a:cubicBezTo>
                  <a:cubicBezTo>
                    <a:pt x="77244" y="1071"/>
                    <a:pt x="79378" y="296"/>
                    <a:pt x="81475" y="296"/>
                  </a:cubicBezTo>
                  <a:close/>
                  <a:moveTo>
                    <a:pt x="99015" y="282"/>
                  </a:moveTo>
                  <a:cubicBezTo>
                    <a:pt x="103402" y="282"/>
                    <a:pt x="107607" y="3691"/>
                    <a:pt x="107607" y="8842"/>
                  </a:cubicBezTo>
                  <a:cubicBezTo>
                    <a:pt x="107607" y="13562"/>
                    <a:pt x="103768" y="17369"/>
                    <a:pt x="99080" y="17369"/>
                  </a:cubicBezTo>
                  <a:cubicBezTo>
                    <a:pt x="91466" y="17369"/>
                    <a:pt x="87659" y="8181"/>
                    <a:pt x="93039" y="2801"/>
                  </a:cubicBezTo>
                  <a:cubicBezTo>
                    <a:pt x="94780" y="1061"/>
                    <a:pt x="96918" y="282"/>
                    <a:pt x="99015" y="282"/>
                  </a:cubicBezTo>
                  <a:close/>
                  <a:moveTo>
                    <a:pt x="11654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62"/>
                    <a:pt x="121325" y="17369"/>
                    <a:pt x="116606" y="17369"/>
                  </a:cubicBezTo>
                  <a:cubicBezTo>
                    <a:pt x="108991" y="17369"/>
                    <a:pt x="105184" y="8181"/>
                    <a:pt x="110565" y="2801"/>
                  </a:cubicBezTo>
                  <a:cubicBezTo>
                    <a:pt x="112305" y="1061"/>
                    <a:pt x="114443" y="282"/>
                    <a:pt x="116540" y="282"/>
                  </a:cubicBezTo>
                  <a:close/>
                  <a:moveTo>
                    <a:pt x="134066" y="282"/>
                  </a:moveTo>
                  <a:cubicBezTo>
                    <a:pt x="138452" y="282"/>
                    <a:pt x="142658" y="3691"/>
                    <a:pt x="142658" y="8842"/>
                  </a:cubicBezTo>
                  <a:cubicBezTo>
                    <a:pt x="142658" y="13562"/>
                    <a:pt x="138851" y="17369"/>
                    <a:pt x="134131" y="17369"/>
                  </a:cubicBezTo>
                  <a:cubicBezTo>
                    <a:pt x="126548" y="17369"/>
                    <a:pt x="122741" y="8181"/>
                    <a:pt x="128090" y="2801"/>
                  </a:cubicBezTo>
                  <a:cubicBezTo>
                    <a:pt x="129830" y="1061"/>
                    <a:pt x="131969" y="282"/>
                    <a:pt x="134066" y="282"/>
                  </a:cubicBezTo>
                  <a:close/>
                  <a:moveTo>
                    <a:pt x="99080" y="1"/>
                  </a:moveTo>
                  <a:cubicBezTo>
                    <a:pt x="94550" y="1"/>
                    <a:pt x="90774" y="3399"/>
                    <a:pt x="90302" y="7898"/>
                  </a:cubicBezTo>
                  <a:cubicBezTo>
                    <a:pt x="89830" y="3430"/>
                    <a:pt x="86023" y="32"/>
                    <a:pt x="81524" y="32"/>
                  </a:cubicBezTo>
                  <a:cubicBezTo>
                    <a:pt x="77024" y="32"/>
                    <a:pt x="73249" y="3430"/>
                    <a:pt x="72777" y="7898"/>
                  </a:cubicBezTo>
                  <a:cubicBezTo>
                    <a:pt x="72273" y="3430"/>
                    <a:pt x="68498" y="32"/>
                    <a:pt x="63998" y="32"/>
                  </a:cubicBezTo>
                  <a:cubicBezTo>
                    <a:pt x="59499" y="32"/>
                    <a:pt x="55723" y="3430"/>
                    <a:pt x="55251" y="7898"/>
                  </a:cubicBezTo>
                  <a:cubicBezTo>
                    <a:pt x="54748" y="3430"/>
                    <a:pt x="50972" y="32"/>
                    <a:pt x="46473" y="32"/>
                  </a:cubicBezTo>
                  <a:cubicBezTo>
                    <a:pt x="41974" y="32"/>
                    <a:pt x="38198" y="3430"/>
                    <a:pt x="37695" y="7898"/>
                  </a:cubicBezTo>
                  <a:cubicBezTo>
                    <a:pt x="37223" y="3430"/>
                    <a:pt x="33447" y="32"/>
                    <a:pt x="28948" y="32"/>
                  </a:cubicBezTo>
                  <a:cubicBezTo>
                    <a:pt x="24448" y="32"/>
                    <a:pt x="20641" y="3430"/>
                    <a:pt x="20169" y="7898"/>
                  </a:cubicBezTo>
                  <a:cubicBezTo>
                    <a:pt x="19697" y="3430"/>
                    <a:pt x="15890" y="32"/>
                    <a:pt x="11391" y="32"/>
                  </a:cubicBezTo>
                  <a:cubicBezTo>
                    <a:pt x="6891" y="32"/>
                    <a:pt x="3116" y="3430"/>
                    <a:pt x="2644" y="7898"/>
                  </a:cubicBezTo>
                  <a:lnTo>
                    <a:pt x="2644" y="9755"/>
                  </a:lnTo>
                  <a:cubicBezTo>
                    <a:pt x="3116" y="14254"/>
                    <a:pt x="6891" y="17621"/>
                    <a:pt x="11391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8" y="17621"/>
                  </a:cubicBezTo>
                  <a:cubicBezTo>
                    <a:pt x="33447" y="17621"/>
                    <a:pt x="37223" y="14254"/>
                    <a:pt x="37695" y="9755"/>
                  </a:cubicBezTo>
                  <a:cubicBezTo>
                    <a:pt x="38198" y="14254"/>
                    <a:pt x="41974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8" y="17621"/>
                    <a:pt x="72273" y="14254"/>
                    <a:pt x="72777" y="9755"/>
                  </a:cubicBezTo>
                  <a:cubicBezTo>
                    <a:pt x="73249" y="14254"/>
                    <a:pt x="77024" y="17621"/>
                    <a:pt x="81524" y="17621"/>
                  </a:cubicBezTo>
                  <a:cubicBezTo>
                    <a:pt x="86023" y="17621"/>
                    <a:pt x="89830" y="14254"/>
                    <a:pt x="90302" y="9755"/>
                  </a:cubicBezTo>
                  <a:cubicBezTo>
                    <a:pt x="90774" y="14254"/>
                    <a:pt x="94550" y="17652"/>
                    <a:pt x="99080" y="17652"/>
                  </a:cubicBezTo>
                  <a:cubicBezTo>
                    <a:pt x="103580" y="17652"/>
                    <a:pt x="107355" y="14254"/>
                    <a:pt x="107827" y="9755"/>
                  </a:cubicBezTo>
                  <a:cubicBezTo>
                    <a:pt x="108331" y="14254"/>
                    <a:pt x="112106" y="17621"/>
                    <a:pt x="116606" y="17621"/>
                  </a:cubicBezTo>
                  <a:cubicBezTo>
                    <a:pt x="121105" y="17621"/>
                    <a:pt x="124881" y="14254"/>
                    <a:pt x="125384" y="9755"/>
                  </a:cubicBezTo>
                  <a:cubicBezTo>
                    <a:pt x="125891" y="14644"/>
                    <a:pt x="129983" y="17650"/>
                    <a:pt x="134200" y="17650"/>
                  </a:cubicBezTo>
                  <a:cubicBezTo>
                    <a:pt x="136524" y="17650"/>
                    <a:pt x="138885" y="16738"/>
                    <a:pt x="140707" y="14726"/>
                  </a:cubicBezTo>
                  <a:cubicBezTo>
                    <a:pt x="145804" y="9062"/>
                    <a:pt x="141777" y="1"/>
                    <a:pt x="134131" y="1"/>
                  </a:cubicBezTo>
                  <a:lnTo>
                    <a:pt x="134131" y="32"/>
                  </a:lnTo>
                  <a:cubicBezTo>
                    <a:pt x="129632" y="32"/>
                    <a:pt x="125856" y="3430"/>
                    <a:pt x="125384" y="7898"/>
                  </a:cubicBezTo>
                  <a:cubicBezTo>
                    <a:pt x="124881" y="3430"/>
                    <a:pt x="121105" y="32"/>
                    <a:pt x="116606" y="32"/>
                  </a:cubicBezTo>
                  <a:cubicBezTo>
                    <a:pt x="112106" y="32"/>
                    <a:pt x="108331" y="3430"/>
                    <a:pt x="107827" y="7898"/>
                  </a:cubicBezTo>
                  <a:cubicBezTo>
                    <a:pt x="107355" y="3399"/>
                    <a:pt x="103580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8"/>
            <p:cNvSpPr/>
            <p:nvPr/>
          </p:nvSpPr>
          <p:spPr>
            <a:xfrm>
              <a:off x="1756975" y="1034925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61" y="281"/>
                  </a:moveTo>
                  <a:cubicBezTo>
                    <a:pt x="15746" y="281"/>
                    <a:pt x="19949" y="3682"/>
                    <a:pt x="19949" y="8811"/>
                  </a:cubicBezTo>
                  <a:cubicBezTo>
                    <a:pt x="19949" y="13531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2" y="1060"/>
                    <a:pt x="9262" y="281"/>
                    <a:pt x="11361" y="281"/>
                  </a:cubicBezTo>
                  <a:close/>
                  <a:moveTo>
                    <a:pt x="28886" y="281"/>
                  </a:moveTo>
                  <a:cubicBezTo>
                    <a:pt x="33271" y="281"/>
                    <a:pt x="37474" y="3682"/>
                    <a:pt x="37474" y="8811"/>
                  </a:cubicBezTo>
                  <a:cubicBezTo>
                    <a:pt x="37474" y="13531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8" y="1060"/>
                    <a:pt x="26788" y="281"/>
                    <a:pt x="28886" y="281"/>
                  </a:cubicBezTo>
                  <a:close/>
                  <a:moveTo>
                    <a:pt x="46412" y="281"/>
                  </a:moveTo>
                  <a:cubicBezTo>
                    <a:pt x="50797" y="281"/>
                    <a:pt x="54999" y="3682"/>
                    <a:pt x="54999" y="8811"/>
                  </a:cubicBezTo>
                  <a:cubicBezTo>
                    <a:pt x="54999" y="13531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73" y="1060"/>
                    <a:pt x="44313" y="281"/>
                    <a:pt x="46412" y="281"/>
                  </a:cubicBezTo>
                  <a:close/>
                  <a:moveTo>
                    <a:pt x="63948" y="281"/>
                  </a:moveTo>
                  <a:cubicBezTo>
                    <a:pt x="68325" y="281"/>
                    <a:pt x="72535" y="3682"/>
                    <a:pt x="72556" y="8811"/>
                  </a:cubicBezTo>
                  <a:cubicBezTo>
                    <a:pt x="72525" y="13531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19" y="1060"/>
                    <a:pt x="61853" y="281"/>
                    <a:pt x="63948" y="281"/>
                  </a:cubicBezTo>
                  <a:close/>
                  <a:moveTo>
                    <a:pt x="81494" y="281"/>
                  </a:moveTo>
                  <a:cubicBezTo>
                    <a:pt x="85879" y="281"/>
                    <a:pt x="90081" y="3682"/>
                    <a:pt x="90081" y="8811"/>
                  </a:cubicBezTo>
                  <a:cubicBezTo>
                    <a:pt x="90081" y="13531"/>
                    <a:pt x="86243" y="17338"/>
                    <a:pt x="81555" y="17369"/>
                  </a:cubicBezTo>
                  <a:cubicBezTo>
                    <a:pt x="73940" y="17369"/>
                    <a:pt x="70133" y="8150"/>
                    <a:pt x="75514" y="2801"/>
                  </a:cubicBezTo>
                  <a:cubicBezTo>
                    <a:pt x="77255" y="1060"/>
                    <a:pt x="79395" y="281"/>
                    <a:pt x="81494" y="281"/>
                  </a:cubicBezTo>
                  <a:close/>
                  <a:moveTo>
                    <a:pt x="99044" y="281"/>
                  </a:moveTo>
                  <a:cubicBezTo>
                    <a:pt x="103422" y="281"/>
                    <a:pt x="107617" y="3682"/>
                    <a:pt x="107638" y="8811"/>
                  </a:cubicBezTo>
                  <a:cubicBezTo>
                    <a:pt x="107607" y="13531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2" y="1060"/>
                    <a:pt x="96949" y="281"/>
                    <a:pt x="99044" y="281"/>
                  </a:cubicBezTo>
                  <a:close/>
                  <a:moveTo>
                    <a:pt x="116554" y="281"/>
                  </a:moveTo>
                  <a:cubicBezTo>
                    <a:pt x="120929" y="281"/>
                    <a:pt x="125132" y="3682"/>
                    <a:pt x="125132" y="8811"/>
                  </a:cubicBezTo>
                  <a:cubicBezTo>
                    <a:pt x="125132" y="13531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7" y="1060"/>
                    <a:pt x="114460" y="281"/>
                    <a:pt x="116554" y="281"/>
                  </a:cubicBezTo>
                  <a:close/>
                  <a:moveTo>
                    <a:pt x="134101" y="281"/>
                  </a:moveTo>
                  <a:cubicBezTo>
                    <a:pt x="138486" y="281"/>
                    <a:pt x="142689" y="3682"/>
                    <a:pt x="142689" y="8811"/>
                  </a:cubicBezTo>
                  <a:cubicBezTo>
                    <a:pt x="142657" y="13531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2" y="1060"/>
                    <a:pt x="132003" y="281"/>
                    <a:pt x="134101" y="281"/>
                  </a:cubicBezTo>
                  <a:close/>
                  <a:moveTo>
                    <a:pt x="151626" y="281"/>
                  </a:moveTo>
                  <a:cubicBezTo>
                    <a:pt x="156011" y="281"/>
                    <a:pt x="160214" y="3682"/>
                    <a:pt x="160214" y="8811"/>
                  </a:cubicBezTo>
                  <a:cubicBezTo>
                    <a:pt x="160214" y="13531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8" y="1060"/>
                    <a:pt x="149528" y="281"/>
                    <a:pt x="151626" y="281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4"/>
                    <a:pt x="147508" y="17650"/>
                    <a:pt x="151725" y="17650"/>
                  </a:cubicBezTo>
                  <a:cubicBezTo>
                    <a:pt x="154049" y="17650"/>
                    <a:pt x="156410" y="1673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1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8"/>
            <p:cNvSpPr/>
            <p:nvPr/>
          </p:nvSpPr>
          <p:spPr>
            <a:xfrm>
              <a:off x="5370600" y="1873475"/>
              <a:ext cx="416900" cy="357900"/>
            </a:xfrm>
            <a:custGeom>
              <a:avLst/>
              <a:gdLst/>
              <a:ahLst/>
              <a:cxnLst/>
              <a:rect l="l" t="t" r="r" b="b"/>
              <a:pathLst>
                <a:path w="16676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8"/>
            <p:cNvSpPr/>
            <p:nvPr/>
          </p:nvSpPr>
          <p:spPr>
            <a:xfrm>
              <a:off x="543587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8"/>
            <p:cNvSpPr/>
            <p:nvPr/>
          </p:nvSpPr>
          <p:spPr>
            <a:xfrm>
              <a:off x="549487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8" y="315"/>
                    <a:pt x="4626" y="2297"/>
                    <a:pt x="3461" y="3493"/>
                  </a:cubicBezTo>
                  <a:cubicBezTo>
                    <a:pt x="3089" y="3866"/>
                    <a:pt x="2628" y="4032"/>
                    <a:pt x="2175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8"/>
            <p:cNvSpPr/>
            <p:nvPr/>
          </p:nvSpPr>
          <p:spPr>
            <a:xfrm>
              <a:off x="49324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708"/>
                    <a:pt x="11957" y="12019"/>
                  </a:cubicBezTo>
                  <a:cubicBezTo>
                    <a:pt x="10563" y="13413"/>
                    <a:pt x="8850" y="14037"/>
                    <a:pt x="7171" y="14037"/>
                  </a:cubicBezTo>
                  <a:cubicBezTo>
                    <a:pt x="3655" y="14037"/>
                    <a:pt x="284" y="11304"/>
                    <a:pt x="284" y="7173"/>
                  </a:cubicBezTo>
                  <a:cubicBezTo>
                    <a:pt x="284" y="3366"/>
                    <a:pt x="3336" y="314"/>
                    <a:pt x="7143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179" y="14284"/>
                    <a:pt x="7143" y="14316"/>
                  </a:cubicBezTo>
                  <a:cubicBezTo>
                    <a:pt x="13499" y="14316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8"/>
            <p:cNvSpPr/>
            <p:nvPr/>
          </p:nvSpPr>
          <p:spPr>
            <a:xfrm>
              <a:off x="49977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69" y="8776"/>
                    <a:pt x="284" y="7086"/>
                    <a:pt x="284" y="4533"/>
                  </a:cubicBezTo>
                  <a:cubicBezTo>
                    <a:pt x="284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8"/>
            <p:cNvSpPr/>
            <p:nvPr/>
          </p:nvSpPr>
          <p:spPr>
            <a:xfrm>
              <a:off x="50567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5" y="2297"/>
                    <a:pt x="3461" y="3493"/>
                  </a:cubicBezTo>
                  <a:cubicBezTo>
                    <a:pt x="3088" y="3866"/>
                    <a:pt x="2631" y="4032"/>
                    <a:pt x="2183" y="4032"/>
                  </a:cubicBezTo>
                  <a:cubicBezTo>
                    <a:pt x="1230" y="4032"/>
                    <a:pt x="315" y="3283"/>
                    <a:pt x="315" y="2171"/>
                  </a:cubicBezTo>
                  <a:cubicBezTo>
                    <a:pt x="315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5" y="4311"/>
                    <a:pt x="2171" y="4311"/>
                  </a:cubicBezTo>
                  <a:cubicBezTo>
                    <a:pt x="4059" y="4311"/>
                    <a:pt x="5034" y="1983"/>
                    <a:pt x="3681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8"/>
            <p:cNvSpPr/>
            <p:nvPr/>
          </p:nvSpPr>
          <p:spPr>
            <a:xfrm>
              <a:off x="50913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8"/>
            <p:cNvSpPr/>
            <p:nvPr/>
          </p:nvSpPr>
          <p:spPr>
            <a:xfrm>
              <a:off x="5178675" y="233755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8"/>
            <p:cNvSpPr/>
            <p:nvPr/>
          </p:nvSpPr>
          <p:spPr>
            <a:xfrm>
              <a:off x="5258100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1" y="289"/>
                  </a:moveTo>
                  <a:cubicBezTo>
                    <a:pt x="3817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8"/>
            <p:cNvSpPr/>
            <p:nvPr/>
          </p:nvSpPr>
          <p:spPr>
            <a:xfrm>
              <a:off x="4653225" y="22722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9483" y="280"/>
                  </a:moveTo>
                  <a:cubicBezTo>
                    <a:pt x="13007" y="280"/>
                    <a:pt x="16393" y="3013"/>
                    <a:pt x="16393" y="7143"/>
                  </a:cubicBezTo>
                  <a:cubicBezTo>
                    <a:pt x="16393" y="10919"/>
                    <a:pt x="13309" y="14002"/>
                    <a:pt x="9534" y="14002"/>
                  </a:cubicBezTo>
                  <a:cubicBezTo>
                    <a:pt x="3430" y="14002"/>
                    <a:pt x="378" y="6640"/>
                    <a:pt x="4688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468" y="12209"/>
                  </a:cubicBezTo>
                  <a:cubicBezTo>
                    <a:pt x="5920" y="13661"/>
                    <a:pt x="7705" y="14310"/>
                    <a:pt x="9459" y="14310"/>
                  </a:cubicBezTo>
                  <a:cubicBezTo>
                    <a:pt x="13139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8"/>
            <p:cNvSpPr/>
            <p:nvPr/>
          </p:nvSpPr>
          <p:spPr>
            <a:xfrm>
              <a:off x="4740525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89" y="1978"/>
                    <a:pt x="10289" y="4531"/>
                  </a:cubicBezTo>
                  <a:cubicBezTo>
                    <a:pt x="10289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32" y="7740"/>
                  </a:cubicBezTo>
                  <a:cubicBezTo>
                    <a:pt x="3756" y="8664"/>
                    <a:pt x="4890" y="9077"/>
                    <a:pt x="600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27" y="32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8"/>
            <p:cNvSpPr/>
            <p:nvPr/>
          </p:nvSpPr>
          <p:spPr>
            <a:xfrm>
              <a:off x="4819975" y="2397325"/>
              <a:ext cx="125100" cy="107550"/>
            </a:xfrm>
            <a:custGeom>
              <a:avLst/>
              <a:gdLst/>
              <a:ahLst/>
              <a:cxnLst/>
              <a:rect l="l" t="t" r="r" b="b"/>
              <a:pathLst>
                <a:path w="5004" h="4302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0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297"/>
                    <a:pt x="1353" y="3650"/>
                  </a:cubicBezTo>
                  <a:cubicBezTo>
                    <a:pt x="1793" y="4100"/>
                    <a:pt x="2333" y="4301"/>
                    <a:pt x="2861" y="4301"/>
                  </a:cubicBezTo>
                  <a:cubicBezTo>
                    <a:pt x="3957" y="4301"/>
                    <a:pt x="5003" y="3436"/>
                    <a:pt x="5003" y="2140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8"/>
            <p:cNvSpPr/>
            <p:nvPr/>
          </p:nvSpPr>
          <p:spPr>
            <a:xfrm>
              <a:off x="44935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330" y="7677"/>
                    <a:pt x="11988" y="12019"/>
                  </a:cubicBezTo>
                  <a:cubicBezTo>
                    <a:pt x="10594" y="13413"/>
                    <a:pt x="8881" y="14037"/>
                    <a:pt x="7201" y="14037"/>
                  </a:cubicBezTo>
                  <a:cubicBezTo>
                    <a:pt x="3686" y="14037"/>
                    <a:pt x="315" y="11304"/>
                    <a:pt x="315" y="7173"/>
                  </a:cubicBezTo>
                  <a:cubicBezTo>
                    <a:pt x="315" y="3366"/>
                    <a:pt x="3367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09" y="14316"/>
                    <a:pt x="7142" y="14316"/>
                  </a:cubicBezTo>
                  <a:cubicBezTo>
                    <a:pt x="13529" y="14316"/>
                    <a:pt x="16707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8"/>
            <p:cNvSpPr/>
            <p:nvPr/>
          </p:nvSpPr>
          <p:spPr>
            <a:xfrm>
              <a:off x="4558825" y="19387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9"/>
                    <a:pt x="7552" y="7522"/>
                  </a:cubicBezTo>
                  <a:cubicBezTo>
                    <a:pt x="6686" y="8388"/>
                    <a:pt x="5622" y="8776"/>
                    <a:pt x="4579" y="8776"/>
                  </a:cubicBezTo>
                  <a:cubicBezTo>
                    <a:pt x="2401" y="8776"/>
                    <a:pt x="315" y="7086"/>
                    <a:pt x="315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32" y="7050"/>
                    <a:pt x="2046" y="9064"/>
                    <a:pt x="4531" y="9064"/>
                  </a:cubicBezTo>
                  <a:cubicBezTo>
                    <a:pt x="8590" y="9064"/>
                    <a:pt x="10604" y="4187"/>
                    <a:pt x="7741" y="1324"/>
                  </a:cubicBezTo>
                  <a:cubicBezTo>
                    <a:pt x="6817" y="410"/>
                    <a:pt x="5684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8"/>
            <p:cNvSpPr/>
            <p:nvPr/>
          </p:nvSpPr>
          <p:spPr>
            <a:xfrm>
              <a:off x="461860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29" y="4032"/>
                    <a:pt x="2176" y="4032"/>
                  </a:cubicBezTo>
                  <a:cubicBezTo>
                    <a:pt x="1214" y="4032"/>
                    <a:pt x="284" y="3283"/>
                    <a:pt x="284" y="2171"/>
                  </a:cubicBezTo>
                  <a:cubicBezTo>
                    <a:pt x="284" y="1133"/>
                    <a:pt x="1133" y="315"/>
                    <a:pt x="2140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0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8"/>
            <p:cNvSpPr/>
            <p:nvPr/>
          </p:nvSpPr>
          <p:spPr>
            <a:xfrm>
              <a:off x="405540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5" y="13413"/>
                    <a:pt x="8879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9" y="0"/>
                    <a:pt x="1" y="2852"/>
                    <a:pt x="1" y="7173"/>
                  </a:cubicBezTo>
                  <a:cubicBezTo>
                    <a:pt x="1" y="11106"/>
                    <a:pt x="3210" y="14284"/>
                    <a:pt x="7143" y="14316"/>
                  </a:cubicBezTo>
                  <a:cubicBezTo>
                    <a:pt x="13499" y="14316"/>
                    <a:pt x="16677" y="6607"/>
                    <a:pt x="12209" y="2108"/>
                  </a:cubicBezTo>
                  <a:cubicBezTo>
                    <a:pt x="10753" y="652"/>
                    <a:pt x="8962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8"/>
            <p:cNvSpPr/>
            <p:nvPr/>
          </p:nvSpPr>
          <p:spPr>
            <a:xfrm>
              <a:off x="412070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64" y="8388"/>
                    <a:pt x="5604" y="8776"/>
                    <a:pt x="4561" y="8776"/>
                  </a:cubicBezTo>
                  <a:cubicBezTo>
                    <a:pt x="2384" y="8776"/>
                    <a:pt x="283" y="7086"/>
                    <a:pt x="283" y="4533"/>
                  </a:cubicBezTo>
                  <a:cubicBezTo>
                    <a:pt x="315" y="2205"/>
                    <a:pt x="2203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7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45" y="9064"/>
                    <a:pt x="4531" y="9064"/>
                  </a:cubicBezTo>
                  <a:cubicBezTo>
                    <a:pt x="8558" y="9064"/>
                    <a:pt x="10572" y="4187"/>
                    <a:pt x="7740" y="1324"/>
                  </a:cubicBezTo>
                  <a:cubicBezTo>
                    <a:pt x="6817" y="410"/>
                    <a:pt x="5683" y="1"/>
                    <a:pt x="45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8"/>
            <p:cNvSpPr/>
            <p:nvPr/>
          </p:nvSpPr>
          <p:spPr>
            <a:xfrm>
              <a:off x="4180475" y="1998775"/>
              <a:ext cx="125100" cy="107525"/>
            </a:xfrm>
            <a:custGeom>
              <a:avLst/>
              <a:gdLst/>
              <a:ahLst/>
              <a:cxnLst/>
              <a:rect l="l" t="t" r="r" b="b"/>
              <a:pathLst>
                <a:path w="5004" h="4301" extrusionOk="0">
                  <a:moveTo>
                    <a:pt x="2140" y="305"/>
                  </a:moveTo>
                  <a:cubicBezTo>
                    <a:pt x="3808" y="305"/>
                    <a:pt x="4626" y="2287"/>
                    <a:pt x="3461" y="3451"/>
                  </a:cubicBezTo>
                  <a:cubicBezTo>
                    <a:pt x="3083" y="3840"/>
                    <a:pt x="2616" y="4012"/>
                    <a:pt x="2157" y="4012"/>
                  </a:cubicBezTo>
                  <a:cubicBezTo>
                    <a:pt x="1202" y="4012"/>
                    <a:pt x="284" y="3266"/>
                    <a:pt x="284" y="2161"/>
                  </a:cubicBezTo>
                  <a:cubicBezTo>
                    <a:pt x="284" y="1123"/>
                    <a:pt x="1102" y="305"/>
                    <a:pt x="2140" y="305"/>
                  </a:cubicBezTo>
                  <a:close/>
                  <a:moveTo>
                    <a:pt x="2143" y="0"/>
                  </a:moveTo>
                  <a:cubicBezTo>
                    <a:pt x="1047" y="0"/>
                    <a:pt x="0" y="866"/>
                    <a:pt x="0" y="2161"/>
                  </a:cubicBezTo>
                  <a:cubicBezTo>
                    <a:pt x="0" y="3326"/>
                    <a:pt x="944" y="4301"/>
                    <a:pt x="2140" y="4301"/>
                  </a:cubicBezTo>
                  <a:cubicBezTo>
                    <a:pt x="4059" y="4301"/>
                    <a:pt x="5003" y="2004"/>
                    <a:pt x="3650" y="651"/>
                  </a:cubicBezTo>
                  <a:cubicBezTo>
                    <a:pt x="3211" y="201"/>
                    <a:pt x="2671" y="0"/>
                    <a:pt x="21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8"/>
            <p:cNvSpPr/>
            <p:nvPr/>
          </p:nvSpPr>
          <p:spPr>
            <a:xfrm>
              <a:off x="4214300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08" y="280"/>
                  </a:moveTo>
                  <a:cubicBezTo>
                    <a:pt x="13025" y="280"/>
                    <a:pt x="16403" y="3013"/>
                    <a:pt x="16424" y="7143"/>
                  </a:cubicBezTo>
                  <a:cubicBezTo>
                    <a:pt x="16393" y="10919"/>
                    <a:pt x="13341" y="14002"/>
                    <a:pt x="9565" y="14002"/>
                  </a:cubicBezTo>
                  <a:cubicBezTo>
                    <a:pt x="3461" y="14002"/>
                    <a:pt x="378" y="6640"/>
                    <a:pt x="4720" y="2298"/>
                  </a:cubicBezTo>
                  <a:cubicBezTo>
                    <a:pt x="6114" y="904"/>
                    <a:pt x="7827" y="280"/>
                    <a:pt x="9508" y="280"/>
                  </a:cubicBezTo>
                  <a:close/>
                  <a:moveTo>
                    <a:pt x="9565" y="1"/>
                  </a:moveTo>
                  <a:cubicBezTo>
                    <a:pt x="3210" y="1"/>
                    <a:pt x="0" y="7709"/>
                    <a:pt x="4500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708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8"/>
            <p:cNvSpPr/>
            <p:nvPr/>
          </p:nvSpPr>
          <p:spPr>
            <a:xfrm>
              <a:off x="4301600" y="2337550"/>
              <a:ext cx="265125" cy="226950"/>
            </a:xfrm>
            <a:custGeom>
              <a:avLst/>
              <a:gdLst/>
              <a:ahLst/>
              <a:cxnLst/>
              <a:rect l="l" t="t" r="r" b="b"/>
              <a:pathLst>
                <a:path w="10605" h="9078" extrusionOk="0">
                  <a:moveTo>
                    <a:pt x="6026" y="288"/>
                  </a:moveTo>
                  <a:cubicBezTo>
                    <a:pt x="8204" y="288"/>
                    <a:pt x="10290" y="1978"/>
                    <a:pt x="10290" y="4531"/>
                  </a:cubicBezTo>
                  <a:cubicBezTo>
                    <a:pt x="10290" y="6891"/>
                    <a:pt x="8402" y="8779"/>
                    <a:pt x="6073" y="8779"/>
                  </a:cubicBezTo>
                  <a:cubicBezTo>
                    <a:pt x="2298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46" y="0"/>
                    <a:pt x="1" y="4877"/>
                    <a:pt x="2864" y="7740"/>
                  </a:cubicBezTo>
                  <a:cubicBezTo>
                    <a:pt x="3788" y="8664"/>
                    <a:pt x="4922" y="9077"/>
                    <a:pt x="6034" y="9077"/>
                  </a:cubicBezTo>
                  <a:cubicBezTo>
                    <a:pt x="8367" y="9077"/>
                    <a:pt x="10604" y="7259"/>
                    <a:pt x="10604" y="4531"/>
                  </a:cubicBezTo>
                  <a:cubicBezTo>
                    <a:pt x="10573" y="2045"/>
                    <a:pt x="8559" y="32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8"/>
            <p:cNvSpPr/>
            <p:nvPr/>
          </p:nvSpPr>
          <p:spPr>
            <a:xfrm>
              <a:off x="4381050" y="2397325"/>
              <a:ext cx="125875" cy="107550"/>
            </a:xfrm>
            <a:custGeom>
              <a:avLst/>
              <a:gdLst/>
              <a:ahLst/>
              <a:cxnLst/>
              <a:rect l="l" t="t" r="r" b="b"/>
              <a:pathLst>
                <a:path w="5035" h="4302" extrusionOk="0">
                  <a:moveTo>
                    <a:pt x="2879" y="289"/>
                  </a:moveTo>
                  <a:cubicBezTo>
                    <a:pt x="3834" y="289"/>
                    <a:pt x="4752" y="1035"/>
                    <a:pt x="4752" y="2140"/>
                  </a:cubicBezTo>
                  <a:cubicBezTo>
                    <a:pt x="4752" y="3178"/>
                    <a:pt x="3902" y="3997"/>
                    <a:pt x="2895" y="3997"/>
                  </a:cubicBezTo>
                  <a:cubicBezTo>
                    <a:pt x="1228" y="3997"/>
                    <a:pt x="410" y="2014"/>
                    <a:pt x="1574" y="850"/>
                  </a:cubicBezTo>
                  <a:cubicBezTo>
                    <a:pt x="1952" y="462"/>
                    <a:pt x="2420" y="289"/>
                    <a:pt x="2879" y="289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297"/>
                    <a:pt x="1354" y="3650"/>
                  </a:cubicBezTo>
                  <a:cubicBezTo>
                    <a:pt x="1793" y="4100"/>
                    <a:pt x="2336" y="4301"/>
                    <a:pt x="2869" y="4301"/>
                  </a:cubicBezTo>
                  <a:cubicBezTo>
                    <a:pt x="3974" y="4301"/>
                    <a:pt x="5035" y="3436"/>
                    <a:pt x="5035" y="2140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8"/>
            <p:cNvSpPr/>
            <p:nvPr/>
          </p:nvSpPr>
          <p:spPr>
            <a:xfrm>
              <a:off x="37761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6" y="280"/>
                  </a:cubicBezTo>
                  <a:close/>
                  <a:moveTo>
                    <a:pt x="9565" y="1"/>
                  </a:moveTo>
                  <a:cubicBezTo>
                    <a:pt x="3178" y="1"/>
                    <a:pt x="0" y="7709"/>
                    <a:pt x="4499" y="12209"/>
                  </a:cubicBezTo>
                  <a:cubicBezTo>
                    <a:pt x="5951" y="13661"/>
                    <a:pt x="7737" y="14310"/>
                    <a:pt x="9490" y="14310"/>
                  </a:cubicBezTo>
                  <a:cubicBezTo>
                    <a:pt x="13171" y="14310"/>
                    <a:pt x="16707" y="11448"/>
                    <a:pt x="16707" y="7143"/>
                  </a:cubicBezTo>
                  <a:cubicBezTo>
                    <a:pt x="16676" y="3210"/>
                    <a:pt x="13498" y="1"/>
                    <a:pt x="956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8"/>
            <p:cNvSpPr/>
            <p:nvPr/>
          </p:nvSpPr>
          <p:spPr>
            <a:xfrm>
              <a:off x="3863475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6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88" y="8664"/>
                    <a:pt x="4918" y="9077"/>
                    <a:pt x="6027" y="9077"/>
                  </a:cubicBezTo>
                  <a:cubicBezTo>
                    <a:pt x="8353" y="9077"/>
                    <a:pt x="10583" y="7259"/>
                    <a:pt x="10604" y="4531"/>
                  </a:cubicBezTo>
                  <a:cubicBezTo>
                    <a:pt x="10572" y="2045"/>
                    <a:pt x="8559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8"/>
            <p:cNvSpPr/>
            <p:nvPr/>
          </p:nvSpPr>
          <p:spPr>
            <a:xfrm>
              <a:off x="3942925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60" y="279"/>
                  </a:moveTo>
                  <a:cubicBezTo>
                    <a:pt x="3821" y="279"/>
                    <a:pt x="4751" y="1028"/>
                    <a:pt x="4751" y="2140"/>
                  </a:cubicBezTo>
                  <a:cubicBezTo>
                    <a:pt x="4751" y="3178"/>
                    <a:pt x="3902" y="3997"/>
                    <a:pt x="2895" y="3997"/>
                  </a:cubicBezTo>
                  <a:cubicBezTo>
                    <a:pt x="1227" y="3997"/>
                    <a:pt x="409" y="2014"/>
                    <a:pt x="1574" y="819"/>
                  </a:cubicBezTo>
                  <a:cubicBezTo>
                    <a:pt x="1946" y="446"/>
                    <a:pt x="2407" y="279"/>
                    <a:pt x="2860" y="279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8"/>
            <p:cNvSpPr/>
            <p:nvPr/>
          </p:nvSpPr>
          <p:spPr>
            <a:xfrm>
              <a:off x="36172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43" y="314"/>
                  </a:moveTo>
                  <a:cubicBezTo>
                    <a:pt x="13247" y="314"/>
                    <a:pt x="16299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4" y="11304"/>
                    <a:pt x="284" y="7173"/>
                  </a:cubicBezTo>
                  <a:cubicBezTo>
                    <a:pt x="284" y="3366"/>
                    <a:pt x="3367" y="314"/>
                    <a:pt x="7143" y="314"/>
                  </a:cubicBezTo>
                  <a:close/>
                  <a:moveTo>
                    <a:pt x="7180" y="0"/>
                  </a:moveTo>
                  <a:cubicBezTo>
                    <a:pt x="3514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3" y="14316"/>
                  </a:cubicBezTo>
                  <a:cubicBezTo>
                    <a:pt x="13498" y="14316"/>
                    <a:pt x="16676" y="6607"/>
                    <a:pt x="12177" y="2108"/>
                  </a:cubicBezTo>
                  <a:cubicBezTo>
                    <a:pt x="10721" y="652"/>
                    <a:pt x="8933" y="0"/>
                    <a:pt x="71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8"/>
            <p:cNvSpPr/>
            <p:nvPr/>
          </p:nvSpPr>
          <p:spPr>
            <a:xfrm>
              <a:off x="36825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8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203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8"/>
            <p:cNvSpPr/>
            <p:nvPr/>
          </p:nvSpPr>
          <p:spPr>
            <a:xfrm>
              <a:off x="37415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57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315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8"/>
            <p:cNvSpPr/>
            <p:nvPr/>
          </p:nvSpPr>
          <p:spPr>
            <a:xfrm>
              <a:off x="3179150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2" y="314"/>
                  </a:moveTo>
                  <a:cubicBezTo>
                    <a:pt x="13246" y="314"/>
                    <a:pt x="16298" y="7677"/>
                    <a:pt x="11988" y="12019"/>
                  </a:cubicBezTo>
                  <a:cubicBezTo>
                    <a:pt x="10584" y="13413"/>
                    <a:pt x="8864" y="14037"/>
                    <a:pt x="7180" y="14037"/>
                  </a:cubicBezTo>
                  <a:cubicBezTo>
                    <a:pt x="3654" y="14037"/>
                    <a:pt x="283" y="11304"/>
                    <a:pt x="283" y="7173"/>
                  </a:cubicBezTo>
                  <a:cubicBezTo>
                    <a:pt x="283" y="3366"/>
                    <a:pt x="3335" y="314"/>
                    <a:pt x="7142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178" y="14284"/>
                    <a:pt x="7142" y="14316"/>
                  </a:cubicBezTo>
                  <a:cubicBezTo>
                    <a:pt x="13498" y="14316"/>
                    <a:pt x="16707" y="6638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8"/>
            <p:cNvSpPr/>
            <p:nvPr/>
          </p:nvSpPr>
          <p:spPr>
            <a:xfrm>
              <a:off x="3244425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9"/>
                    <a:pt x="7520" y="7522"/>
                  </a:cubicBezTo>
                  <a:cubicBezTo>
                    <a:pt x="6654" y="8388"/>
                    <a:pt x="5590" y="8776"/>
                    <a:pt x="4547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1" y="1805"/>
                    <a:pt x="1" y="4533"/>
                  </a:cubicBezTo>
                  <a:cubicBezTo>
                    <a:pt x="1" y="7050"/>
                    <a:pt x="2014" y="9064"/>
                    <a:pt x="4531" y="9064"/>
                  </a:cubicBezTo>
                  <a:cubicBezTo>
                    <a:pt x="8559" y="9064"/>
                    <a:pt x="10572" y="4187"/>
                    <a:pt x="7709" y="1324"/>
                  </a:cubicBezTo>
                  <a:cubicBezTo>
                    <a:pt x="6796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8"/>
            <p:cNvSpPr/>
            <p:nvPr/>
          </p:nvSpPr>
          <p:spPr>
            <a:xfrm>
              <a:off x="3303425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315"/>
                  </a:moveTo>
                  <a:cubicBezTo>
                    <a:pt x="3807" y="315"/>
                    <a:pt x="4626" y="2297"/>
                    <a:pt x="3461" y="3461"/>
                  </a:cubicBezTo>
                  <a:cubicBezTo>
                    <a:pt x="3083" y="3850"/>
                    <a:pt x="2619" y="4022"/>
                    <a:pt x="2164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1" y="315"/>
                  </a:cubicBezTo>
                  <a:close/>
                  <a:moveTo>
                    <a:pt x="2185" y="1"/>
                  </a:moveTo>
                  <a:cubicBezTo>
                    <a:pt x="1073" y="1"/>
                    <a:pt x="0" y="869"/>
                    <a:pt x="0" y="2171"/>
                  </a:cubicBezTo>
                  <a:cubicBezTo>
                    <a:pt x="0" y="3336"/>
                    <a:pt x="976" y="4311"/>
                    <a:pt x="2171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8"/>
            <p:cNvSpPr/>
            <p:nvPr/>
          </p:nvSpPr>
          <p:spPr>
            <a:xfrm>
              <a:off x="3338025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3" y="904"/>
                    <a:pt x="7799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9" y="1"/>
                    <a:pt x="1" y="7709"/>
                    <a:pt x="4500" y="12209"/>
                  </a:cubicBezTo>
                  <a:cubicBezTo>
                    <a:pt x="5952" y="13661"/>
                    <a:pt x="7734" y="14310"/>
                    <a:pt x="9483" y="14310"/>
                  </a:cubicBezTo>
                  <a:cubicBezTo>
                    <a:pt x="13154" y="14310"/>
                    <a:pt x="16677" y="11448"/>
                    <a:pt x="16677" y="7143"/>
                  </a:cubicBezTo>
                  <a:cubicBezTo>
                    <a:pt x="16677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8"/>
            <p:cNvSpPr/>
            <p:nvPr/>
          </p:nvSpPr>
          <p:spPr>
            <a:xfrm>
              <a:off x="34253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91"/>
                    <a:pt x="8401" y="8779"/>
                    <a:pt x="6041" y="8779"/>
                  </a:cubicBezTo>
                  <a:cubicBezTo>
                    <a:pt x="2266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41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77" y="8664"/>
                    <a:pt x="4904" y="9077"/>
                    <a:pt x="6011" y="9077"/>
                  </a:cubicBezTo>
                  <a:cubicBezTo>
                    <a:pt x="8335" y="9077"/>
                    <a:pt x="10572" y="7259"/>
                    <a:pt x="10572" y="4531"/>
                  </a:cubicBezTo>
                  <a:cubicBezTo>
                    <a:pt x="10572" y="2045"/>
                    <a:pt x="8558" y="0"/>
                    <a:pt x="604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8"/>
            <p:cNvSpPr/>
            <p:nvPr/>
          </p:nvSpPr>
          <p:spPr>
            <a:xfrm>
              <a:off x="3504800" y="2397325"/>
              <a:ext cx="125075" cy="107775"/>
            </a:xfrm>
            <a:custGeom>
              <a:avLst/>
              <a:gdLst/>
              <a:ahLst/>
              <a:cxnLst/>
              <a:rect l="l" t="t" r="r" b="b"/>
              <a:pathLst>
                <a:path w="5003" h="4311" extrusionOk="0">
                  <a:moveTo>
                    <a:pt x="2852" y="279"/>
                  </a:moveTo>
                  <a:cubicBezTo>
                    <a:pt x="3804" y="279"/>
                    <a:pt x="4720" y="1028"/>
                    <a:pt x="4720" y="2140"/>
                  </a:cubicBezTo>
                  <a:cubicBezTo>
                    <a:pt x="4720" y="3178"/>
                    <a:pt x="3902" y="3997"/>
                    <a:pt x="2863" y="3997"/>
                  </a:cubicBezTo>
                  <a:cubicBezTo>
                    <a:pt x="1227" y="3997"/>
                    <a:pt x="378" y="2014"/>
                    <a:pt x="1573" y="819"/>
                  </a:cubicBezTo>
                  <a:cubicBezTo>
                    <a:pt x="1946" y="446"/>
                    <a:pt x="2403" y="279"/>
                    <a:pt x="2852" y="279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8"/>
            <p:cNvSpPr/>
            <p:nvPr/>
          </p:nvSpPr>
          <p:spPr>
            <a:xfrm>
              <a:off x="289990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83" y="280"/>
                  </a:moveTo>
                  <a:cubicBezTo>
                    <a:pt x="13008" y="280"/>
                    <a:pt x="16393" y="3013"/>
                    <a:pt x="16393" y="7143"/>
                  </a:cubicBezTo>
                  <a:cubicBezTo>
                    <a:pt x="16393" y="10950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8"/>
                  </a:cubicBezTo>
                  <a:cubicBezTo>
                    <a:pt x="6082" y="904"/>
                    <a:pt x="7798" y="280"/>
                    <a:pt x="9483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3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67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8"/>
            <p:cNvSpPr/>
            <p:nvPr/>
          </p:nvSpPr>
          <p:spPr>
            <a:xfrm>
              <a:off x="298720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12" y="288"/>
                  </a:moveTo>
                  <a:cubicBezTo>
                    <a:pt x="8189" y="288"/>
                    <a:pt x="10290" y="1978"/>
                    <a:pt x="10290" y="4531"/>
                  </a:cubicBezTo>
                  <a:cubicBezTo>
                    <a:pt x="10258" y="6891"/>
                    <a:pt x="8370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09" y="676"/>
                    <a:pt x="4969" y="288"/>
                    <a:pt x="6012" y="288"/>
                  </a:cubicBezTo>
                  <a:close/>
                  <a:moveTo>
                    <a:pt x="6042" y="0"/>
                  </a:moveTo>
                  <a:cubicBezTo>
                    <a:pt x="2015" y="0"/>
                    <a:pt x="1" y="4877"/>
                    <a:pt x="2833" y="7740"/>
                  </a:cubicBezTo>
                  <a:cubicBezTo>
                    <a:pt x="3757" y="8664"/>
                    <a:pt x="4890" y="9077"/>
                    <a:pt x="6002" y="9077"/>
                  </a:cubicBezTo>
                  <a:cubicBezTo>
                    <a:pt x="8336" y="9077"/>
                    <a:pt x="10573" y="7259"/>
                    <a:pt x="10573" y="4531"/>
                  </a:cubicBezTo>
                  <a:cubicBezTo>
                    <a:pt x="10573" y="2045"/>
                    <a:pt x="8528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8"/>
            <p:cNvSpPr/>
            <p:nvPr/>
          </p:nvSpPr>
          <p:spPr>
            <a:xfrm>
              <a:off x="3066650" y="23973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847" y="289"/>
                  </a:moveTo>
                  <a:cubicBezTo>
                    <a:pt x="3802" y="289"/>
                    <a:pt x="4720" y="1035"/>
                    <a:pt x="4720" y="2140"/>
                  </a:cubicBezTo>
                  <a:cubicBezTo>
                    <a:pt x="4720" y="3178"/>
                    <a:pt x="3871" y="3997"/>
                    <a:pt x="2864" y="3997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1" y="462"/>
                    <a:pt x="2388" y="289"/>
                    <a:pt x="2847" y="289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8" y="4116"/>
                    <a:pt x="2320" y="4311"/>
                    <a:pt x="2842" y="4311"/>
                  </a:cubicBezTo>
                  <a:cubicBezTo>
                    <a:pt x="3945" y="4311"/>
                    <a:pt x="5003" y="3443"/>
                    <a:pt x="5003" y="2140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8"/>
            <p:cNvSpPr/>
            <p:nvPr/>
          </p:nvSpPr>
          <p:spPr>
            <a:xfrm>
              <a:off x="2740225" y="18734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7143" y="314"/>
                  </a:moveTo>
                  <a:cubicBezTo>
                    <a:pt x="13247" y="314"/>
                    <a:pt x="16330" y="7677"/>
                    <a:pt x="11988" y="12019"/>
                  </a:cubicBezTo>
                  <a:cubicBezTo>
                    <a:pt x="10594" y="13413"/>
                    <a:pt x="8878" y="14037"/>
                    <a:pt x="7194" y="14037"/>
                  </a:cubicBezTo>
                  <a:cubicBezTo>
                    <a:pt x="3669" y="14037"/>
                    <a:pt x="283" y="11304"/>
                    <a:pt x="283" y="7173"/>
                  </a:cubicBezTo>
                  <a:cubicBezTo>
                    <a:pt x="315" y="3366"/>
                    <a:pt x="3367" y="314"/>
                    <a:pt x="7143" y="314"/>
                  </a:cubicBezTo>
                  <a:close/>
                  <a:moveTo>
                    <a:pt x="7204" y="0"/>
                  </a:moveTo>
                  <a:cubicBezTo>
                    <a:pt x="3528" y="0"/>
                    <a:pt x="0" y="2852"/>
                    <a:pt x="0" y="7173"/>
                  </a:cubicBezTo>
                  <a:cubicBezTo>
                    <a:pt x="0" y="11106"/>
                    <a:pt x="3210" y="14316"/>
                    <a:pt x="7143" y="14316"/>
                  </a:cubicBezTo>
                  <a:cubicBezTo>
                    <a:pt x="13498" y="14316"/>
                    <a:pt x="16708" y="6607"/>
                    <a:pt x="12208" y="2108"/>
                  </a:cubicBezTo>
                  <a:cubicBezTo>
                    <a:pt x="10753" y="652"/>
                    <a:pt x="8961" y="0"/>
                    <a:pt x="72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8"/>
            <p:cNvSpPr/>
            <p:nvPr/>
          </p:nvSpPr>
          <p:spPr>
            <a:xfrm>
              <a:off x="2805500" y="1938725"/>
              <a:ext cx="264325" cy="226575"/>
            </a:xfrm>
            <a:custGeom>
              <a:avLst/>
              <a:gdLst/>
              <a:ahLst/>
              <a:cxnLst/>
              <a:rect l="l" t="t" r="r" b="b"/>
              <a:pathLst>
                <a:path w="10573" h="9063" extrusionOk="0">
                  <a:moveTo>
                    <a:pt x="4532" y="284"/>
                  </a:moveTo>
                  <a:cubicBezTo>
                    <a:pt x="8307" y="284"/>
                    <a:pt x="10195" y="4878"/>
                    <a:pt x="7552" y="7521"/>
                  </a:cubicBezTo>
                  <a:cubicBezTo>
                    <a:pt x="6686" y="8387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316"/>
                    <a:pt x="4532" y="316"/>
                  </a:cubicBezTo>
                  <a:lnTo>
                    <a:pt x="4532" y="284"/>
                  </a:lnTo>
                  <a:close/>
                  <a:moveTo>
                    <a:pt x="4553" y="1"/>
                  </a:moveTo>
                  <a:cubicBezTo>
                    <a:pt x="2227" y="1"/>
                    <a:pt x="1" y="1812"/>
                    <a:pt x="1" y="4563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54"/>
                    <a:pt x="7709" y="1323"/>
                  </a:cubicBezTo>
                  <a:cubicBezTo>
                    <a:pt x="6787" y="410"/>
                    <a:pt x="5658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8"/>
            <p:cNvSpPr/>
            <p:nvPr/>
          </p:nvSpPr>
          <p:spPr>
            <a:xfrm>
              <a:off x="286527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6" y="4022"/>
                    <a:pt x="2157" y="4022"/>
                  </a:cubicBezTo>
                  <a:cubicBezTo>
                    <a:pt x="1202" y="4022"/>
                    <a:pt x="284" y="3276"/>
                    <a:pt x="284" y="2171"/>
                  </a:cubicBezTo>
                  <a:cubicBezTo>
                    <a:pt x="284" y="1133"/>
                    <a:pt x="1134" y="315"/>
                    <a:pt x="2141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41" y="4311"/>
                  </a:cubicBezTo>
                  <a:cubicBezTo>
                    <a:pt x="4060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8"/>
            <p:cNvSpPr/>
            <p:nvPr/>
          </p:nvSpPr>
          <p:spPr>
            <a:xfrm>
              <a:off x="2302075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75" y="314"/>
                  </a:moveTo>
                  <a:cubicBezTo>
                    <a:pt x="13279" y="314"/>
                    <a:pt x="16331" y="7677"/>
                    <a:pt x="12020" y="12019"/>
                  </a:cubicBezTo>
                  <a:cubicBezTo>
                    <a:pt x="10616" y="13413"/>
                    <a:pt x="8896" y="14037"/>
                    <a:pt x="7212" y="14037"/>
                  </a:cubicBezTo>
                  <a:cubicBezTo>
                    <a:pt x="3687" y="14037"/>
                    <a:pt x="316" y="11304"/>
                    <a:pt x="316" y="7173"/>
                  </a:cubicBezTo>
                  <a:cubicBezTo>
                    <a:pt x="316" y="3366"/>
                    <a:pt x="3368" y="314"/>
                    <a:pt x="7175" y="314"/>
                  </a:cubicBezTo>
                  <a:close/>
                  <a:moveTo>
                    <a:pt x="7181" y="0"/>
                  </a:moveTo>
                  <a:cubicBezTo>
                    <a:pt x="3515" y="0"/>
                    <a:pt x="1" y="2852"/>
                    <a:pt x="1" y="7173"/>
                  </a:cubicBezTo>
                  <a:cubicBezTo>
                    <a:pt x="1" y="11106"/>
                    <a:pt x="3210" y="14316"/>
                    <a:pt x="7175" y="14316"/>
                  </a:cubicBezTo>
                  <a:cubicBezTo>
                    <a:pt x="13530" y="14284"/>
                    <a:pt x="16677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8"/>
            <p:cNvSpPr/>
            <p:nvPr/>
          </p:nvSpPr>
          <p:spPr>
            <a:xfrm>
              <a:off x="2368150" y="19387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9"/>
                    <a:pt x="7521" y="7522"/>
                  </a:cubicBezTo>
                  <a:cubicBezTo>
                    <a:pt x="6655" y="8388"/>
                    <a:pt x="5591" y="8776"/>
                    <a:pt x="4548" y="8776"/>
                  </a:cubicBezTo>
                  <a:cubicBezTo>
                    <a:pt x="2370" y="8776"/>
                    <a:pt x="284" y="7086"/>
                    <a:pt x="284" y="4533"/>
                  </a:cubicBezTo>
                  <a:cubicBezTo>
                    <a:pt x="284" y="2205"/>
                    <a:pt x="2172" y="317"/>
                    <a:pt x="4532" y="317"/>
                  </a:cubicBezTo>
                  <a:lnTo>
                    <a:pt x="4532" y="285"/>
                  </a:lnTo>
                  <a:close/>
                  <a:moveTo>
                    <a:pt x="4563" y="1"/>
                  </a:moveTo>
                  <a:cubicBezTo>
                    <a:pt x="2239" y="1"/>
                    <a:pt x="1" y="1805"/>
                    <a:pt x="1" y="4533"/>
                  </a:cubicBezTo>
                  <a:cubicBezTo>
                    <a:pt x="1" y="7050"/>
                    <a:pt x="2015" y="9064"/>
                    <a:pt x="4532" y="9064"/>
                  </a:cubicBezTo>
                  <a:cubicBezTo>
                    <a:pt x="8559" y="9064"/>
                    <a:pt x="10573" y="4187"/>
                    <a:pt x="7710" y="1324"/>
                  </a:cubicBezTo>
                  <a:cubicBezTo>
                    <a:pt x="6796" y="410"/>
                    <a:pt x="5669" y="1"/>
                    <a:pt x="45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8"/>
            <p:cNvSpPr/>
            <p:nvPr/>
          </p:nvSpPr>
          <p:spPr>
            <a:xfrm>
              <a:off x="2427150" y="19985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61"/>
                  </a:cubicBezTo>
                  <a:cubicBezTo>
                    <a:pt x="3084" y="3850"/>
                    <a:pt x="2619" y="4022"/>
                    <a:pt x="2165" y="4022"/>
                  </a:cubicBezTo>
                  <a:cubicBezTo>
                    <a:pt x="1219" y="4022"/>
                    <a:pt x="315" y="3276"/>
                    <a:pt x="315" y="2171"/>
                  </a:cubicBezTo>
                  <a:cubicBezTo>
                    <a:pt x="284" y="1133"/>
                    <a:pt x="1133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3" y="1"/>
                    <a:pt x="1" y="869"/>
                    <a:pt x="1" y="2171"/>
                  </a:cubicBezTo>
                  <a:cubicBezTo>
                    <a:pt x="1" y="3336"/>
                    <a:pt x="976" y="4311"/>
                    <a:pt x="2172" y="4311"/>
                  </a:cubicBezTo>
                  <a:cubicBezTo>
                    <a:pt x="4059" y="4311"/>
                    <a:pt x="5035" y="1983"/>
                    <a:pt x="3682" y="630"/>
                  </a:cubicBezTo>
                  <a:cubicBezTo>
                    <a:pt x="3247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8"/>
            <p:cNvSpPr/>
            <p:nvPr/>
          </p:nvSpPr>
          <p:spPr>
            <a:xfrm>
              <a:off x="2460975" y="22722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80"/>
                  </a:moveTo>
                  <a:cubicBezTo>
                    <a:pt x="13039" y="280"/>
                    <a:pt x="16425" y="3013"/>
                    <a:pt x="16425" y="7143"/>
                  </a:cubicBezTo>
                  <a:cubicBezTo>
                    <a:pt x="16393" y="10950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8"/>
                  </a:cubicBezTo>
                  <a:cubicBezTo>
                    <a:pt x="6114" y="904"/>
                    <a:pt x="7830" y="280"/>
                    <a:pt x="9514" y="280"/>
                  </a:cubicBezTo>
                  <a:close/>
                  <a:moveTo>
                    <a:pt x="9566" y="1"/>
                  </a:moveTo>
                  <a:cubicBezTo>
                    <a:pt x="3178" y="1"/>
                    <a:pt x="1" y="7709"/>
                    <a:pt x="4500" y="12209"/>
                  </a:cubicBezTo>
                  <a:cubicBezTo>
                    <a:pt x="5952" y="13661"/>
                    <a:pt x="7737" y="14310"/>
                    <a:pt x="9490" y="14310"/>
                  </a:cubicBezTo>
                  <a:cubicBezTo>
                    <a:pt x="13171" y="14310"/>
                    <a:pt x="16708" y="11448"/>
                    <a:pt x="16708" y="7143"/>
                  </a:cubicBezTo>
                  <a:cubicBezTo>
                    <a:pt x="16676" y="3210"/>
                    <a:pt x="13499" y="1"/>
                    <a:pt x="956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8"/>
            <p:cNvSpPr/>
            <p:nvPr/>
          </p:nvSpPr>
          <p:spPr>
            <a:xfrm>
              <a:off x="2548300" y="233755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6025" y="288"/>
                  </a:moveTo>
                  <a:cubicBezTo>
                    <a:pt x="8203" y="288"/>
                    <a:pt x="10289" y="1978"/>
                    <a:pt x="10289" y="4531"/>
                  </a:cubicBezTo>
                  <a:cubicBezTo>
                    <a:pt x="10289" y="6859"/>
                    <a:pt x="8401" y="8779"/>
                    <a:pt x="6073" y="8779"/>
                  </a:cubicBezTo>
                  <a:cubicBezTo>
                    <a:pt x="2265" y="8779"/>
                    <a:pt x="378" y="4216"/>
                    <a:pt x="3052" y="1542"/>
                  </a:cubicBezTo>
                  <a:cubicBezTo>
                    <a:pt x="3918" y="676"/>
                    <a:pt x="4982" y="288"/>
                    <a:pt x="6025" y="288"/>
                  </a:cubicBezTo>
                  <a:close/>
                  <a:moveTo>
                    <a:pt x="6073" y="0"/>
                  </a:moveTo>
                  <a:cubicBezTo>
                    <a:pt x="2014" y="0"/>
                    <a:pt x="0" y="4877"/>
                    <a:pt x="2863" y="7740"/>
                  </a:cubicBezTo>
                  <a:cubicBezTo>
                    <a:pt x="3787" y="8664"/>
                    <a:pt x="4921" y="9077"/>
                    <a:pt x="6033" y="9077"/>
                  </a:cubicBezTo>
                  <a:cubicBezTo>
                    <a:pt x="8366" y="9077"/>
                    <a:pt x="10603" y="7259"/>
                    <a:pt x="10603" y="4531"/>
                  </a:cubicBezTo>
                  <a:cubicBezTo>
                    <a:pt x="10572" y="2045"/>
                    <a:pt x="8558" y="0"/>
                    <a:pt x="60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8"/>
            <p:cNvSpPr/>
            <p:nvPr/>
          </p:nvSpPr>
          <p:spPr>
            <a:xfrm>
              <a:off x="2627725" y="23973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874" y="279"/>
                  </a:moveTo>
                  <a:cubicBezTo>
                    <a:pt x="3836" y="279"/>
                    <a:pt x="4752" y="1028"/>
                    <a:pt x="4752" y="2140"/>
                  </a:cubicBezTo>
                  <a:cubicBezTo>
                    <a:pt x="4752" y="3178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7" y="446"/>
                    <a:pt x="2421" y="279"/>
                    <a:pt x="2874" y="279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4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8"/>
            <p:cNvSpPr/>
            <p:nvPr/>
          </p:nvSpPr>
          <p:spPr>
            <a:xfrm>
              <a:off x="2022850" y="22722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9497" y="280"/>
                  </a:moveTo>
                  <a:cubicBezTo>
                    <a:pt x="13022" y="280"/>
                    <a:pt x="16393" y="3013"/>
                    <a:pt x="16393" y="7143"/>
                  </a:cubicBezTo>
                  <a:cubicBezTo>
                    <a:pt x="16393" y="10950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8"/>
                  </a:cubicBezTo>
                  <a:cubicBezTo>
                    <a:pt x="6092" y="904"/>
                    <a:pt x="7812" y="280"/>
                    <a:pt x="9497" y="280"/>
                  </a:cubicBezTo>
                  <a:close/>
                  <a:moveTo>
                    <a:pt x="9534" y="1"/>
                  </a:moveTo>
                  <a:cubicBezTo>
                    <a:pt x="3178" y="1"/>
                    <a:pt x="0" y="7709"/>
                    <a:pt x="4500" y="12209"/>
                  </a:cubicBezTo>
                  <a:cubicBezTo>
                    <a:pt x="5951" y="13661"/>
                    <a:pt x="7734" y="14310"/>
                    <a:pt x="9482" y="14310"/>
                  </a:cubicBezTo>
                  <a:cubicBezTo>
                    <a:pt x="13154" y="14310"/>
                    <a:pt x="16676" y="11448"/>
                    <a:pt x="16676" y="7143"/>
                  </a:cubicBezTo>
                  <a:cubicBezTo>
                    <a:pt x="16676" y="3210"/>
                    <a:pt x="13498" y="1"/>
                    <a:pt x="953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8"/>
            <p:cNvSpPr/>
            <p:nvPr/>
          </p:nvSpPr>
          <p:spPr>
            <a:xfrm>
              <a:off x="2110150" y="233755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6026" y="288"/>
                  </a:moveTo>
                  <a:cubicBezTo>
                    <a:pt x="8204" y="288"/>
                    <a:pt x="10289" y="1978"/>
                    <a:pt x="10289" y="4531"/>
                  </a:cubicBezTo>
                  <a:cubicBezTo>
                    <a:pt x="10289" y="6891"/>
                    <a:pt x="8402" y="8779"/>
                    <a:pt x="6042" y="8779"/>
                  </a:cubicBezTo>
                  <a:cubicBezTo>
                    <a:pt x="2266" y="8779"/>
                    <a:pt x="378" y="4216"/>
                    <a:pt x="3053" y="1542"/>
                  </a:cubicBezTo>
                  <a:cubicBezTo>
                    <a:pt x="3919" y="676"/>
                    <a:pt x="4983" y="288"/>
                    <a:pt x="6026" y="288"/>
                  </a:cubicBezTo>
                  <a:close/>
                  <a:moveTo>
                    <a:pt x="6042" y="0"/>
                  </a:moveTo>
                  <a:cubicBezTo>
                    <a:pt x="2014" y="0"/>
                    <a:pt x="1" y="4877"/>
                    <a:pt x="2864" y="7740"/>
                  </a:cubicBezTo>
                  <a:cubicBezTo>
                    <a:pt x="3778" y="8664"/>
                    <a:pt x="4905" y="9077"/>
                    <a:pt x="6012" y="9077"/>
                  </a:cubicBezTo>
                  <a:cubicBezTo>
                    <a:pt x="8335" y="9077"/>
                    <a:pt x="10573" y="7259"/>
                    <a:pt x="10573" y="4531"/>
                  </a:cubicBezTo>
                  <a:cubicBezTo>
                    <a:pt x="10573" y="2045"/>
                    <a:pt x="8559" y="0"/>
                    <a:pt x="60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8"/>
            <p:cNvSpPr/>
            <p:nvPr/>
          </p:nvSpPr>
          <p:spPr>
            <a:xfrm>
              <a:off x="2189600" y="23973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871" y="289"/>
                  </a:moveTo>
                  <a:cubicBezTo>
                    <a:pt x="3816" y="289"/>
                    <a:pt x="4720" y="1035"/>
                    <a:pt x="4720" y="2140"/>
                  </a:cubicBezTo>
                  <a:cubicBezTo>
                    <a:pt x="4720" y="3178"/>
                    <a:pt x="3902" y="3997"/>
                    <a:pt x="2864" y="3997"/>
                  </a:cubicBezTo>
                  <a:cubicBezTo>
                    <a:pt x="1228" y="3997"/>
                    <a:pt x="378" y="2014"/>
                    <a:pt x="1574" y="850"/>
                  </a:cubicBezTo>
                  <a:cubicBezTo>
                    <a:pt x="1952" y="462"/>
                    <a:pt x="2416" y="289"/>
                    <a:pt x="2871" y="289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8" y="4116"/>
                    <a:pt x="2323" y="4311"/>
                    <a:pt x="2850" y="4311"/>
                  </a:cubicBezTo>
                  <a:cubicBezTo>
                    <a:pt x="3962" y="4311"/>
                    <a:pt x="5035" y="3443"/>
                    <a:pt x="5035" y="2140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8"/>
            <p:cNvSpPr/>
            <p:nvPr/>
          </p:nvSpPr>
          <p:spPr>
            <a:xfrm>
              <a:off x="1863950" y="18734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7182" y="314"/>
                  </a:moveTo>
                  <a:cubicBezTo>
                    <a:pt x="13260" y="314"/>
                    <a:pt x="16321" y="7686"/>
                    <a:pt x="12020" y="11987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6"/>
                    <a:pt x="315" y="7173"/>
                  </a:cubicBezTo>
                  <a:cubicBezTo>
                    <a:pt x="315" y="3398"/>
                    <a:pt x="3367" y="314"/>
                    <a:pt x="7143" y="314"/>
                  </a:cubicBezTo>
                  <a:cubicBezTo>
                    <a:pt x="7156" y="314"/>
                    <a:pt x="7169" y="314"/>
                    <a:pt x="7182" y="314"/>
                  </a:cubicBezTo>
                  <a:close/>
                  <a:moveTo>
                    <a:pt x="7181" y="0"/>
                  </a:moveTo>
                  <a:cubicBezTo>
                    <a:pt x="3514" y="0"/>
                    <a:pt x="1" y="2852"/>
                    <a:pt x="1" y="7173"/>
                  </a:cubicBezTo>
                  <a:cubicBezTo>
                    <a:pt x="1" y="11106"/>
                    <a:pt x="3178" y="14284"/>
                    <a:pt x="7143" y="14316"/>
                  </a:cubicBezTo>
                  <a:cubicBezTo>
                    <a:pt x="13499" y="14316"/>
                    <a:pt x="16676" y="6607"/>
                    <a:pt x="12177" y="2108"/>
                  </a:cubicBezTo>
                  <a:cubicBezTo>
                    <a:pt x="10722" y="652"/>
                    <a:pt x="8934" y="0"/>
                    <a:pt x="71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8"/>
            <p:cNvSpPr/>
            <p:nvPr/>
          </p:nvSpPr>
          <p:spPr>
            <a:xfrm>
              <a:off x="1929250" y="19387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8"/>
                    <a:pt x="7520" y="7522"/>
                  </a:cubicBezTo>
                  <a:cubicBezTo>
                    <a:pt x="6659" y="8393"/>
                    <a:pt x="5591" y="8784"/>
                    <a:pt x="4543" y="8784"/>
                  </a:cubicBezTo>
                  <a:cubicBezTo>
                    <a:pt x="2372" y="8784"/>
                    <a:pt x="283" y="7110"/>
                    <a:pt x="283" y="4564"/>
                  </a:cubicBezTo>
                  <a:cubicBezTo>
                    <a:pt x="283" y="2205"/>
                    <a:pt x="2171" y="317"/>
                    <a:pt x="4531" y="317"/>
                  </a:cubicBezTo>
                  <a:lnTo>
                    <a:pt x="4531" y="285"/>
                  </a:lnTo>
                  <a:close/>
                  <a:moveTo>
                    <a:pt x="4562" y="1"/>
                  </a:moveTo>
                  <a:cubicBezTo>
                    <a:pt x="2238" y="1"/>
                    <a:pt x="0" y="1805"/>
                    <a:pt x="0" y="4533"/>
                  </a:cubicBezTo>
                  <a:cubicBezTo>
                    <a:pt x="0" y="7050"/>
                    <a:pt x="2014" y="9064"/>
                    <a:pt x="4531" y="9064"/>
                  </a:cubicBezTo>
                  <a:cubicBezTo>
                    <a:pt x="8558" y="9064"/>
                    <a:pt x="10572" y="4187"/>
                    <a:pt x="7709" y="1324"/>
                  </a:cubicBezTo>
                  <a:cubicBezTo>
                    <a:pt x="6795" y="410"/>
                    <a:pt x="5669" y="1"/>
                    <a:pt x="45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8"/>
            <p:cNvSpPr/>
            <p:nvPr/>
          </p:nvSpPr>
          <p:spPr>
            <a:xfrm>
              <a:off x="1988225" y="19985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315"/>
                  </a:moveTo>
                  <a:cubicBezTo>
                    <a:pt x="3808" y="315"/>
                    <a:pt x="4626" y="2297"/>
                    <a:pt x="3462" y="3493"/>
                  </a:cubicBezTo>
                  <a:cubicBezTo>
                    <a:pt x="3089" y="3866"/>
                    <a:pt x="2632" y="4032"/>
                    <a:pt x="2183" y="4032"/>
                  </a:cubicBezTo>
                  <a:cubicBezTo>
                    <a:pt x="1231" y="4032"/>
                    <a:pt x="316" y="3283"/>
                    <a:pt x="316" y="2171"/>
                  </a:cubicBezTo>
                  <a:cubicBezTo>
                    <a:pt x="316" y="1133"/>
                    <a:pt x="1134" y="315"/>
                    <a:pt x="2172" y="315"/>
                  </a:cubicBezTo>
                  <a:close/>
                  <a:moveTo>
                    <a:pt x="2186" y="1"/>
                  </a:moveTo>
                  <a:cubicBezTo>
                    <a:pt x="1074" y="1"/>
                    <a:pt x="1" y="869"/>
                    <a:pt x="1" y="2171"/>
                  </a:cubicBezTo>
                  <a:cubicBezTo>
                    <a:pt x="32" y="3336"/>
                    <a:pt x="976" y="4311"/>
                    <a:pt x="2172" y="4311"/>
                  </a:cubicBezTo>
                  <a:cubicBezTo>
                    <a:pt x="4091" y="4311"/>
                    <a:pt x="5035" y="1983"/>
                    <a:pt x="3682" y="630"/>
                  </a:cubicBezTo>
                  <a:cubicBezTo>
                    <a:pt x="3248" y="195"/>
                    <a:pt x="2712" y="1"/>
                    <a:pt x="218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8"/>
            <p:cNvSpPr/>
            <p:nvPr/>
          </p:nvSpPr>
          <p:spPr>
            <a:xfrm>
              <a:off x="1976425" y="223057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40" y="280"/>
                  </a:moveTo>
                  <a:cubicBezTo>
                    <a:pt x="15715" y="280"/>
                    <a:pt x="19917" y="3682"/>
                    <a:pt x="19917" y="8810"/>
                  </a:cubicBezTo>
                  <a:cubicBezTo>
                    <a:pt x="19917" y="13530"/>
                    <a:pt x="16110" y="17337"/>
                    <a:pt x="11391" y="17337"/>
                  </a:cubicBezTo>
                  <a:cubicBezTo>
                    <a:pt x="3808" y="17337"/>
                    <a:pt x="1" y="8149"/>
                    <a:pt x="5381" y="2801"/>
                  </a:cubicBezTo>
                  <a:cubicBezTo>
                    <a:pt x="7112" y="1059"/>
                    <a:pt x="9246" y="280"/>
                    <a:pt x="11340" y="280"/>
                  </a:cubicBezTo>
                  <a:close/>
                  <a:moveTo>
                    <a:pt x="28887" y="280"/>
                  </a:moveTo>
                  <a:cubicBezTo>
                    <a:pt x="33272" y="280"/>
                    <a:pt x="37474" y="3682"/>
                    <a:pt x="37474" y="8810"/>
                  </a:cubicBezTo>
                  <a:cubicBezTo>
                    <a:pt x="37443" y="13530"/>
                    <a:pt x="33636" y="17337"/>
                    <a:pt x="28948" y="17337"/>
                  </a:cubicBezTo>
                  <a:cubicBezTo>
                    <a:pt x="21333" y="17337"/>
                    <a:pt x="17526" y="8149"/>
                    <a:pt x="22907" y="2801"/>
                  </a:cubicBezTo>
                  <a:cubicBezTo>
                    <a:pt x="24648" y="1059"/>
                    <a:pt x="26788" y="280"/>
                    <a:pt x="28887" y="280"/>
                  </a:cubicBezTo>
                  <a:close/>
                  <a:moveTo>
                    <a:pt x="46412" y="280"/>
                  </a:moveTo>
                  <a:cubicBezTo>
                    <a:pt x="50797" y="280"/>
                    <a:pt x="55000" y="3682"/>
                    <a:pt x="55000" y="8810"/>
                  </a:cubicBezTo>
                  <a:cubicBezTo>
                    <a:pt x="55000" y="13530"/>
                    <a:pt x="51161" y="17337"/>
                    <a:pt x="46473" y="17337"/>
                  </a:cubicBezTo>
                  <a:cubicBezTo>
                    <a:pt x="38859" y="17337"/>
                    <a:pt x="35083" y="8149"/>
                    <a:pt x="40432" y="2801"/>
                  </a:cubicBezTo>
                  <a:cubicBezTo>
                    <a:pt x="42173" y="1059"/>
                    <a:pt x="44313" y="280"/>
                    <a:pt x="46412" y="280"/>
                  </a:cubicBezTo>
                  <a:close/>
                  <a:moveTo>
                    <a:pt x="63947" y="280"/>
                  </a:moveTo>
                  <a:cubicBezTo>
                    <a:pt x="68322" y="280"/>
                    <a:pt x="72525" y="3682"/>
                    <a:pt x="72525" y="8810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49"/>
                    <a:pt x="57989" y="2801"/>
                  </a:cubicBezTo>
                  <a:cubicBezTo>
                    <a:pt x="59720" y="1059"/>
                    <a:pt x="61853" y="280"/>
                    <a:pt x="63947" y="280"/>
                  </a:cubicBezTo>
                  <a:close/>
                  <a:moveTo>
                    <a:pt x="81486" y="280"/>
                  </a:moveTo>
                  <a:cubicBezTo>
                    <a:pt x="85862" y="280"/>
                    <a:pt x="90050" y="3682"/>
                    <a:pt x="90050" y="8810"/>
                  </a:cubicBezTo>
                  <a:cubicBezTo>
                    <a:pt x="90050" y="13530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5" y="1059"/>
                    <a:pt x="79392" y="280"/>
                    <a:pt x="81486" y="280"/>
                  </a:cubicBezTo>
                  <a:close/>
                  <a:moveTo>
                    <a:pt x="99019" y="280"/>
                  </a:moveTo>
                  <a:cubicBezTo>
                    <a:pt x="103404" y="280"/>
                    <a:pt x="107607" y="3682"/>
                    <a:pt x="107607" y="8810"/>
                  </a:cubicBezTo>
                  <a:cubicBezTo>
                    <a:pt x="107607" y="13530"/>
                    <a:pt x="103768" y="17337"/>
                    <a:pt x="99080" y="17337"/>
                  </a:cubicBezTo>
                  <a:cubicBezTo>
                    <a:pt x="91466" y="17337"/>
                    <a:pt x="87659" y="8149"/>
                    <a:pt x="93039" y="2801"/>
                  </a:cubicBezTo>
                  <a:cubicBezTo>
                    <a:pt x="94781" y="1059"/>
                    <a:pt x="96921" y="280"/>
                    <a:pt x="99019" y="280"/>
                  </a:cubicBezTo>
                  <a:close/>
                  <a:moveTo>
                    <a:pt x="116545" y="280"/>
                  </a:moveTo>
                  <a:cubicBezTo>
                    <a:pt x="120930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6" y="17337"/>
                  </a:cubicBezTo>
                  <a:cubicBezTo>
                    <a:pt x="109023" y="17337"/>
                    <a:pt x="105216" y="8149"/>
                    <a:pt x="110565" y="2801"/>
                  </a:cubicBezTo>
                  <a:cubicBezTo>
                    <a:pt x="112306" y="1059"/>
                    <a:pt x="114446" y="280"/>
                    <a:pt x="116545" y="280"/>
                  </a:cubicBezTo>
                  <a:close/>
                  <a:moveTo>
                    <a:pt x="134080" y="280"/>
                  </a:moveTo>
                  <a:cubicBezTo>
                    <a:pt x="138455" y="280"/>
                    <a:pt x="142658" y="3682"/>
                    <a:pt x="142658" y="8810"/>
                  </a:cubicBezTo>
                  <a:cubicBezTo>
                    <a:pt x="142658" y="13530"/>
                    <a:pt x="138851" y="17337"/>
                    <a:pt x="134131" y="17337"/>
                  </a:cubicBezTo>
                  <a:cubicBezTo>
                    <a:pt x="126548" y="17337"/>
                    <a:pt x="122741" y="8149"/>
                    <a:pt x="128121" y="2801"/>
                  </a:cubicBezTo>
                  <a:cubicBezTo>
                    <a:pt x="129853" y="1059"/>
                    <a:pt x="131986" y="280"/>
                    <a:pt x="134080" y="280"/>
                  </a:cubicBezTo>
                  <a:close/>
                  <a:moveTo>
                    <a:pt x="99080" y="0"/>
                  </a:move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32"/>
                    <a:pt x="81524" y="32"/>
                  </a:cubicBezTo>
                  <a:cubicBezTo>
                    <a:pt x="77024" y="32"/>
                    <a:pt x="73249" y="3398"/>
                    <a:pt x="72777" y="7898"/>
                  </a:cubicBezTo>
                  <a:cubicBezTo>
                    <a:pt x="72273" y="3398"/>
                    <a:pt x="68498" y="32"/>
                    <a:pt x="63998" y="32"/>
                  </a:cubicBezTo>
                  <a:cubicBezTo>
                    <a:pt x="59499" y="32"/>
                    <a:pt x="55723" y="3398"/>
                    <a:pt x="55251" y="7898"/>
                  </a:cubicBezTo>
                  <a:cubicBezTo>
                    <a:pt x="54748" y="3398"/>
                    <a:pt x="50972" y="32"/>
                    <a:pt x="46473" y="32"/>
                  </a:cubicBezTo>
                  <a:cubicBezTo>
                    <a:pt x="41974" y="32"/>
                    <a:pt x="38198" y="3398"/>
                    <a:pt x="37695" y="7898"/>
                  </a:cubicBezTo>
                  <a:cubicBezTo>
                    <a:pt x="37223" y="3398"/>
                    <a:pt x="33447" y="32"/>
                    <a:pt x="28948" y="32"/>
                  </a:cubicBezTo>
                  <a:cubicBezTo>
                    <a:pt x="24448" y="32"/>
                    <a:pt x="20641" y="3398"/>
                    <a:pt x="20169" y="7898"/>
                  </a:cubicBezTo>
                  <a:cubicBezTo>
                    <a:pt x="19697" y="3398"/>
                    <a:pt x="15890" y="32"/>
                    <a:pt x="11391" y="32"/>
                  </a:cubicBezTo>
                  <a:cubicBezTo>
                    <a:pt x="6891" y="32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3"/>
                    <a:pt x="94550" y="17652"/>
                    <a:pt x="99080" y="17652"/>
                  </a:cubicBezTo>
                  <a:cubicBezTo>
                    <a:pt x="103580" y="17652"/>
                    <a:pt x="107355" y="14253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98"/>
                  </a:cubicBezTo>
                  <a:cubicBezTo>
                    <a:pt x="124881" y="3398"/>
                    <a:pt x="121105" y="32"/>
                    <a:pt x="116606" y="32"/>
                  </a:cubicBezTo>
                  <a:cubicBezTo>
                    <a:pt x="112106" y="32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8"/>
            <p:cNvSpPr/>
            <p:nvPr/>
          </p:nvSpPr>
          <p:spPr>
            <a:xfrm>
              <a:off x="1756975" y="1831750"/>
              <a:ext cx="4083250" cy="441600"/>
            </a:xfrm>
            <a:custGeom>
              <a:avLst/>
              <a:gdLst/>
              <a:ahLst/>
              <a:cxnLst/>
              <a:rect l="l" t="t" r="r" b="b"/>
              <a:pathLst>
                <a:path w="163330" h="17664" extrusionOk="0">
                  <a:moveTo>
                    <a:pt x="11357" y="282"/>
                  </a:moveTo>
                  <a:cubicBezTo>
                    <a:pt x="15743" y="282"/>
                    <a:pt x="19949" y="3691"/>
                    <a:pt x="19949" y="8842"/>
                  </a:cubicBezTo>
                  <a:cubicBezTo>
                    <a:pt x="19949" y="13530"/>
                    <a:pt x="16110" y="17338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61"/>
                    <a:pt x="9260" y="282"/>
                    <a:pt x="11357" y="282"/>
                  </a:cubicBezTo>
                  <a:close/>
                  <a:moveTo>
                    <a:pt x="28882" y="282"/>
                  </a:moveTo>
                  <a:cubicBezTo>
                    <a:pt x="33268" y="282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61"/>
                    <a:pt x="26785" y="282"/>
                    <a:pt x="28882" y="282"/>
                  </a:cubicBezTo>
                  <a:close/>
                  <a:moveTo>
                    <a:pt x="46417" y="282"/>
                  </a:moveTo>
                  <a:cubicBezTo>
                    <a:pt x="50794" y="282"/>
                    <a:pt x="54999" y="3691"/>
                    <a:pt x="54999" y="8842"/>
                  </a:cubicBezTo>
                  <a:cubicBezTo>
                    <a:pt x="54999" y="13530"/>
                    <a:pt x="51192" y="17338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61"/>
                    <a:pt x="44325" y="282"/>
                    <a:pt x="46417" y="282"/>
                  </a:cubicBezTo>
                  <a:close/>
                  <a:moveTo>
                    <a:pt x="63964" y="282"/>
                  </a:moveTo>
                  <a:cubicBezTo>
                    <a:pt x="68351" y="282"/>
                    <a:pt x="72556" y="3691"/>
                    <a:pt x="72556" y="8842"/>
                  </a:cubicBezTo>
                  <a:cubicBezTo>
                    <a:pt x="72525" y="13530"/>
                    <a:pt x="68717" y="17338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61"/>
                    <a:pt x="61867" y="282"/>
                    <a:pt x="63964" y="282"/>
                  </a:cubicBezTo>
                  <a:close/>
                  <a:moveTo>
                    <a:pt x="81489" y="282"/>
                  </a:moveTo>
                  <a:cubicBezTo>
                    <a:pt x="85876" y="282"/>
                    <a:pt x="90081" y="3691"/>
                    <a:pt x="90081" y="8842"/>
                  </a:cubicBezTo>
                  <a:cubicBezTo>
                    <a:pt x="90081" y="13530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61"/>
                    <a:pt x="79392" y="282"/>
                    <a:pt x="81489" y="282"/>
                  </a:cubicBezTo>
                  <a:close/>
                  <a:moveTo>
                    <a:pt x="99039" y="282"/>
                  </a:moveTo>
                  <a:cubicBezTo>
                    <a:pt x="103419" y="282"/>
                    <a:pt x="107617" y="3691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8"/>
                    <a:pt x="87690" y="8150"/>
                    <a:pt x="93070" y="2801"/>
                  </a:cubicBezTo>
                  <a:cubicBezTo>
                    <a:pt x="94811" y="1061"/>
                    <a:pt x="96946" y="282"/>
                    <a:pt x="99039" y="282"/>
                  </a:cubicBezTo>
                  <a:close/>
                  <a:moveTo>
                    <a:pt x="116550" y="282"/>
                  </a:moveTo>
                  <a:cubicBezTo>
                    <a:pt x="120927" y="282"/>
                    <a:pt x="125132" y="3691"/>
                    <a:pt x="125132" y="8842"/>
                  </a:cubicBezTo>
                  <a:cubicBezTo>
                    <a:pt x="125132" y="13530"/>
                    <a:pt x="121325" y="17338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61"/>
                    <a:pt x="114457" y="282"/>
                    <a:pt x="116550" y="282"/>
                  </a:cubicBezTo>
                  <a:close/>
                  <a:moveTo>
                    <a:pt x="134097" y="282"/>
                  </a:moveTo>
                  <a:cubicBezTo>
                    <a:pt x="138483" y="282"/>
                    <a:pt x="142689" y="3691"/>
                    <a:pt x="142689" y="8842"/>
                  </a:cubicBezTo>
                  <a:cubicBezTo>
                    <a:pt x="142657" y="13530"/>
                    <a:pt x="138850" y="17338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61"/>
                    <a:pt x="132000" y="282"/>
                    <a:pt x="134097" y="282"/>
                  </a:cubicBezTo>
                  <a:close/>
                  <a:moveTo>
                    <a:pt x="151622" y="282"/>
                  </a:moveTo>
                  <a:cubicBezTo>
                    <a:pt x="156009" y="282"/>
                    <a:pt x="160214" y="3691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7" y="1061"/>
                    <a:pt x="149525" y="282"/>
                    <a:pt x="151622" y="282"/>
                  </a:cubicBezTo>
                  <a:close/>
                  <a:moveTo>
                    <a:pt x="11390" y="1"/>
                  </a:moveTo>
                  <a:cubicBezTo>
                    <a:pt x="6891" y="1"/>
                    <a:pt x="3115" y="3399"/>
                    <a:pt x="2643" y="7867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48" y="14223"/>
                    <a:pt x="77024" y="17621"/>
                    <a:pt x="81523" y="17621"/>
                  </a:cubicBezTo>
                  <a:cubicBezTo>
                    <a:pt x="86023" y="17621"/>
                    <a:pt x="89830" y="14223"/>
                    <a:pt x="90302" y="9755"/>
                  </a:cubicBezTo>
                  <a:cubicBezTo>
                    <a:pt x="90774" y="14223"/>
                    <a:pt x="94549" y="17621"/>
                    <a:pt x="99080" y="17621"/>
                  </a:cubicBezTo>
                  <a:cubicBezTo>
                    <a:pt x="103579" y="17621"/>
                    <a:pt x="107355" y="14223"/>
                    <a:pt x="107827" y="9755"/>
                  </a:cubicBezTo>
                  <a:cubicBezTo>
                    <a:pt x="108330" y="14223"/>
                    <a:pt x="112106" y="17621"/>
                    <a:pt x="116605" y="17621"/>
                  </a:cubicBezTo>
                  <a:cubicBezTo>
                    <a:pt x="121105" y="17621"/>
                    <a:pt x="124880" y="14223"/>
                    <a:pt x="125384" y="9755"/>
                  </a:cubicBezTo>
                  <a:cubicBezTo>
                    <a:pt x="125856" y="14223"/>
                    <a:pt x="129631" y="17621"/>
                    <a:pt x="134131" y="17621"/>
                  </a:cubicBezTo>
                  <a:cubicBezTo>
                    <a:pt x="138630" y="17621"/>
                    <a:pt x="142406" y="14223"/>
                    <a:pt x="142909" y="9755"/>
                  </a:cubicBezTo>
                  <a:cubicBezTo>
                    <a:pt x="143416" y="14645"/>
                    <a:pt x="147509" y="17664"/>
                    <a:pt x="151727" y="17664"/>
                  </a:cubicBezTo>
                  <a:cubicBezTo>
                    <a:pt x="154050" y="17664"/>
                    <a:pt x="156411" y="16748"/>
                    <a:pt x="158232" y="14726"/>
                  </a:cubicBezTo>
                  <a:cubicBezTo>
                    <a:pt x="163329" y="9063"/>
                    <a:pt x="159302" y="1"/>
                    <a:pt x="151687" y="1"/>
                  </a:cubicBezTo>
                  <a:cubicBezTo>
                    <a:pt x="147157" y="32"/>
                    <a:pt x="143381" y="3399"/>
                    <a:pt x="142909" y="7867"/>
                  </a:cubicBezTo>
                  <a:cubicBezTo>
                    <a:pt x="142406" y="3399"/>
                    <a:pt x="138630" y="1"/>
                    <a:pt x="134131" y="1"/>
                  </a:cubicBezTo>
                  <a:cubicBezTo>
                    <a:pt x="129631" y="1"/>
                    <a:pt x="125856" y="3399"/>
                    <a:pt x="125384" y="7867"/>
                  </a:cubicBezTo>
                  <a:cubicBezTo>
                    <a:pt x="124880" y="3399"/>
                    <a:pt x="121105" y="1"/>
                    <a:pt x="116605" y="1"/>
                  </a:cubicBezTo>
                  <a:cubicBezTo>
                    <a:pt x="112106" y="1"/>
                    <a:pt x="108330" y="3399"/>
                    <a:pt x="107827" y="7867"/>
                  </a:cubicBezTo>
                  <a:cubicBezTo>
                    <a:pt x="107355" y="3399"/>
                    <a:pt x="103579" y="1"/>
                    <a:pt x="99080" y="1"/>
                  </a:cubicBezTo>
                  <a:cubicBezTo>
                    <a:pt x="94549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3" y="1"/>
                  </a:cubicBezTo>
                  <a:cubicBezTo>
                    <a:pt x="77024" y="1"/>
                    <a:pt x="73248" y="3399"/>
                    <a:pt x="72776" y="7867"/>
                  </a:cubicBezTo>
                  <a:cubicBezTo>
                    <a:pt x="72273" y="3399"/>
                    <a:pt x="68497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3" y="1"/>
                    <a:pt x="38198" y="3399"/>
                    <a:pt x="37694" y="7867"/>
                  </a:cubicBezTo>
                  <a:cubicBezTo>
                    <a:pt x="37222" y="3399"/>
                    <a:pt x="33447" y="1"/>
                    <a:pt x="28947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8"/>
            <p:cNvSpPr/>
            <p:nvPr/>
          </p:nvSpPr>
          <p:spPr>
            <a:xfrm>
              <a:off x="5370600" y="2670450"/>
              <a:ext cx="416900" cy="357750"/>
            </a:xfrm>
            <a:custGeom>
              <a:avLst/>
              <a:gdLst/>
              <a:ahLst/>
              <a:cxnLst/>
              <a:rect l="l" t="t" r="r" b="b"/>
              <a:pathLst>
                <a:path w="16676" h="14310" extrusionOk="0">
                  <a:moveTo>
                    <a:pt x="7142" y="308"/>
                  </a:moveTo>
                  <a:cubicBezTo>
                    <a:pt x="13246" y="308"/>
                    <a:pt x="16298" y="7702"/>
                    <a:pt x="11988" y="12013"/>
                  </a:cubicBezTo>
                  <a:cubicBezTo>
                    <a:pt x="10584" y="13407"/>
                    <a:pt x="8864" y="14031"/>
                    <a:pt x="7180" y="14031"/>
                  </a:cubicBezTo>
                  <a:cubicBezTo>
                    <a:pt x="3654" y="14031"/>
                    <a:pt x="283" y="11298"/>
                    <a:pt x="283" y="7167"/>
                  </a:cubicBezTo>
                  <a:cubicBezTo>
                    <a:pt x="283" y="3392"/>
                    <a:pt x="3335" y="308"/>
                    <a:pt x="714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2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8"/>
            <p:cNvSpPr/>
            <p:nvPr/>
          </p:nvSpPr>
          <p:spPr>
            <a:xfrm>
              <a:off x="543587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8"/>
            <p:cNvSpPr/>
            <p:nvPr/>
          </p:nvSpPr>
          <p:spPr>
            <a:xfrm>
              <a:off x="549487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8"/>
            <p:cNvSpPr/>
            <p:nvPr/>
          </p:nvSpPr>
          <p:spPr>
            <a:xfrm>
              <a:off x="49324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60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8"/>
            <p:cNvSpPr/>
            <p:nvPr/>
          </p:nvSpPr>
          <p:spPr>
            <a:xfrm>
              <a:off x="49977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4" y="7085"/>
                    <a:pt x="284" y="4532"/>
                  </a:cubicBezTo>
                  <a:cubicBezTo>
                    <a:pt x="284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8"/>
            <p:cNvSpPr/>
            <p:nvPr/>
          </p:nvSpPr>
          <p:spPr>
            <a:xfrm>
              <a:off x="50567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8"/>
            <p:cNvSpPr/>
            <p:nvPr/>
          </p:nvSpPr>
          <p:spPr>
            <a:xfrm>
              <a:off x="50905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28" y="279"/>
                  </a:moveTo>
                  <a:cubicBezTo>
                    <a:pt x="13053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24" y="903"/>
                    <a:pt x="7843" y="279"/>
                    <a:pt x="9528" y="279"/>
                  </a:cubicBezTo>
                  <a:close/>
                  <a:moveTo>
                    <a:pt x="9565" y="0"/>
                  </a:moveTo>
                  <a:cubicBezTo>
                    <a:pt x="3209" y="0"/>
                    <a:pt x="0" y="7709"/>
                    <a:pt x="4499" y="12208"/>
                  </a:cubicBezTo>
                  <a:cubicBezTo>
                    <a:pt x="5965" y="13664"/>
                    <a:pt x="7760" y="14316"/>
                    <a:pt x="9518" y="14316"/>
                  </a:cubicBezTo>
                  <a:cubicBezTo>
                    <a:pt x="13194" y="14316"/>
                    <a:pt x="16707" y="11464"/>
                    <a:pt x="16707" y="7143"/>
                  </a:cubicBezTo>
                  <a:cubicBezTo>
                    <a:pt x="16707" y="3210"/>
                    <a:pt x="13529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8"/>
            <p:cNvSpPr/>
            <p:nvPr/>
          </p:nvSpPr>
          <p:spPr>
            <a:xfrm>
              <a:off x="5178900" y="3135150"/>
              <a:ext cx="264075" cy="226375"/>
            </a:xfrm>
            <a:custGeom>
              <a:avLst/>
              <a:gdLst/>
              <a:ahLst/>
              <a:cxnLst/>
              <a:rect l="l" t="t" r="r" b="b"/>
              <a:pathLst>
                <a:path w="10563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32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5994" y="1"/>
                  </a:moveTo>
                  <a:cubicBezTo>
                    <a:pt x="1992" y="1"/>
                    <a:pt x="0" y="4887"/>
                    <a:pt x="2823" y="7709"/>
                  </a:cubicBezTo>
                  <a:cubicBezTo>
                    <a:pt x="3752" y="8638"/>
                    <a:pt x="4893" y="9054"/>
                    <a:pt x="6010" y="9054"/>
                  </a:cubicBezTo>
                  <a:cubicBezTo>
                    <a:pt x="8337" y="9054"/>
                    <a:pt x="10563" y="7252"/>
                    <a:pt x="10563" y="4532"/>
                  </a:cubicBezTo>
                  <a:cubicBezTo>
                    <a:pt x="10563" y="2014"/>
                    <a:pt x="8549" y="1"/>
                    <a:pt x="6032" y="1"/>
                  </a:cubicBezTo>
                  <a:cubicBezTo>
                    <a:pt x="6019" y="1"/>
                    <a:pt x="6006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8"/>
            <p:cNvSpPr/>
            <p:nvPr/>
          </p:nvSpPr>
          <p:spPr>
            <a:xfrm>
              <a:off x="5258100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228" y="4028"/>
                    <a:pt x="378" y="2014"/>
                    <a:pt x="1543" y="850"/>
                  </a:cubicBezTo>
                  <a:cubicBezTo>
                    <a:pt x="1930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90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04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8"/>
            <p:cNvSpPr/>
            <p:nvPr/>
          </p:nvSpPr>
          <p:spPr>
            <a:xfrm>
              <a:off x="465242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5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0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8"/>
            <p:cNvSpPr/>
            <p:nvPr/>
          </p:nvSpPr>
          <p:spPr>
            <a:xfrm>
              <a:off x="473997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1" y="1956"/>
                    <a:pt x="10311" y="4532"/>
                  </a:cubicBezTo>
                  <a:cubicBezTo>
                    <a:pt x="10311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3" y="1"/>
                    <a:pt x="0" y="4887"/>
                    <a:pt x="2854" y="7709"/>
                  </a:cubicBezTo>
                  <a:cubicBezTo>
                    <a:pt x="3783" y="8638"/>
                    <a:pt x="4924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8"/>
            <p:cNvSpPr/>
            <p:nvPr/>
          </p:nvSpPr>
          <p:spPr>
            <a:xfrm>
              <a:off x="4819975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902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4" y="1"/>
                    <a:pt x="1" y="2329"/>
                    <a:pt x="1353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8"/>
            <p:cNvSpPr/>
            <p:nvPr/>
          </p:nvSpPr>
          <p:spPr>
            <a:xfrm>
              <a:off x="4493550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8"/>
            <p:cNvSpPr/>
            <p:nvPr/>
          </p:nvSpPr>
          <p:spPr>
            <a:xfrm>
              <a:off x="4558825" y="273632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173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18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8"/>
            <p:cNvSpPr/>
            <p:nvPr/>
          </p:nvSpPr>
          <p:spPr>
            <a:xfrm>
              <a:off x="461860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8"/>
            <p:cNvSpPr/>
            <p:nvPr/>
          </p:nvSpPr>
          <p:spPr>
            <a:xfrm>
              <a:off x="405540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677" y="6601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8"/>
            <p:cNvSpPr/>
            <p:nvPr/>
          </p:nvSpPr>
          <p:spPr>
            <a:xfrm>
              <a:off x="41207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64" y="8388"/>
                    <a:pt x="5604" y="8775"/>
                    <a:pt x="4561" y="8775"/>
                  </a:cubicBezTo>
                  <a:cubicBezTo>
                    <a:pt x="2384" y="8775"/>
                    <a:pt x="283" y="7085"/>
                    <a:pt x="283" y="4532"/>
                  </a:cubicBezTo>
                  <a:cubicBezTo>
                    <a:pt x="283" y="2204"/>
                    <a:pt x="2203" y="285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45" y="9063"/>
                    <a:pt x="4531" y="9063"/>
                  </a:cubicBezTo>
                  <a:cubicBezTo>
                    <a:pt x="8558" y="9063"/>
                    <a:pt x="10572" y="4186"/>
                    <a:pt x="7740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8"/>
            <p:cNvSpPr/>
            <p:nvPr/>
          </p:nvSpPr>
          <p:spPr>
            <a:xfrm>
              <a:off x="4180475" y="279595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273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12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8"/>
            <p:cNvSpPr/>
            <p:nvPr/>
          </p:nvSpPr>
          <p:spPr>
            <a:xfrm>
              <a:off x="4214300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498" y="273"/>
                  </a:moveTo>
                  <a:cubicBezTo>
                    <a:pt x="13020" y="273"/>
                    <a:pt x="16403" y="2996"/>
                    <a:pt x="16424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378" y="6639"/>
                    <a:pt x="4689" y="2297"/>
                  </a:cubicBezTo>
                  <a:cubicBezTo>
                    <a:pt x="6086" y="900"/>
                    <a:pt x="7808" y="273"/>
                    <a:pt x="9498" y="273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6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8"/>
            <p:cNvSpPr/>
            <p:nvPr/>
          </p:nvSpPr>
          <p:spPr>
            <a:xfrm>
              <a:off x="43018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3" y="8748"/>
                  </a:cubicBezTo>
                  <a:cubicBezTo>
                    <a:pt x="2288" y="8748"/>
                    <a:pt x="368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10" y="9054"/>
                    <a:pt x="6028" y="9054"/>
                  </a:cubicBezTo>
                  <a:cubicBezTo>
                    <a:pt x="8354" y="9054"/>
                    <a:pt x="10594" y="7252"/>
                    <a:pt x="10594" y="4532"/>
                  </a:cubicBezTo>
                  <a:cubicBezTo>
                    <a:pt x="10563" y="2014"/>
                    <a:pt x="8549" y="1"/>
                    <a:pt x="6063" y="1"/>
                  </a:cubicBezTo>
                  <a:cubicBezTo>
                    <a:pt x="6050" y="1"/>
                    <a:pt x="6037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8"/>
            <p:cNvSpPr/>
            <p:nvPr/>
          </p:nvSpPr>
          <p:spPr>
            <a:xfrm>
              <a:off x="438105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5" y="290"/>
                  </a:moveTo>
                  <a:cubicBezTo>
                    <a:pt x="3831" y="290"/>
                    <a:pt x="4752" y="1044"/>
                    <a:pt x="4752" y="2172"/>
                  </a:cubicBezTo>
                  <a:cubicBezTo>
                    <a:pt x="4752" y="3178"/>
                    <a:pt x="3902" y="3997"/>
                    <a:pt x="2895" y="4028"/>
                  </a:cubicBezTo>
                  <a:cubicBezTo>
                    <a:pt x="1228" y="4028"/>
                    <a:pt x="410" y="2014"/>
                    <a:pt x="1574" y="850"/>
                  </a:cubicBezTo>
                  <a:cubicBezTo>
                    <a:pt x="1951" y="463"/>
                    <a:pt x="2417" y="290"/>
                    <a:pt x="2875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8"/>
            <p:cNvSpPr/>
            <p:nvPr/>
          </p:nvSpPr>
          <p:spPr>
            <a:xfrm>
              <a:off x="3776175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709"/>
                    <a:pt x="4499" y="12208"/>
                  </a:cubicBezTo>
                  <a:cubicBezTo>
                    <a:pt x="5951" y="13660"/>
                    <a:pt x="7737" y="14309"/>
                    <a:pt x="9490" y="14309"/>
                  </a:cubicBezTo>
                  <a:cubicBezTo>
                    <a:pt x="13171" y="14309"/>
                    <a:pt x="16707" y="11448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8"/>
            <p:cNvSpPr/>
            <p:nvPr/>
          </p:nvSpPr>
          <p:spPr>
            <a:xfrm>
              <a:off x="386370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8" y="646"/>
                    <a:pt x="4971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1" y="4887"/>
                    <a:pt x="2855" y="7709"/>
                  </a:cubicBezTo>
                  <a:cubicBezTo>
                    <a:pt x="3774" y="8638"/>
                    <a:pt x="4911" y="9054"/>
                    <a:pt x="6028" y="9054"/>
                  </a:cubicBezTo>
                  <a:cubicBezTo>
                    <a:pt x="8355" y="9054"/>
                    <a:pt x="10595" y="7252"/>
                    <a:pt x="10595" y="4532"/>
                  </a:cubicBezTo>
                  <a:cubicBezTo>
                    <a:pt x="10563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8"/>
            <p:cNvSpPr/>
            <p:nvPr/>
          </p:nvSpPr>
          <p:spPr>
            <a:xfrm>
              <a:off x="3942925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74" y="290"/>
                  </a:moveTo>
                  <a:cubicBezTo>
                    <a:pt x="3831" y="290"/>
                    <a:pt x="4751" y="1044"/>
                    <a:pt x="4751" y="2172"/>
                  </a:cubicBezTo>
                  <a:cubicBezTo>
                    <a:pt x="4751" y="3178"/>
                    <a:pt x="3902" y="4028"/>
                    <a:pt x="2895" y="4028"/>
                  </a:cubicBezTo>
                  <a:cubicBezTo>
                    <a:pt x="1227" y="3997"/>
                    <a:pt x="378" y="2014"/>
                    <a:pt x="1574" y="850"/>
                  </a:cubicBezTo>
                  <a:cubicBezTo>
                    <a:pt x="1950" y="463"/>
                    <a:pt x="2416" y="290"/>
                    <a:pt x="2874" y="290"/>
                  </a:cubicBezTo>
                  <a:close/>
                  <a:moveTo>
                    <a:pt x="2895" y="1"/>
                  </a:moveTo>
                  <a:cubicBezTo>
                    <a:pt x="976" y="1"/>
                    <a:pt x="0" y="2329"/>
                    <a:pt x="1353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"/>
            <p:cNvSpPr/>
            <p:nvPr/>
          </p:nvSpPr>
          <p:spPr>
            <a:xfrm>
              <a:off x="36172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"/>
            <p:cNvSpPr/>
            <p:nvPr/>
          </p:nvSpPr>
          <p:spPr>
            <a:xfrm>
              <a:off x="36825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"/>
            <p:cNvSpPr/>
            <p:nvPr/>
          </p:nvSpPr>
          <p:spPr>
            <a:xfrm>
              <a:off x="37415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"/>
            <p:cNvSpPr/>
            <p:nvPr/>
          </p:nvSpPr>
          <p:spPr>
            <a:xfrm>
              <a:off x="3179150" y="2670700"/>
              <a:ext cx="417700" cy="357500"/>
            </a:xfrm>
            <a:custGeom>
              <a:avLst/>
              <a:gdLst/>
              <a:ahLst/>
              <a:cxnLst/>
              <a:rect l="l" t="t" r="r" b="b"/>
              <a:pathLst>
                <a:path w="16708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268"/>
                    <a:pt x="7142" y="14300"/>
                  </a:cubicBezTo>
                  <a:cubicBezTo>
                    <a:pt x="13498" y="14300"/>
                    <a:pt x="16707" y="6622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"/>
            <p:cNvSpPr/>
            <p:nvPr/>
          </p:nvSpPr>
          <p:spPr>
            <a:xfrm>
              <a:off x="3244425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173"/>
                    <a:pt x="2172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14" y="9063"/>
                    <a:pt x="4531" y="9063"/>
                  </a:cubicBezTo>
                  <a:cubicBezTo>
                    <a:pt x="8559" y="9063"/>
                    <a:pt x="10572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"/>
            <p:cNvSpPr/>
            <p:nvPr/>
          </p:nvSpPr>
          <p:spPr>
            <a:xfrm>
              <a:off x="3303425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273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"/>
            <p:cNvSpPr/>
            <p:nvPr/>
          </p:nvSpPr>
          <p:spPr>
            <a:xfrm>
              <a:off x="3337250" y="30698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9514" y="279"/>
                  </a:moveTo>
                  <a:cubicBezTo>
                    <a:pt x="13039" y="279"/>
                    <a:pt x="16424" y="3012"/>
                    <a:pt x="16424" y="7143"/>
                  </a:cubicBezTo>
                  <a:cubicBezTo>
                    <a:pt x="16424" y="10918"/>
                    <a:pt x="13341" y="13970"/>
                    <a:pt x="9565" y="13970"/>
                  </a:cubicBezTo>
                  <a:lnTo>
                    <a:pt x="9565" y="14002"/>
                  </a:lnTo>
                  <a:cubicBezTo>
                    <a:pt x="3461" y="14002"/>
                    <a:pt x="409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709"/>
                    <a:pt x="4531" y="12208"/>
                  </a:cubicBezTo>
                  <a:cubicBezTo>
                    <a:pt x="5983" y="13660"/>
                    <a:pt x="7765" y="14309"/>
                    <a:pt x="9514" y="14309"/>
                  </a:cubicBezTo>
                  <a:cubicBezTo>
                    <a:pt x="13185" y="14309"/>
                    <a:pt x="16708" y="11448"/>
                    <a:pt x="16708" y="7143"/>
                  </a:cubicBezTo>
                  <a:cubicBezTo>
                    <a:pt x="16708" y="3210"/>
                    <a:pt x="13530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"/>
            <p:cNvSpPr/>
            <p:nvPr/>
          </p:nvSpPr>
          <p:spPr>
            <a:xfrm>
              <a:off x="3425350" y="313515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370" y="8748"/>
                    <a:pt x="6041" y="8748"/>
                  </a:cubicBezTo>
                  <a:cubicBezTo>
                    <a:pt x="2266" y="8748"/>
                    <a:pt x="378" y="4185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09"/>
                  </a:cubicBezTo>
                  <a:cubicBezTo>
                    <a:pt x="3761" y="8638"/>
                    <a:pt x="4902" y="9054"/>
                    <a:pt x="6019" y="9054"/>
                  </a:cubicBezTo>
                  <a:cubicBezTo>
                    <a:pt x="8346" y="9054"/>
                    <a:pt x="10572" y="7252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"/>
            <p:cNvSpPr/>
            <p:nvPr/>
          </p:nvSpPr>
          <p:spPr>
            <a:xfrm>
              <a:off x="3504800" y="3194150"/>
              <a:ext cx="125075" cy="107800"/>
            </a:xfrm>
            <a:custGeom>
              <a:avLst/>
              <a:gdLst/>
              <a:ahLst/>
              <a:cxnLst/>
              <a:rect l="l" t="t" r="r" b="b"/>
              <a:pathLst>
                <a:path w="5003" h="4312" extrusionOk="0">
                  <a:moveTo>
                    <a:pt x="2856" y="290"/>
                  </a:moveTo>
                  <a:cubicBezTo>
                    <a:pt x="3813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3" y="4028"/>
                  </a:cubicBezTo>
                  <a:cubicBezTo>
                    <a:pt x="1196" y="3997"/>
                    <a:pt x="378" y="2014"/>
                    <a:pt x="1542" y="850"/>
                  </a:cubicBezTo>
                  <a:cubicBezTo>
                    <a:pt x="1929" y="463"/>
                    <a:pt x="2398" y="290"/>
                    <a:pt x="2856" y="290"/>
                  </a:cubicBezTo>
                  <a:close/>
                  <a:moveTo>
                    <a:pt x="2863" y="1"/>
                  </a:moveTo>
                  <a:cubicBezTo>
                    <a:pt x="944" y="1"/>
                    <a:pt x="0" y="2329"/>
                    <a:pt x="1353" y="3682"/>
                  </a:cubicBezTo>
                  <a:cubicBezTo>
                    <a:pt x="1789" y="4118"/>
                    <a:pt x="2322" y="4312"/>
                    <a:pt x="2846" y="4312"/>
                  </a:cubicBezTo>
                  <a:cubicBezTo>
                    <a:pt x="3947" y="4312"/>
                    <a:pt x="5003" y="3451"/>
                    <a:pt x="5003" y="2172"/>
                  </a:cubicBezTo>
                  <a:cubicBezTo>
                    <a:pt x="5003" y="976"/>
                    <a:pt x="4059" y="1"/>
                    <a:pt x="28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"/>
            <p:cNvSpPr/>
            <p:nvPr/>
          </p:nvSpPr>
          <p:spPr>
            <a:xfrm>
              <a:off x="2899100" y="3069875"/>
              <a:ext cx="418250" cy="357750"/>
            </a:xfrm>
            <a:custGeom>
              <a:avLst/>
              <a:gdLst/>
              <a:ahLst/>
              <a:cxnLst/>
              <a:rect l="l" t="t" r="r" b="b"/>
              <a:pathLst>
                <a:path w="16730" h="14310" extrusionOk="0">
                  <a:moveTo>
                    <a:pt x="9515" y="279"/>
                  </a:moveTo>
                  <a:cubicBezTo>
                    <a:pt x="13040" y="279"/>
                    <a:pt x="16425" y="3012"/>
                    <a:pt x="16425" y="7143"/>
                  </a:cubicBezTo>
                  <a:cubicBezTo>
                    <a:pt x="16394" y="10918"/>
                    <a:pt x="13342" y="13970"/>
                    <a:pt x="9566" y="13970"/>
                  </a:cubicBezTo>
                  <a:lnTo>
                    <a:pt x="9566" y="14002"/>
                  </a:lnTo>
                  <a:cubicBezTo>
                    <a:pt x="3462" y="14002"/>
                    <a:pt x="410" y="6608"/>
                    <a:pt x="4721" y="2297"/>
                  </a:cubicBezTo>
                  <a:cubicBezTo>
                    <a:pt x="6114" y="903"/>
                    <a:pt x="7830" y="279"/>
                    <a:pt x="9515" y="279"/>
                  </a:cubicBezTo>
                  <a:close/>
                  <a:moveTo>
                    <a:pt x="9566" y="0"/>
                  </a:moveTo>
                  <a:cubicBezTo>
                    <a:pt x="3179" y="0"/>
                    <a:pt x="1" y="7709"/>
                    <a:pt x="4532" y="12208"/>
                  </a:cubicBezTo>
                  <a:cubicBezTo>
                    <a:pt x="5983" y="13660"/>
                    <a:pt x="7769" y="14309"/>
                    <a:pt x="9521" y="14309"/>
                  </a:cubicBezTo>
                  <a:cubicBezTo>
                    <a:pt x="13200" y="14309"/>
                    <a:pt x="16730" y="11448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"/>
            <p:cNvSpPr/>
            <p:nvPr/>
          </p:nvSpPr>
          <p:spPr>
            <a:xfrm>
              <a:off x="2986650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44" y="258"/>
                  </a:moveTo>
                  <a:cubicBezTo>
                    <a:pt x="8223" y="258"/>
                    <a:pt x="10312" y="1956"/>
                    <a:pt x="10312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88" y="8748"/>
                    <a:pt x="400" y="4185"/>
                    <a:pt x="3075" y="1511"/>
                  </a:cubicBezTo>
                  <a:cubicBezTo>
                    <a:pt x="3940" y="646"/>
                    <a:pt x="5002" y="258"/>
                    <a:pt x="6044" y="258"/>
                  </a:cubicBezTo>
                  <a:close/>
                  <a:moveTo>
                    <a:pt x="6025" y="1"/>
                  </a:moveTo>
                  <a:cubicBezTo>
                    <a:pt x="2024" y="1"/>
                    <a:pt x="1" y="4887"/>
                    <a:pt x="2855" y="7709"/>
                  </a:cubicBezTo>
                  <a:cubicBezTo>
                    <a:pt x="3784" y="8638"/>
                    <a:pt x="4925" y="9054"/>
                    <a:pt x="6042" y="9054"/>
                  </a:cubicBezTo>
                  <a:cubicBezTo>
                    <a:pt x="8369" y="9054"/>
                    <a:pt x="10595" y="7252"/>
                    <a:pt x="10595" y="4532"/>
                  </a:cubicBezTo>
                  <a:cubicBezTo>
                    <a:pt x="10595" y="2014"/>
                    <a:pt x="8550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"/>
            <p:cNvSpPr/>
            <p:nvPr/>
          </p:nvSpPr>
          <p:spPr>
            <a:xfrm>
              <a:off x="3066650" y="3194150"/>
              <a:ext cx="125100" cy="107800"/>
            </a:xfrm>
            <a:custGeom>
              <a:avLst/>
              <a:gdLst/>
              <a:ahLst/>
              <a:cxnLst/>
              <a:rect l="l" t="t" r="r" b="b"/>
              <a:pathLst>
                <a:path w="5004" h="4312" extrusionOk="0">
                  <a:moveTo>
                    <a:pt x="2843" y="290"/>
                  </a:moveTo>
                  <a:cubicBezTo>
                    <a:pt x="3799" y="290"/>
                    <a:pt x="4720" y="1044"/>
                    <a:pt x="4720" y="2172"/>
                  </a:cubicBezTo>
                  <a:cubicBezTo>
                    <a:pt x="4720" y="3178"/>
                    <a:pt x="3871" y="3997"/>
                    <a:pt x="2864" y="4028"/>
                  </a:cubicBezTo>
                  <a:cubicBezTo>
                    <a:pt x="1196" y="4028"/>
                    <a:pt x="378" y="2014"/>
                    <a:pt x="1542" y="850"/>
                  </a:cubicBezTo>
                  <a:cubicBezTo>
                    <a:pt x="1919" y="463"/>
                    <a:pt x="2385" y="290"/>
                    <a:pt x="2843" y="290"/>
                  </a:cubicBezTo>
                  <a:close/>
                  <a:moveTo>
                    <a:pt x="2864" y="1"/>
                  </a:moveTo>
                  <a:cubicBezTo>
                    <a:pt x="945" y="1"/>
                    <a:pt x="1" y="2329"/>
                    <a:pt x="1354" y="3682"/>
                  </a:cubicBezTo>
                  <a:cubicBezTo>
                    <a:pt x="1789" y="4118"/>
                    <a:pt x="2323" y="4312"/>
                    <a:pt x="2846" y="4312"/>
                  </a:cubicBezTo>
                  <a:cubicBezTo>
                    <a:pt x="3948" y="4312"/>
                    <a:pt x="5003" y="3451"/>
                    <a:pt x="5003" y="2172"/>
                  </a:cubicBezTo>
                  <a:cubicBezTo>
                    <a:pt x="5003" y="976"/>
                    <a:pt x="4060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"/>
            <p:cNvSpPr/>
            <p:nvPr/>
          </p:nvSpPr>
          <p:spPr>
            <a:xfrm>
              <a:off x="2740225" y="2670450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498" y="14310"/>
                    <a:pt x="16708" y="6601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"/>
            <p:cNvSpPr/>
            <p:nvPr/>
          </p:nvSpPr>
          <p:spPr>
            <a:xfrm>
              <a:off x="280550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52" y="7521"/>
                  </a:cubicBezTo>
                  <a:cubicBezTo>
                    <a:pt x="6686" y="8388"/>
                    <a:pt x="5622" y="8775"/>
                    <a:pt x="4579" y="8775"/>
                  </a:cubicBezTo>
                  <a:cubicBezTo>
                    <a:pt x="2401" y="8775"/>
                    <a:pt x="315" y="7085"/>
                    <a:pt x="315" y="4532"/>
                  </a:cubicBezTo>
                  <a:cubicBezTo>
                    <a:pt x="315" y="2204"/>
                    <a:pt x="2203" y="285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18"/>
                    <a:pt x="2046" y="9063"/>
                    <a:pt x="4532" y="9063"/>
                  </a:cubicBezTo>
                  <a:cubicBezTo>
                    <a:pt x="8559" y="9032"/>
                    <a:pt x="10573" y="4155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"/>
            <p:cNvSpPr/>
            <p:nvPr/>
          </p:nvSpPr>
          <p:spPr>
            <a:xfrm>
              <a:off x="286527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273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"/>
            <p:cNvSpPr/>
            <p:nvPr/>
          </p:nvSpPr>
          <p:spPr>
            <a:xfrm>
              <a:off x="2302075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195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75" y="14310"/>
                  </a:cubicBezTo>
                  <a:cubicBezTo>
                    <a:pt x="13530" y="14278"/>
                    <a:pt x="16677" y="6601"/>
                    <a:pt x="12177" y="2102"/>
                  </a:cubicBezTo>
                  <a:cubicBezTo>
                    <a:pt x="10726" y="650"/>
                    <a:pt x="8943" y="1"/>
                    <a:pt x="719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"/>
            <p:cNvSpPr/>
            <p:nvPr/>
          </p:nvSpPr>
          <p:spPr>
            <a:xfrm>
              <a:off x="2368150" y="273632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47"/>
                    <a:pt x="7521" y="7521"/>
                  </a:cubicBezTo>
                  <a:cubicBezTo>
                    <a:pt x="6655" y="8388"/>
                    <a:pt x="5591" y="8775"/>
                    <a:pt x="4548" y="8775"/>
                  </a:cubicBezTo>
                  <a:cubicBezTo>
                    <a:pt x="2370" y="8775"/>
                    <a:pt x="284" y="7085"/>
                    <a:pt x="284" y="4532"/>
                  </a:cubicBezTo>
                  <a:cubicBezTo>
                    <a:pt x="284" y="2204"/>
                    <a:pt x="2172" y="285"/>
                    <a:pt x="4532" y="285"/>
                  </a:cubicBezTo>
                  <a:close/>
                  <a:moveTo>
                    <a:pt x="4563" y="0"/>
                  </a:moveTo>
                  <a:cubicBezTo>
                    <a:pt x="2239" y="0"/>
                    <a:pt x="1" y="1804"/>
                    <a:pt x="1" y="4532"/>
                  </a:cubicBezTo>
                  <a:cubicBezTo>
                    <a:pt x="1" y="7018"/>
                    <a:pt x="2015" y="9063"/>
                    <a:pt x="4532" y="9063"/>
                  </a:cubicBezTo>
                  <a:cubicBezTo>
                    <a:pt x="8559" y="9063"/>
                    <a:pt x="10573" y="4186"/>
                    <a:pt x="7710" y="1323"/>
                  </a:cubicBezTo>
                  <a:cubicBezTo>
                    <a:pt x="6796" y="409"/>
                    <a:pt x="5669" y="0"/>
                    <a:pt x="4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"/>
            <p:cNvSpPr/>
            <p:nvPr/>
          </p:nvSpPr>
          <p:spPr>
            <a:xfrm>
              <a:off x="2427150" y="279595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273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09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"/>
            <p:cNvSpPr/>
            <p:nvPr/>
          </p:nvSpPr>
          <p:spPr>
            <a:xfrm>
              <a:off x="2460975" y="3069875"/>
              <a:ext cx="417700" cy="357900"/>
            </a:xfrm>
            <a:custGeom>
              <a:avLst/>
              <a:gdLst/>
              <a:ahLst/>
              <a:cxnLst/>
              <a:rect l="l" t="t" r="r" b="b"/>
              <a:pathLst>
                <a:path w="16708" h="1431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3970"/>
                    <a:pt x="9566" y="13970"/>
                  </a:cubicBezTo>
                  <a:lnTo>
                    <a:pt x="9566" y="14002"/>
                  </a:lnTo>
                  <a:cubicBezTo>
                    <a:pt x="3430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709"/>
                    <a:pt x="4500" y="12208"/>
                  </a:cubicBezTo>
                  <a:cubicBezTo>
                    <a:pt x="5955" y="13664"/>
                    <a:pt x="7747" y="14316"/>
                    <a:pt x="9504" y="14316"/>
                  </a:cubicBezTo>
                  <a:cubicBezTo>
                    <a:pt x="13180" y="14316"/>
                    <a:pt x="16708" y="11464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"/>
            <p:cNvSpPr/>
            <p:nvPr/>
          </p:nvSpPr>
          <p:spPr>
            <a:xfrm>
              <a:off x="2548525" y="3135150"/>
              <a:ext cx="264875" cy="226375"/>
            </a:xfrm>
            <a:custGeom>
              <a:avLst/>
              <a:gdLst/>
              <a:ahLst/>
              <a:cxnLst/>
              <a:rect l="l" t="t" r="r" b="b"/>
              <a:pathLst>
                <a:path w="10595" h="9055" extrusionOk="0">
                  <a:moveTo>
                    <a:pt x="6012" y="258"/>
                  </a:moveTo>
                  <a:cubicBezTo>
                    <a:pt x="8191" y="258"/>
                    <a:pt x="10280" y="1956"/>
                    <a:pt x="10280" y="4532"/>
                  </a:cubicBezTo>
                  <a:cubicBezTo>
                    <a:pt x="10280" y="6860"/>
                    <a:pt x="8392" y="8748"/>
                    <a:pt x="6064" y="8748"/>
                  </a:cubicBezTo>
                  <a:cubicBezTo>
                    <a:pt x="2256" y="8748"/>
                    <a:pt x="369" y="4185"/>
                    <a:pt x="3043" y="1511"/>
                  </a:cubicBezTo>
                  <a:cubicBezTo>
                    <a:pt x="3908" y="646"/>
                    <a:pt x="4970" y="258"/>
                    <a:pt x="6012" y="258"/>
                  </a:cubicBezTo>
                  <a:close/>
                  <a:moveTo>
                    <a:pt x="6025" y="1"/>
                  </a:moveTo>
                  <a:cubicBezTo>
                    <a:pt x="1992" y="1"/>
                    <a:pt x="0" y="4887"/>
                    <a:pt x="2854" y="7709"/>
                  </a:cubicBezTo>
                  <a:cubicBezTo>
                    <a:pt x="3773" y="8638"/>
                    <a:pt x="4907" y="9054"/>
                    <a:pt x="6021" y="9054"/>
                  </a:cubicBezTo>
                  <a:cubicBezTo>
                    <a:pt x="8341" y="9054"/>
                    <a:pt x="10573" y="7252"/>
                    <a:pt x="10594" y="4532"/>
                  </a:cubicBezTo>
                  <a:cubicBezTo>
                    <a:pt x="10563" y="2014"/>
                    <a:pt x="8549" y="1"/>
                    <a:pt x="6064" y="1"/>
                  </a:cubicBezTo>
                  <a:cubicBezTo>
                    <a:pt x="6051" y="1"/>
                    <a:pt x="6038" y="1"/>
                    <a:pt x="602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"/>
            <p:cNvSpPr/>
            <p:nvPr/>
          </p:nvSpPr>
          <p:spPr>
            <a:xfrm>
              <a:off x="2627725" y="3194150"/>
              <a:ext cx="125900" cy="107800"/>
            </a:xfrm>
            <a:custGeom>
              <a:avLst/>
              <a:gdLst/>
              <a:ahLst/>
              <a:cxnLst/>
              <a:rect l="l" t="t" r="r" b="b"/>
              <a:pathLst>
                <a:path w="5036" h="4312" extrusionOk="0">
                  <a:moveTo>
                    <a:pt x="2870" y="280"/>
                  </a:moveTo>
                  <a:cubicBezTo>
                    <a:pt x="3834" y="280"/>
                    <a:pt x="4752" y="1037"/>
                    <a:pt x="4752" y="2172"/>
                  </a:cubicBezTo>
                  <a:cubicBezTo>
                    <a:pt x="4752" y="3178"/>
                    <a:pt x="3902" y="4028"/>
                    <a:pt x="2896" y="4028"/>
                  </a:cubicBezTo>
                  <a:cubicBezTo>
                    <a:pt x="1228" y="3997"/>
                    <a:pt x="410" y="2014"/>
                    <a:pt x="1574" y="819"/>
                  </a:cubicBezTo>
                  <a:cubicBezTo>
                    <a:pt x="1956" y="447"/>
                    <a:pt x="2418" y="280"/>
                    <a:pt x="2870" y="280"/>
                  </a:cubicBezTo>
                  <a:close/>
                  <a:moveTo>
                    <a:pt x="2896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90" y="4118"/>
                    <a:pt x="2327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60" y="1"/>
                    <a:pt x="28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"/>
            <p:cNvSpPr/>
            <p:nvPr/>
          </p:nvSpPr>
          <p:spPr>
            <a:xfrm>
              <a:off x="2022850" y="3069875"/>
              <a:ext cx="416925" cy="357900"/>
            </a:xfrm>
            <a:custGeom>
              <a:avLst/>
              <a:gdLst/>
              <a:ahLst/>
              <a:cxnLst/>
              <a:rect l="l" t="t" r="r" b="b"/>
              <a:pathLst>
                <a:path w="16677" h="1431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41" y="13970"/>
                    <a:pt x="9534" y="13970"/>
                  </a:cubicBezTo>
                  <a:lnTo>
                    <a:pt x="9534" y="14002"/>
                  </a:ln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709"/>
                    <a:pt x="4500" y="12208"/>
                  </a:cubicBezTo>
                  <a:cubicBezTo>
                    <a:pt x="5955" y="13664"/>
                    <a:pt x="7743" y="14316"/>
                    <a:pt x="9496" y="14316"/>
                  </a:cubicBezTo>
                  <a:cubicBezTo>
                    <a:pt x="13162" y="14316"/>
                    <a:pt x="16676" y="11464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"/>
            <p:cNvSpPr/>
            <p:nvPr/>
          </p:nvSpPr>
          <p:spPr>
            <a:xfrm>
              <a:off x="2110375" y="3135150"/>
              <a:ext cx="264100" cy="226375"/>
            </a:xfrm>
            <a:custGeom>
              <a:avLst/>
              <a:gdLst/>
              <a:ahLst/>
              <a:cxnLst/>
              <a:rect l="l" t="t" r="r" b="b"/>
              <a:pathLst>
                <a:path w="10564" h="9055" extrusionOk="0">
                  <a:moveTo>
                    <a:pt x="6013" y="258"/>
                  </a:moveTo>
                  <a:cubicBezTo>
                    <a:pt x="8192" y="258"/>
                    <a:pt x="10280" y="1956"/>
                    <a:pt x="10280" y="4532"/>
                  </a:cubicBezTo>
                  <a:cubicBezTo>
                    <a:pt x="10280" y="6860"/>
                    <a:pt x="8393" y="8748"/>
                    <a:pt x="6033" y="8748"/>
                  </a:cubicBezTo>
                  <a:cubicBezTo>
                    <a:pt x="2257" y="8748"/>
                    <a:pt x="369" y="4185"/>
                    <a:pt x="3044" y="1511"/>
                  </a:cubicBezTo>
                  <a:cubicBezTo>
                    <a:pt x="3909" y="646"/>
                    <a:pt x="4971" y="258"/>
                    <a:pt x="6013" y="258"/>
                  </a:cubicBezTo>
                  <a:close/>
                  <a:moveTo>
                    <a:pt x="5994" y="1"/>
                  </a:moveTo>
                  <a:cubicBezTo>
                    <a:pt x="1993" y="1"/>
                    <a:pt x="1" y="4887"/>
                    <a:pt x="2823" y="7709"/>
                  </a:cubicBezTo>
                  <a:cubicBezTo>
                    <a:pt x="3752" y="8638"/>
                    <a:pt x="4893" y="9054"/>
                    <a:pt x="6011" y="9054"/>
                  </a:cubicBezTo>
                  <a:cubicBezTo>
                    <a:pt x="8338" y="9054"/>
                    <a:pt x="10564" y="7252"/>
                    <a:pt x="10564" y="4532"/>
                  </a:cubicBezTo>
                  <a:cubicBezTo>
                    <a:pt x="10564" y="2014"/>
                    <a:pt x="8550" y="1"/>
                    <a:pt x="6033" y="1"/>
                  </a:cubicBezTo>
                  <a:cubicBezTo>
                    <a:pt x="6020" y="1"/>
                    <a:pt x="6007" y="1"/>
                    <a:pt x="59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"/>
            <p:cNvSpPr/>
            <p:nvPr/>
          </p:nvSpPr>
          <p:spPr>
            <a:xfrm>
              <a:off x="2189600" y="3194150"/>
              <a:ext cx="125875" cy="107800"/>
            </a:xfrm>
            <a:custGeom>
              <a:avLst/>
              <a:gdLst/>
              <a:ahLst/>
              <a:cxnLst/>
              <a:rect l="l" t="t" r="r" b="b"/>
              <a:pathLst>
                <a:path w="5035" h="4312" extrusionOk="0">
                  <a:moveTo>
                    <a:pt x="2857" y="290"/>
                  </a:moveTo>
                  <a:cubicBezTo>
                    <a:pt x="3814" y="290"/>
                    <a:pt x="4720" y="1044"/>
                    <a:pt x="4720" y="2172"/>
                  </a:cubicBezTo>
                  <a:cubicBezTo>
                    <a:pt x="4720" y="3178"/>
                    <a:pt x="3902" y="4028"/>
                    <a:pt x="2864" y="4028"/>
                  </a:cubicBezTo>
                  <a:cubicBezTo>
                    <a:pt x="1228" y="4028"/>
                    <a:pt x="378" y="2014"/>
                    <a:pt x="1542" y="850"/>
                  </a:cubicBezTo>
                  <a:cubicBezTo>
                    <a:pt x="1929" y="463"/>
                    <a:pt x="2399" y="290"/>
                    <a:pt x="2857" y="290"/>
                  </a:cubicBezTo>
                  <a:close/>
                  <a:moveTo>
                    <a:pt x="2864" y="1"/>
                  </a:moveTo>
                  <a:cubicBezTo>
                    <a:pt x="976" y="1"/>
                    <a:pt x="1" y="2329"/>
                    <a:pt x="1354" y="3682"/>
                  </a:cubicBezTo>
                  <a:cubicBezTo>
                    <a:pt x="1789" y="4118"/>
                    <a:pt x="2326" y="4312"/>
                    <a:pt x="2854" y="4312"/>
                  </a:cubicBezTo>
                  <a:cubicBezTo>
                    <a:pt x="3965" y="4312"/>
                    <a:pt x="5035" y="3451"/>
                    <a:pt x="5035" y="2172"/>
                  </a:cubicBezTo>
                  <a:cubicBezTo>
                    <a:pt x="5035" y="976"/>
                    <a:pt x="4059" y="1"/>
                    <a:pt x="286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"/>
            <p:cNvSpPr/>
            <p:nvPr/>
          </p:nvSpPr>
          <p:spPr>
            <a:xfrm>
              <a:off x="1863950" y="2670450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82" y="308"/>
                  </a:moveTo>
                  <a:cubicBezTo>
                    <a:pt x="13260" y="308"/>
                    <a:pt x="16321" y="7680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3" y="308"/>
                  </a:cubicBezTo>
                  <a:cubicBezTo>
                    <a:pt x="7156" y="308"/>
                    <a:pt x="7169" y="308"/>
                    <a:pt x="7182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676" y="6601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"/>
            <p:cNvSpPr/>
            <p:nvPr/>
          </p:nvSpPr>
          <p:spPr>
            <a:xfrm>
              <a:off x="1929250" y="273632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4531" y="285"/>
                  </a:moveTo>
                  <a:cubicBezTo>
                    <a:pt x="8307" y="285"/>
                    <a:pt x="10194" y="4847"/>
                    <a:pt x="7520" y="7521"/>
                  </a:cubicBezTo>
                  <a:cubicBezTo>
                    <a:pt x="6654" y="8388"/>
                    <a:pt x="5590" y="8775"/>
                    <a:pt x="4547" y="8775"/>
                  </a:cubicBezTo>
                  <a:cubicBezTo>
                    <a:pt x="2369" y="8775"/>
                    <a:pt x="283" y="7085"/>
                    <a:pt x="283" y="4532"/>
                  </a:cubicBezTo>
                  <a:cubicBezTo>
                    <a:pt x="283" y="2204"/>
                    <a:pt x="2171" y="285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18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"/>
            <p:cNvSpPr/>
            <p:nvPr/>
          </p:nvSpPr>
          <p:spPr>
            <a:xfrm>
              <a:off x="1988225" y="279595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273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"/>
            <p:cNvSpPr/>
            <p:nvPr/>
          </p:nvSpPr>
          <p:spPr>
            <a:xfrm>
              <a:off x="1976425" y="3027400"/>
              <a:ext cx="3645125" cy="441025"/>
            </a:xfrm>
            <a:custGeom>
              <a:avLst/>
              <a:gdLst/>
              <a:ahLst/>
              <a:cxnLst/>
              <a:rect l="l" t="t" r="r" b="b"/>
              <a:pathLst>
                <a:path w="145805" h="17641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37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37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61" y="17337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37"/>
                    <a:pt x="63998" y="17368"/>
                  </a:cubicBezTo>
                  <a:cubicBezTo>
                    <a:pt x="56415" y="17337"/>
                    <a:pt x="52608" y="8149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89" y="281"/>
                  </a:moveTo>
                  <a:cubicBezTo>
                    <a:pt x="85873" y="281"/>
                    <a:pt x="90072" y="3690"/>
                    <a:pt x="90050" y="8842"/>
                  </a:cubicBezTo>
                  <a:cubicBezTo>
                    <a:pt x="90050" y="13530"/>
                    <a:pt x="86243" y="17337"/>
                    <a:pt x="81555" y="17368"/>
                  </a:cubicBezTo>
                  <a:lnTo>
                    <a:pt x="81524" y="17368"/>
                  </a:lnTo>
                  <a:cubicBezTo>
                    <a:pt x="73941" y="17337"/>
                    <a:pt x="70134" y="8149"/>
                    <a:pt x="75514" y="2801"/>
                  </a:cubicBezTo>
                  <a:cubicBezTo>
                    <a:pt x="77254" y="1060"/>
                    <a:pt x="79393" y="281"/>
                    <a:pt x="81489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37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37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66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0"/>
                    <a:pt x="141777" y="0"/>
                    <a:pt x="134131" y="0"/>
                  </a:cubicBezTo>
                  <a:cubicBezTo>
                    <a:pt x="129632" y="0"/>
                    <a:pt x="125856" y="3398"/>
                    <a:pt x="125384" y="7866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66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66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66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66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66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66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"/>
            <p:cNvSpPr/>
            <p:nvPr/>
          </p:nvSpPr>
          <p:spPr>
            <a:xfrm>
              <a:off x="1756975" y="2628575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56" y="296"/>
                  </a:moveTo>
                  <a:cubicBezTo>
                    <a:pt x="15743" y="296"/>
                    <a:pt x="19949" y="3691"/>
                    <a:pt x="19949" y="8842"/>
                  </a:cubicBezTo>
                  <a:cubicBezTo>
                    <a:pt x="19949" y="13530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21" y="1071"/>
                    <a:pt x="9259" y="296"/>
                    <a:pt x="11356" y="296"/>
                  </a:cubicBezTo>
                  <a:close/>
                  <a:moveTo>
                    <a:pt x="28881" y="296"/>
                  </a:moveTo>
                  <a:cubicBezTo>
                    <a:pt x="33268" y="296"/>
                    <a:pt x="37474" y="3691"/>
                    <a:pt x="37474" y="8842"/>
                  </a:cubicBezTo>
                  <a:cubicBezTo>
                    <a:pt x="37474" y="13530"/>
                    <a:pt x="33667" y="17338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2"/>
                    <a:pt x="22906" y="2801"/>
                  </a:cubicBezTo>
                  <a:cubicBezTo>
                    <a:pt x="24646" y="1071"/>
                    <a:pt x="26784" y="296"/>
                    <a:pt x="28881" y="296"/>
                  </a:cubicBezTo>
                  <a:close/>
                  <a:moveTo>
                    <a:pt x="46416" y="296"/>
                  </a:moveTo>
                  <a:cubicBezTo>
                    <a:pt x="50793" y="296"/>
                    <a:pt x="54999" y="3691"/>
                    <a:pt x="54999" y="8842"/>
                  </a:cubicBezTo>
                  <a:cubicBezTo>
                    <a:pt x="54999" y="13530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63" y="2801"/>
                  </a:cubicBezTo>
                  <a:cubicBezTo>
                    <a:pt x="42193" y="1071"/>
                    <a:pt x="44324" y="296"/>
                    <a:pt x="46416" y="296"/>
                  </a:cubicBezTo>
                  <a:close/>
                  <a:moveTo>
                    <a:pt x="63963" y="296"/>
                  </a:moveTo>
                  <a:cubicBezTo>
                    <a:pt x="68350" y="296"/>
                    <a:pt x="72556" y="3691"/>
                    <a:pt x="72556" y="8842"/>
                  </a:cubicBezTo>
                  <a:cubicBezTo>
                    <a:pt x="72525" y="13530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8" y="1071"/>
                    <a:pt x="61866" y="296"/>
                    <a:pt x="63963" y="296"/>
                  </a:cubicBezTo>
                  <a:close/>
                  <a:moveTo>
                    <a:pt x="81489" y="296"/>
                  </a:moveTo>
                  <a:cubicBezTo>
                    <a:pt x="85875" y="296"/>
                    <a:pt x="90081" y="3691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65" y="8182"/>
                    <a:pt x="75514" y="2801"/>
                  </a:cubicBezTo>
                  <a:cubicBezTo>
                    <a:pt x="77254" y="1071"/>
                    <a:pt x="79392" y="296"/>
                    <a:pt x="81489" y="296"/>
                  </a:cubicBezTo>
                  <a:close/>
                  <a:moveTo>
                    <a:pt x="99025" y="303"/>
                  </a:moveTo>
                  <a:cubicBezTo>
                    <a:pt x="103410" y="303"/>
                    <a:pt x="107617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97" y="17338"/>
                    <a:pt x="87690" y="8182"/>
                    <a:pt x="93070" y="2801"/>
                  </a:cubicBezTo>
                  <a:cubicBezTo>
                    <a:pt x="94807" y="1075"/>
                    <a:pt x="96936" y="303"/>
                    <a:pt x="99025" y="303"/>
                  </a:cubicBezTo>
                  <a:close/>
                  <a:moveTo>
                    <a:pt x="116549" y="296"/>
                  </a:moveTo>
                  <a:cubicBezTo>
                    <a:pt x="120926" y="296"/>
                    <a:pt x="125132" y="3691"/>
                    <a:pt x="125132" y="8842"/>
                  </a:cubicBezTo>
                  <a:cubicBezTo>
                    <a:pt x="125132" y="13530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6" y="1071"/>
                    <a:pt x="114457" y="296"/>
                    <a:pt x="116549" y="296"/>
                  </a:cubicBezTo>
                  <a:close/>
                  <a:moveTo>
                    <a:pt x="134096" y="296"/>
                  </a:moveTo>
                  <a:cubicBezTo>
                    <a:pt x="138483" y="296"/>
                    <a:pt x="142689" y="3691"/>
                    <a:pt x="142689" y="8842"/>
                  </a:cubicBezTo>
                  <a:cubicBezTo>
                    <a:pt x="142657" y="13530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61" y="1071"/>
                    <a:pt x="131999" y="296"/>
                    <a:pt x="134096" y="296"/>
                  </a:cubicBezTo>
                  <a:close/>
                  <a:moveTo>
                    <a:pt x="151621" y="296"/>
                  </a:moveTo>
                  <a:cubicBezTo>
                    <a:pt x="156008" y="296"/>
                    <a:pt x="160214" y="3691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98" y="8182"/>
                    <a:pt x="145646" y="2801"/>
                  </a:cubicBezTo>
                  <a:cubicBezTo>
                    <a:pt x="147386" y="1071"/>
                    <a:pt x="149525" y="296"/>
                    <a:pt x="151621" y="296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6"/>
                    <a:pt x="2643" y="9755"/>
                  </a:cubicBezTo>
                  <a:cubicBezTo>
                    <a:pt x="3115" y="14223"/>
                    <a:pt x="6891" y="17621"/>
                    <a:pt x="11390" y="17621"/>
                  </a:cubicBezTo>
                  <a:cubicBezTo>
                    <a:pt x="15890" y="17621"/>
                    <a:pt x="19697" y="14223"/>
                    <a:pt x="20169" y="9755"/>
                  </a:cubicBezTo>
                  <a:cubicBezTo>
                    <a:pt x="20641" y="14223"/>
                    <a:pt x="24448" y="17621"/>
                    <a:pt x="28947" y="17621"/>
                  </a:cubicBezTo>
                  <a:cubicBezTo>
                    <a:pt x="33447" y="17621"/>
                    <a:pt x="37222" y="14223"/>
                    <a:pt x="37694" y="9755"/>
                  </a:cubicBezTo>
                  <a:cubicBezTo>
                    <a:pt x="38198" y="14223"/>
                    <a:pt x="41973" y="17621"/>
                    <a:pt x="46473" y="17621"/>
                  </a:cubicBezTo>
                  <a:cubicBezTo>
                    <a:pt x="50972" y="17621"/>
                    <a:pt x="54748" y="14223"/>
                    <a:pt x="55251" y="9755"/>
                  </a:cubicBezTo>
                  <a:cubicBezTo>
                    <a:pt x="55723" y="14223"/>
                    <a:pt x="59499" y="17621"/>
                    <a:pt x="63998" y="17621"/>
                  </a:cubicBezTo>
                  <a:cubicBezTo>
                    <a:pt x="68497" y="17621"/>
                    <a:pt x="72273" y="14223"/>
                    <a:pt x="72776" y="9755"/>
                  </a:cubicBezTo>
                  <a:cubicBezTo>
                    <a:pt x="73217" y="14254"/>
                    <a:pt x="76992" y="17715"/>
                    <a:pt x="81523" y="17715"/>
                  </a:cubicBezTo>
                  <a:cubicBezTo>
                    <a:pt x="86054" y="17715"/>
                    <a:pt x="89861" y="14286"/>
                    <a:pt x="90333" y="9786"/>
                  </a:cubicBezTo>
                  <a:cubicBezTo>
                    <a:pt x="90805" y="14286"/>
                    <a:pt x="94581" y="17684"/>
                    <a:pt x="99080" y="17684"/>
                  </a:cubicBezTo>
                  <a:cubicBezTo>
                    <a:pt x="103611" y="17684"/>
                    <a:pt x="107386" y="14286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37" y="17673"/>
                    <a:pt x="151752" y="17673"/>
                  </a:cubicBezTo>
                  <a:cubicBezTo>
                    <a:pt x="154083" y="17673"/>
                    <a:pt x="156448" y="16754"/>
                    <a:pt x="158263" y="14726"/>
                  </a:cubicBezTo>
                  <a:cubicBezTo>
                    <a:pt x="163352" y="9041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"/>
            <p:cNvSpPr/>
            <p:nvPr/>
          </p:nvSpPr>
          <p:spPr>
            <a:xfrm>
              <a:off x="5370050" y="3467275"/>
              <a:ext cx="417450" cy="357750"/>
            </a:xfrm>
            <a:custGeom>
              <a:avLst/>
              <a:gdLst/>
              <a:ahLst/>
              <a:cxnLst/>
              <a:rect l="l" t="t" r="r" b="b"/>
              <a:pathLst>
                <a:path w="16698" h="14310" extrusionOk="0">
                  <a:moveTo>
                    <a:pt x="7164" y="308"/>
                  </a:moveTo>
                  <a:cubicBezTo>
                    <a:pt x="13268" y="308"/>
                    <a:pt x="16320" y="7702"/>
                    <a:pt x="12010" y="12013"/>
                  </a:cubicBezTo>
                  <a:cubicBezTo>
                    <a:pt x="10606" y="13407"/>
                    <a:pt x="8886" y="14031"/>
                    <a:pt x="7202" y="14031"/>
                  </a:cubicBezTo>
                  <a:cubicBezTo>
                    <a:pt x="3676" y="14031"/>
                    <a:pt x="305" y="11298"/>
                    <a:pt x="305" y="7167"/>
                  </a:cubicBezTo>
                  <a:cubicBezTo>
                    <a:pt x="305" y="3392"/>
                    <a:pt x="3357" y="308"/>
                    <a:pt x="7164" y="308"/>
                  </a:cubicBezTo>
                  <a:close/>
                  <a:moveTo>
                    <a:pt x="7209" y="1"/>
                  </a:moveTo>
                  <a:cubicBezTo>
                    <a:pt x="3531" y="1"/>
                    <a:pt x="1" y="2862"/>
                    <a:pt x="22" y="7167"/>
                  </a:cubicBezTo>
                  <a:cubicBezTo>
                    <a:pt x="22" y="11100"/>
                    <a:pt x="3200" y="14310"/>
                    <a:pt x="7164" y="14310"/>
                  </a:cubicBezTo>
                  <a:cubicBezTo>
                    <a:pt x="13520" y="14310"/>
                    <a:pt x="16698" y="6632"/>
                    <a:pt x="12199" y="2102"/>
                  </a:cubicBezTo>
                  <a:cubicBezTo>
                    <a:pt x="10747" y="650"/>
                    <a:pt x="8961" y="1"/>
                    <a:pt x="720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"/>
            <p:cNvSpPr/>
            <p:nvPr/>
          </p:nvSpPr>
          <p:spPr>
            <a:xfrm>
              <a:off x="543587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"/>
            <p:cNvSpPr/>
            <p:nvPr/>
          </p:nvSpPr>
          <p:spPr>
            <a:xfrm>
              <a:off x="549487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8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"/>
            <p:cNvSpPr/>
            <p:nvPr/>
          </p:nvSpPr>
          <p:spPr>
            <a:xfrm>
              <a:off x="4932450" y="3467275"/>
              <a:ext cx="416925" cy="357750"/>
            </a:xfrm>
            <a:custGeom>
              <a:avLst/>
              <a:gdLst/>
              <a:ahLst/>
              <a:cxnLst/>
              <a:rect l="l" t="t" r="r" b="b"/>
              <a:pathLst>
                <a:path w="16677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57" y="12013"/>
                  </a:cubicBezTo>
                  <a:cubicBezTo>
                    <a:pt x="10563" y="13407"/>
                    <a:pt x="8850" y="14031"/>
                    <a:pt x="7171" y="14031"/>
                  </a:cubicBezTo>
                  <a:cubicBezTo>
                    <a:pt x="3655" y="14031"/>
                    <a:pt x="284" y="11298"/>
                    <a:pt x="284" y="7167"/>
                  </a:cubicBezTo>
                  <a:cubicBezTo>
                    <a:pt x="284" y="3392"/>
                    <a:pt x="3336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9" y="14310"/>
                    <a:pt x="7143" y="14310"/>
                  </a:cubicBezTo>
                  <a:cubicBezTo>
                    <a:pt x="13499" y="14310"/>
                    <a:pt x="16677" y="6632"/>
                    <a:pt x="12177" y="2102"/>
                  </a:cubicBezTo>
                  <a:cubicBezTo>
                    <a:pt x="10726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"/>
            <p:cNvSpPr/>
            <p:nvPr/>
          </p:nvSpPr>
          <p:spPr>
            <a:xfrm>
              <a:off x="49977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4" y="7099"/>
                    <a:pt x="284" y="4546"/>
                  </a:cubicBezTo>
                  <a:cubicBezTo>
                    <a:pt x="284" y="2218"/>
                    <a:pt x="2171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09" y="1337"/>
                  </a:cubicBezTo>
                  <a:cubicBezTo>
                    <a:pt x="6795" y="413"/>
                    <a:pt x="5668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"/>
            <p:cNvSpPr/>
            <p:nvPr/>
          </p:nvSpPr>
          <p:spPr>
            <a:xfrm>
              <a:off x="50567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4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09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1" y="0"/>
                    <a:pt x="0" y="852"/>
                    <a:pt x="0" y="2147"/>
                  </a:cubicBezTo>
                  <a:cubicBezTo>
                    <a:pt x="0" y="3343"/>
                    <a:pt x="975" y="4287"/>
                    <a:pt x="2171" y="4287"/>
                  </a:cubicBezTo>
                  <a:cubicBezTo>
                    <a:pt x="4059" y="4287"/>
                    <a:pt x="5034" y="1990"/>
                    <a:pt x="3681" y="637"/>
                  </a:cubicBezTo>
                  <a:cubicBezTo>
                    <a:pt x="3242" y="198"/>
                    <a:pt x="2699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"/>
            <p:cNvSpPr/>
            <p:nvPr/>
          </p:nvSpPr>
          <p:spPr>
            <a:xfrm>
              <a:off x="50908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415" y="10918"/>
                    <a:pt x="13363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400" y="6608"/>
                    <a:pt x="4711" y="2266"/>
                  </a:cubicBezTo>
                  <a:cubicBezTo>
                    <a:pt x="6103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87" y="0"/>
                    <a:pt x="0" y="7687"/>
                    <a:pt x="4522" y="12177"/>
                  </a:cubicBezTo>
                  <a:cubicBezTo>
                    <a:pt x="5978" y="13633"/>
                    <a:pt x="7768" y="14285"/>
                    <a:pt x="9523" y="14285"/>
                  </a:cubicBezTo>
                  <a:cubicBezTo>
                    <a:pt x="13187" y="14285"/>
                    <a:pt x="16698" y="11441"/>
                    <a:pt x="16698" y="7143"/>
                  </a:cubicBezTo>
                  <a:cubicBezTo>
                    <a:pt x="16698" y="3178"/>
                    <a:pt x="13520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"/>
            <p:cNvSpPr/>
            <p:nvPr/>
          </p:nvSpPr>
          <p:spPr>
            <a:xfrm>
              <a:off x="5178675" y="3931975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07" y="265"/>
                  </a:moveTo>
                  <a:cubicBezTo>
                    <a:pt x="8191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5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5" y="8655"/>
                    <a:pt x="4889" y="9064"/>
                    <a:pt x="600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"/>
            <p:cNvSpPr/>
            <p:nvPr/>
          </p:nvSpPr>
          <p:spPr>
            <a:xfrm>
              <a:off x="5258100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3" y="819"/>
                  </a:cubicBezTo>
                  <a:cubicBezTo>
                    <a:pt x="1929" y="442"/>
                    <a:pt x="2399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2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90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04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"/>
            <p:cNvSpPr/>
            <p:nvPr/>
          </p:nvSpPr>
          <p:spPr>
            <a:xfrm>
              <a:off x="465265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8" y="249"/>
                    <a:pt x="16416" y="2989"/>
                    <a:pt x="16416" y="7143"/>
                  </a:cubicBezTo>
                  <a:cubicBezTo>
                    <a:pt x="16416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401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88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500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99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"/>
            <p:cNvSpPr/>
            <p:nvPr/>
          </p:nvSpPr>
          <p:spPr>
            <a:xfrm>
              <a:off x="473975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0" y="1972"/>
                    <a:pt x="10320" y="4532"/>
                  </a:cubicBezTo>
                  <a:cubicBezTo>
                    <a:pt x="10320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5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"/>
            <p:cNvSpPr/>
            <p:nvPr/>
          </p:nvSpPr>
          <p:spPr>
            <a:xfrm>
              <a:off x="4820200" y="3991750"/>
              <a:ext cx="124875" cy="107025"/>
            </a:xfrm>
            <a:custGeom>
              <a:avLst/>
              <a:gdLst/>
              <a:ahLst/>
              <a:cxnLst/>
              <a:rect l="l" t="t" r="r" b="b"/>
              <a:pathLst>
                <a:path w="4995" h="4281" extrusionOk="0">
                  <a:moveTo>
                    <a:pt x="2833" y="273"/>
                  </a:moveTo>
                  <a:cubicBezTo>
                    <a:pt x="3790" y="273"/>
                    <a:pt x="4711" y="1013"/>
                    <a:pt x="4711" y="2141"/>
                  </a:cubicBezTo>
                  <a:cubicBezTo>
                    <a:pt x="4711" y="3147"/>
                    <a:pt x="3893" y="3997"/>
                    <a:pt x="2855" y="3997"/>
                  </a:cubicBezTo>
                  <a:cubicBezTo>
                    <a:pt x="1187" y="3997"/>
                    <a:pt x="369" y="1983"/>
                    <a:pt x="1533" y="819"/>
                  </a:cubicBezTo>
                  <a:cubicBezTo>
                    <a:pt x="1910" y="442"/>
                    <a:pt x="2376" y="273"/>
                    <a:pt x="2833" y="273"/>
                  </a:cubicBezTo>
                  <a:close/>
                  <a:moveTo>
                    <a:pt x="2816" y="1"/>
                  </a:moveTo>
                  <a:cubicBezTo>
                    <a:pt x="923" y="1"/>
                    <a:pt x="1" y="2307"/>
                    <a:pt x="1344" y="3651"/>
                  </a:cubicBezTo>
                  <a:cubicBezTo>
                    <a:pt x="1780" y="4087"/>
                    <a:pt x="2314" y="4281"/>
                    <a:pt x="2837" y="4281"/>
                  </a:cubicBezTo>
                  <a:cubicBezTo>
                    <a:pt x="3939" y="4281"/>
                    <a:pt x="4994" y="3420"/>
                    <a:pt x="4994" y="2141"/>
                  </a:cubicBezTo>
                  <a:cubicBezTo>
                    <a:pt x="4994" y="945"/>
                    <a:pt x="4050" y="1"/>
                    <a:pt x="2855" y="1"/>
                  </a:cubicBezTo>
                  <a:cubicBezTo>
                    <a:pt x="2842" y="1"/>
                    <a:pt x="2829" y="1"/>
                    <a:pt x="281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"/>
            <p:cNvSpPr/>
            <p:nvPr/>
          </p:nvSpPr>
          <p:spPr>
            <a:xfrm>
              <a:off x="44935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2" y="308"/>
                  </a:moveTo>
                  <a:cubicBezTo>
                    <a:pt x="13246" y="308"/>
                    <a:pt x="16330" y="7702"/>
                    <a:pt x="11988" y="12013"/>
                  </a:cubicBezTo>
                  <a:cubicBezTo>
                    <a:pt x="10594" y="13407"/>
                    <a:pt x="8881" y="14031"/>
                    <a:pt x="7201" y="14031"/>
                  </a:cubicBezTo>
                  <a:cubicBezTo>
                    <a:pt x="3686" y="14031"/>
                    <a:pt x="315" y="11298"/>
                    <a:pt x="315" y="7167"/>
                  </a:cubicBezTo>
                  <a:cubicBezTo>
                    <a:pt x="315" y="3392"/>
                    <a:pt x="3367" y="308"/>
                    <a:pt x="7142" y="308"/>
                  </a:cubicBezTo>
                  <a:close/>
                  <a:moveTo>
                    <a:pt x="7217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09" y="14310"/>
                    <a:pt x="7142" y="14310"/>
                  </a:cubicBezTo>
                  <a:cubicBezTo>
                    <a:pt x="13529" y="14310"/>
                    <a:pt x="16707" y="6601"/>
                    <a:pt x="12208" y="2102"/>
                  </a:cubicBezTo>
                  <a:cubicBezTo>
                    <a:pt x="10756" y="650"/>
                    <a:pt x="8971" y="1"/>
                    <a:pt x="72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"/>
            <p:cNvSpPr/>
            <p:nvPr/>
          </p:nvSpPr>
          <p:spPr>
            <a:xfrm>
              <a:off x="4558825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226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32" y="7063"/>
                    <a:pt x="2046" y="9077"/>
                    <a:pt x="4531" y="9077"/>
                  </a:cubicBezTo>
                  <a:cubicBezTo>
                    <a:pt x="8590" y="9077"/>
                    <a:pt x="10604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"/>
            <p:cNvSpPr/>
            <p:nvPr/>
          </p:nvSpPr>
          <p:spPr>
            <a:xfrm>
              <a:off x="461860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09"/>
                    <a:pt x="1133" y="291"/>
                    <a:pt x="2140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0" y="4287"/>
                  </a:cubicBezTo>
                  <a:cubicBezTo>
                    <a:pt x="4060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"/>
            <p:cNvSpPr/>
            <p:nvPr/>
          </p:nvSpPr>
          <p:spPr>
            <a:xfrm>
              <a:off x="405540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5" y="13407"/>
                    <a:pt x="8879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8" y="1"/>
                    <a:pt x="1" y="2862"/>
                    <a:pt x="1" y="7167"/>
                  </a:cubicBezTo>
                  <a:cubicBezTo>
                    <a:pt x="1" y="11100"/>
                    <a:pt x="3210" y="14310"/>
                    <a:pt x="7143" y="14310"/>
                  </a:cubicBezTo>
                  <a:cubicBezTo>
                    <a:pt x="13499" y="14310"/>
                    <a:pt x="16708" y="6632"/>
                    <a:pt x="12209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"/>
            <p:cNvSpPr/>
            <p:nvPr/>
          </p:nvSpPr>
          <p:spPr>
            <a:xfrm>
              <a:off x="4120700" y="3532800"/>
              <a:ext cx="265100" cy="226950"/>
            </a:xfrm>
            <a:custGeom>
              <a:avLst/>
              <a:gdLst/>
              <a:ahLst/>
              <a:cxnLst/>
              <a:rect l="l" t="t" r="r" b="b"/>
              <a:pathLst>
                <a:path w="10604" h="9078" extrusionOk="0">
                  <a:moveTo>
                    <a:pt x="4531" y="299"/>
                  </a:moveTo>
                  <a:cubicBezTo>
                    <a:pt x="8307" y="299"/>
                    <a:pt x="10194" y="4861"/>
                    <a:pt x="7520" y="7535"/>
                  </a:cubicBezTo>
                  <a:cubicBezTo>
                    <a:pt x="6664" y="8402"/>
                    <a:pt x="5604" y="8789"/>
                    <a:pt x="4561" y="8789"/>
                  </a:cubicBezTo>
                  <a:cubicBezTo>
                    <a:pt x="2384" y="8789"/>
                    <a:pt x="283" y="7099"/>
                    <a:pt x="283" y="4546"/>
                  </a:cubicBezTo>
                  <a:cubicBezTo>
                    <a:pt x="283" y="2218"/>
                    <a:pt x="2203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45" y="9077"/>
                    <a:pt x="4531" y="9077"/>
                  </a:cubicBezTo>
                  <a:cubicBezTo>
                    <a:pt x="8558" y="9077"/>
                    <a:pt x="10604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"/>
            <p:cNvSpPr/>
            <p:nvPr/>
          </p:nvSpPr>
          <p:spPr>
            <a:xfrm>
              <a:off x="4180475" y="3592775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02" y="291"/>
                    <a:pt x="2140" y="291"/>
                  </a:cubicBez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287"/>
                  </a:cubicBezTo>
                  <a:cubicBezTo>
                    <a:pt x="4059" y="4287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"/>
            <p:cNvSpPr/>
            <p:nvPr/>
          </p:nvSpPr>
          <p:spPr>
            <a:xfrm>
              <a:off x="4214525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5" y="2989"/>
                    <a:pt x="16415" y="7143"/>
                  </a:cubicBezTo>
                  <a:cubicBezTo>
                    <a:pt x="16384" y="10918"/>
                    <a:pt x="13332" y="13970"/>
                    <a:pt x="9556" y="14002"/>
                  </a:cubicBezTo>
                  <a:lnTo>
                    <a:pt x="9556" y="13970"/>
                  </a:lnTo>
                  <a:cubicBezTo>
                    <a:pt x="3452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7" y="0"/>
                  </a:moveTo>
                  <a:cubicBezTo>
                    <a:pt x="3156" y="0"/>
                    <a:pt x="1" y="7687"/>
                    <a:pt x="4491" y="12177"/>
                  </a:cubicBezTo>
                  <a:cubicBezTo>
                    <a:pt x="5947" y="13633"/>
                    <a:pt x="7740" y="14285"/>
                    <a:pt x="9499" y="14285"/>
                  </a:cubicBezTo>
                  <a:cubicBezTo>
                    <a:pt x="13173" y="14285"/>
                    <a:pt x="16699" y="11441"/>
                    <a:pt x="16699" y="7143"/>
                  </a:cubicBezTo>
                  <a:cubicBezTo>
                    <a:pt x="16699" y="3178"/>
                    <a:pt x="13489" y="0"/>
                    <a:pt x="9556" y="0"/>
                  </a:cubicBezTo>
                  <a:cubicBezTo>
                    <a:pt x="9543" y="0"/>
                    <a:pt x="9530" y="0"/>
                    <a:pt x="951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"/>
            <p:cNvSpPr/>
            <p:nvPr/>
          </p:nvSpPr>
          <p:spPr>
            <a:xfrm>
              <a:off x="4301600" y="3931975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08" y="265"/>
                  </a:moveTo>
                  <a:cubicBezTo>
                    <a:pt x="8192" y="265"/>
                    <a:pt x="10290" y="1972"/>
                    <a:pt x="10290" y="4532"/>
                  </a:cubicBezTo>
                  <a:cubicBezTo>
                    <a:pt x="10321" y="6860"/>
                    <a:pt x="8402" y="8779"/>
                    <a:pt x="6073" y="8779"/>
                  </a:cubicBezTo>
                  <a:lnTo>
                    <a:pt x="6073" y="8748"/>
                  </a:lnTo>
                  <a:cubicBezTo>
                    <a:pt x="2298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73" y="1"/>
                  </a:moveTo>
                  <a:cubicBezTo>
                    <a:pt x="2015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"/>
            <p:cNvSpPr/>
            <p:nvPr/>
          </p:nvSpPr>
          <p:spPr>
            <a:xfrm>
              <a:off x="4381275" y="3991750"/>
              <a:ext cx="125650" cy="107025"/>
            </a:xfrm>
            <a:custGeom>
              <a:avLst/>
              <a:gdLst/>
              <a:ahLst/>
              <a:cxnLst/>
              <a:rect l="l" t="t" r="r" b="b"/>
              <a:pathLst>
                <a:path w="5026" h="4281" extrusionOk="0">
                  <a:moveTo>
                    <a:pt x="2865" y="273"/>
                  </a:moveTo>
                  <a:cubicBezTo>
                    <a:pt x="3821" y="273"/>
                    <a:pt x="4743" y="1013"/>
                    <a:pt x="4743" y="2141"/>
                  </a:cubicBezTo>
                  <a:cubicBezTo>
                    <a:pt x="4743" y="3147"/>
                    <a:pt x="3893" y="3997"/>
                    <a:pt x="2886" y="3997"/>
                  </a:cubicBezTo>
                  <a:cubicBezTo>
                    <a:pt x="1219" y="3997"/>
                    <a:pt x="401" y="1983"/>
                    <a:pt x="1565" y="819"/>
                  </a:cubicBezTo>
                  <a:cubicBezTo>
                    <a:pt x="1942" y="442"/>
                    <a:pt x="2407" y="273"/>
                    <a:pt x="2865" y="273"/>
                  </a:cubicBezTo>
                  <a:close/>
                  <a:moveTo>
                    <a:pt x="2848" y="1"/>
                  </a:moveTo>
                  <a:cubicBezTo>
                    <a:pt x="954" y="1"/>
                    <a:pt x="1" y="2307"/>
                    <a:pt x="1345" y="3651"/>
                  </a:cubicBezTo>
                  <a:cubicBezTo>
                    <a:pt x="1780" y="4087"/>
                    <a:pt x="2317" y="4281"/>
                    <a:pt x="2845" y="4281"/>
                  </a:cubicBezTo>
                  <a:cubicBezTo>
                    <a:pt x="3956" y="4281"/>
                    <a:pt x="5026" y="3420"/>
                    <a:pt x="5026" y="2141"/>
                  </a:cubicBezTo>
                  <a:cubicBezTo>
                    <a:pt x="5026" y="945"/>
                    <a:pt x="4051" y="1"/>
                    <a:pt x="2886" y="1"/>
                  </a:cubicBezTo>
                  <a:cubicBezTo>
                    <a:pt x="2874" y="1"/>
                    <a:pt x="2861" y="1"/>
                    <a:pt x="28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"/>
            <p:cNvSpPr/>
            <p:nvPr/>
          </p:nvSpPr>
          <p:spPr>
            <a:xfrm>
              <a:off x="3776175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2" y="249"/>
                  </a:moveTo>
                  <a:cubicBezTo>
                    <a:pt x="13019" y="249"/>
                    <a:pt x="16393" y="2989"/>
                    <a:pt x="16393" y="7143"/>
                  </a:cubicBezTo>
                  <a:cubicBezTo>
                    <a:pt x="16393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30" y="13970"/>
                    <a:pt x="378" y="6608"/>
                    <a:pt x="4688" y="2266"/>
                  </a:cubicBezTo>
                  <a:cubicBezTo>
                    <a:pt x="6091" y="873"/>
                    <a:pt x="7809" y="249"/>
                    <a:pt x="9492" y="24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"/>
            <p:cNvSpPr/>
            <p:nvPr/>
          </p:nvSpPr>
          <p:spPr>
            <a:xfrm>
              <a:off x="386347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6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91"/>
                    <a:pt x="8401" y="8779"/>
                    <a:pt x="6073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2" y="9064"/>
                    <a:pt x="10604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"/>
            <p:cNvSpPr/>
            <p:nvPr/>
          </p:nvSpPr>
          <p:spPr>
            <a:xfrm>
              <a:off x="3942925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73" y="273"/>
                  </a:moveTo>
                  <a:cubicBezTo>
                    <a:pt x="3830" y="273"/>
                    <a:pt x="4751" y="1013"/>
                    <a:pt x="4751" y="2141"/>
                  </a:cubicBezTo>
                  <a:cubicBezTo>
                    <a:pt x="4751" y="3147"/>
                    <a:pt x="3902" y="3997"/>
                    <a:pt x="2895" y="3997"/>
                  </a:cubicBezTo>
                  <a:cubicBezTo>
                    <a:pt x="1227" y="3997"/>
                    <a:pt x="378" y="1983"/>
                    <a:pt x="1574" y="819"/>
                  </a:cubicBezTo>
                  <a:cubicBezTo>
                    <a:pt x="1950" y="442"/>
                    <a:pt x="2416" y="273"/>
                    <a:pt x="2873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3" y="1"/>
                    <a:pt x="2895" y="1"/>
                  </a:cubicBezTo>
                  <a:cubicBezTo>
                    <a:pt x="976" y="1"/>
                    <a:pt x="0" y="2298"/>
                    <a:pt x="1353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"/>
            <p:cNvSpPr/>
            <p:nvPr/>
          </p:nvSpPr>
          <p:spPr>
            <a:xfrm>
              <a:off x="361727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299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4" y="11298"/>
                    <a:pt x="284" y="7167"/>
                  </a:cubicBezTo>
                  <a:cubicBezTo>
                    <a:pt x="284" y="3392"/>
                    <a:pt x="3367" y="308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0" y="2862"/>
                    <a:pt x="0" y="7167"/>
                  </a:cubicBezTo>
                  <a:cubicBezTo>
                    <a:pt x="0" y="11100"/>
                    <a:pt x="3178" y="14310"/>
                    <a:pt x="7143" y="14310"/>
                  </a:cubicBezTo>
                  <a:cubicBezTo>
                    <a:pt x="13498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"/>
            <p:cNvSpPr/>
            <p:nvPr/>
          </p:nvSpPr>
          <p:spPr>
            <a:xfrm>
              <a:off x="36825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61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37415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93" y="3469"/>
                  </a:cubicBezTo>
                  <a:cubicBezTo>
                    <a:pt x="3106" y="3846"/>
                    <a:pt x="2637" y="4015"/>
                    <a:pt x="217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315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3179150" y="3467525"/>
              <a:ext cx="417475" cy="357500"/>
            </a:xfrm>
            <a:custGeom>
              <a:avLst/>
              <a:gdLst/>
              <a:ahLst/>
              <a:cxnLst/>
              <a:rect l="l" t="t" r="r" b="b"/>
              <a:pathLst>
                <a:path w="16699" h="14300" extrusionOk="0">
                  <a:moveTo>
                    <a:pt x="7142" y="298"/>
                  </a:moveTo>
                  <a:cubicBezTo>
                    <a:pt x="13246" y="298"/>
                    <a:pt x="16298" y="7692"/>
                    <a:pt x="11988" y="12003"/>
                  </a:cubicBezTo>
                  <a:cubicBezTo>
                    <a:pt x="10584" y="13397"/>
                    <a:pt x="8864" y="14021"/>
                    <a:pt x="7180" y="14021"/>
                  </a:cubicBezTo>
                  <a:cubicBezTo>
                    <a:pt x="3654" y="14021"/>
                    <a:pt x="283" y="11288"/>
                    <a:pt x="283" y="7157"/>
                  </a:cubicBezTo>
                  <a:cubicBezTo>
                    <a:pt x="283" y="3382"/>
                    <a:pt x="3335" y="298"/>
                    <a:pt x="7142" y="298"/>
                  </a:cubicBezTo>
                  <a:close/>
                  <a:moveTo>
                    <a:pt x="7199" y="1"/>
                  </a:moveTo>
                  <a:cubicBezTo>
                    <a:pt x="3525" y="1"/>
                    <a:pt x="0" y="2860"/>
                    <a:pt x="0" y="7157"/>
                  </a:cubicBezTo>
                  <a:cubicBezTo>
                    <a:pt x="0" y="11090"/>
                    <a:pt x="3178" y="14300"/>
                    <a:pt x="7142" y="14300"/>
                  </a:cubicBezTo>
                  <a:cubicBezTo>
                    <a:pt x="7155" y="14300"/>
                    <a:pt x="7168" y="14300"/>
                    <a:pt x="7181" y="14300"/>
                  </a:cubicBezTo>
                  <a:cubicBezTo>
                    <a:pt x="13511" y="14300"/>
                    <a:pt x="16698" y="6613"/>
                    <a:pt x="12208" y="2123"/>
                  </a:cubicBezTo>
                  <a:cubicBezTo>
                    <a:pt x="10751" y="656"/>
                    <a:pt x="8958" y="1"/>
                    <a:pt x="71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3244425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1" y="299"/>
                  </a:moveTo>
                  <a:cubicBezTo>
                    <a:pt x="8307" y="299"/>
                    <a:pt x="10195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1" y="299"/>
                  </a:cubicBezTo>
                  <a:close/>
                  <a:moveTo>
                    <a:pt x="456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4" y="9077"/>
                    <a:pt x="4531" y="9077"/>
                  </a:cubicBezTo>
                  <a:cubicBezTo>
                    <a:pt x="8559" y="9077"/>
                    <a:pt x="10572" y="4200"/>
                    <a:pt x="7709" y="1337"/>
                  </a:cubicBezTo>
                  <a:cubicBezTo>
                    <a:pt x="6795" y="413"/>
                    <a:pt x="5669" y="0"/>
                    <a:pt x="456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3303425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22" y="4015"/>
                    <a:pt x="2169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1" y="291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3337250" y="3866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0" y="249"/>
                  </a:moveTo>
                  <a:cubicBezTo>
                    <a:pt x="13036" y="249"/>
                    <a:pt x="16424" y="2989"/>
                    <a:pt x="16424" y="7143"/>
                  </a:cubicBezTo>
                  <a:cubicBezTo>
                    <a:pt x="16424" y="10918"/>
                    <a:pt x="13341" y="13970"/>
                    <a:pt x="9565" y="14002"/>
                  </a:cubicBezTo>
                  <a:lnTo>
                    <a:pt x="9565" y="13970"/>
                  </a:lnTo>
                  <a:cubicBezTo>
                    <a:pt x="3461" y="13970"/>
                    <a:pt x="409" y="6608"/>
                    <a:pt x="4720" y="2266"/>
                  </a:cubicBezTo>
                  <a:cubicBezTo>
                    <a:pt x="6112" y="873"/>
                    <a:pt x="7827" y="249"/>
                    <a:pt x="9510" y="24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31" y="12177"/>
                  </a:cubicBezTo>
                  <a:cubicBezTo>
                    <a:pt x="5988" y="13633"/>
                    <a:pt x="7777" y="14285"/>
                    <a:pt x="9532" y="14285"/>
                  </a:cubicBezTo>
                  <a:cubicBezTo>
                    <a:pt x="13197" y="14285"/>
                    <a:pt x="16708" y="11441"/>
                    <a:pt x="16708" y="7143"/>
                  </a:cubicBezTo>
                  <a:cubicBezTo>
                    <a:pt x="16708" y="3178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34253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7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1" y="8779"/>
                    <a:pt x="6041" y="8779"/>
                  </a:cubicBezTo>
                  <a:lnTo>
                    <a:pt x="6041" y="8748"/>
                  </a:lnTo>
                  <a:cubicBezTo>
                    <a:pt x="2266" y="8748"/>
                    <a:pt x="378" y="4185"/>
                    <a:pt x="3052" y="1511"/>
                  </a:cubicBezTo>
                  <a:cubicBezTo>
                    <a:pt x="3913" y="650"/>
                    <a:pt x="4970" y="265"/>
                    <a:pt x="6007" y="265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3504800" y="3991750"/>
              <a:ext cx="125075" cy="107025"/>
            </a:xfrm>
            <a:custGeom>
              <a:avLst/>
              <a:gdLst/>
              <a:ahLst/>
              <a:cxnLst/>
              <a:rect l="l" t="t" r="r" b="b"/>
              <a:pathLst>
                <a:path w="5003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3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19" y="0"/>
                  </a:moveTo>
                  <a:cubicBezTo>
                    <a:pt x="2901" y="0"/>
                    <a:pt x="2882" y="1"/>
                    <a:pt x="2863" y="1"/>
                  </a:cubicBezTo>
                  <a:cubicBezTo>
                    <a:pt x="944" y="1"/>
                    <a:pt x="0" y="2298"/>
                    <a:pt x="1353" y="3651"/>
                  </a:cubicBezTo>
                  <a:cubicBezTo>
                    <a:pt x="1789" y="4087"/>
                    <a:pt x="2322" y="4281"/>
                    <a:pt x="2846" y="4281"/>
                  </a:cubicBezTo>
                  <a:cubicBezTo>
                    <a:pt x="3947" y="4281"/>
                    <a:pt x="5003" y="3420"/>
                    <a:pt x="5003" y="2141"/>
                  </a:cubicBezTo>
                  <a:cubicBezTo>
                    <a:pt x="5003" y="964"/>
                    <a:pt x="4088" y="0"/>
                    <a:pt x="29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2899100" y="3866700"/>
              <a:ext cx="417725" cy="357150"/>
            </a:xfrm>
            <a:custGeom>
              <a:avLst/>
              <a:gdLst/>
              <a:ahLst/>
              <a:cxnLst/>
              <a:rect l="l" t="t" r="r" b="b"/>
              <a:pathLst>
                <a:path w="16709" h="14286" extrusionOk="0">
                  <a:moveTo>
                    <a:pt x="9510" y="249"/>
                  </a:moveTo>
                  <a:cubicBezTo>
                    <a:pt x="13037" y="249"/>
                    <a:pt x="16425" y="2989"/>
                    <a:pt x="16425" y="7143"/>
                  </a:cubicBezTo>
                  <a:cubicBezTo>
                    <a:pt x="16425" y="10918"/>
                    <a:pt x="13342" y="13970"/>
                    <a:pt x="9566" y="14002"/>
                  </a:cubicBezTo>
                  <a:lnTo>
                    <a:pt x="9566" y="13970"/>
                  </a:lnTo>
                  <a:cubicBezTo>
                    <a:pt x="3462" y="13970"/>
                    <a:pt x="410" y="6608"/>
                    <a:pt x="4721" y="2266"/>
                  </a:cubicBezTo>
                  <a:cubicBezTo>
                    <a:pt x="6113" y="873"/>
                    <a:pt x="7827" y="249"/>
                    <a:pt x="9510" y="249"/>
                  </a:cubicBezTo>
                  <a:close/>
                  <a:moveTo>
                    <a:pt x="9566" y="0"/>
                  </a:moveTo>
                  <a:cubicBezTo>
                    <a:pt x="3210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9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708" y="3178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2986425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65"/>
                  </a:moveTo>
                  <a:cubicBezTo>
                    <a:pt x="8209" y="265"/>
                    <a:pt x="10321" y="1972"/>
                    <a:pt x="10321" y="4532"/>
                  </a:cubicBezTo>
                  <a:cubicBezTo>
                    <a:pt x="10321" y="6860"/>
                    <a:pt x="8433" y="8779"/>
                    <a:pt x="6073" y="8779"/>
                  </a:cubicBezTo>
                  <a:lnTo>
                    <a:pt x="6073" y="8748"/>
                  </a:lnTo>
                  <a:cubicBezTo>
                    <a:pt x="2297" y="8748"/>
                    <a:pt x="409" y="4185"/>
                    <a:pt x="3084" y="1511"/>
                  </a:cubicBezTo>
                  <a:cubicBezTo>
                    <a:pt x="3935" y="650"/>
                    <a:pt x="4988" y="265"/>
                    <a:pt x="6025" y="265"/>
                  </a:cubicBezTo>
                  <a:close/>
                  <a:moveTo>
                    <a:pt x="6073" y="1"/>
                  </a:moveTo>
                  <a:cubicBezTo>
                    <a:pt x="2046" y="1"/>
                    <a:pt x="0" y="4878"/>
                    <a:pt x="2864" y="7741"/>
                  </a:cubicBezTo>
                  <a:cubicBezTo>
                    <a:pt x="3787" y="8655"/>
                    <a:pt x="4921" y="9064"/>
                    <a:pt x="6032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604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3066650" y="3991750"/>
              <a:ext cx="125100" cy="107025"/>
            </a:xfrm>
            <a:custGeom>
              <a:avLst/>
              <a:gdLst/>
              <a:ahLst/>
              <a:cxnLst/>
              <a:rect l="l" t="t" r="r" b="b"/>
              <a:pathLst>
                <a:path w="5004" h="4281" extrusionOk="0">
                  <a:moveTo>
                    <a:pt x="2842" y="273"/>
                  </a:moveTo>
                  <a:cubicBezTo>
                    <a:pt x="3799" y="273"/>
                    <a:pt x="4720" y="1013"/>
                    <a:pt x="4720" y="2141"/>
                  </a:cubicBezTo>
                  <a:cubicBezTo>
                    <a:pt x="4720" y="3147"/>
                    <a:pt x="3871" y="3997"/>
                    <a:pt x="2864" y="3997"/>
                  </a:cubicBezTo>
                  <a:cubicBezTo>
                    <a:pt x="1196" y="3997"/>
                    <a:pt x="378" y="1983"/>
                    <a:pt x="1542" y="819"/>
                  </a:cubicBezTo>
                  <a:cubicBezTo>
                    <a:pt x="1919" y="442"/>
                    <a:pt x="2385" y="273"/>
                    <a:pt x="2842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45" y="1"/>
                    <a:pt x="1" y="2298"/>
                    <a:pt x="1354" y="3651"/>
                  </a:cubicBezTo>
                  <a:cubicBezTo>
                    <a:pt x="1789" y="4087"/>
                    <a:pt x="2323" y="4281"/>
                    <a:pt x="2846" y="4281"/>
                  </a:cubicBezTo>
                  <a:cubicBezTo>
                    <a:pt x="3948" y="4281"/>
                    <a:pt x="5003" y="3420"/>
                    <a:pt x="5003" y="2141"/>
                  </a:cubicBezTo>
                  <a:cubicBezTo>
                    <a:pt x="5003" y="964"/>
                    <a:pt x="4089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2740225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702"/>
                    <a:pt x="11988" y="12013"/>
                  </a:cubicBezTo>
                  <a:cubicBezTo>
                    <a:pt x="10594" y="13407"/>
                    <a:pt x="8878" y="14031"/>
                    <a:pt x="7194" y="14031"/>
                  </a:cubicBezTo>
                  <a:cubicBezTo>
                    <a:pt x="3669" y="14031"/>
                    <a:pt x="283" y="11298"/>
                    <a:pt x="283" y="7167"/>
                  </a:cubicBezTo>
                  <a:cubicBezTo>
                    <a:pt x="315" y="3392"/>
                    <a:pt x="3367" y="308"/>
                    <a:pt x="7143" y="308"/>
                  </a:cubicBezTo>
                  <a:close/>
                  <a:moveTo>
                    <a:pt x="7218" y="1"/>
                  </a:moveTo>
                  <a:cubicBezTo>
                    <a:pt x="3537" y="1"/>
                    <a:pt x="0" y="2862"/>
                    <a:pt x="0" y="7167"/>
                  </a:cubicBezTo>
                  <a:cubicBezTo>
                    <a:pt x="0" y="11100"/>
                    <a:pt x="3210" y="14310"/>
                    <a:pt x="7143" y="14310"/>
                  </a:cubicBezTo>
                  <a:cubicBezTo>
                    <a:pt x="13530" y="14310"/>
                    <a:pt x="16708" y="6632"/>
                    <a:pt x="12208" y="2102"/>
                  </a:cubicBezTo>
                  <a:cubicBezTo>
                    <a:pt x="10757" y="650"/>
                    <a:pt x="8971" y="1"/>
                    <a:pt x="72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280550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52" y="7535"/>
                  </a:cubicBezTo>
                  <a:cubicBezTo>
                    <a:pt x="6686" y="8402"/>
                    <a:pt x="5622" y="8789"/>
                    <a:pt x="4579" y="8789"/>
                  </a:cubicBezTo>
                  <a:cubicBezTo>
                    <a:pt x="2401" y="8789"/>
                    <a:pt x="315" y="7099"/>
                    <a:pt x="315" y="4546"/>
                  </a:cubicBezTo>
                  <a:cubicBezTo>
                    <a:pt x="315" y="2218"/>
                    <a:pt x="2203" y="299"/>
                    <a:pt x="4532" y="299"/>
                  </a:cubicBezTo>
                  <a:close/>
                  <a:moveTo>
                    <a:pt x="4571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46" y="9077"/>
                    <a:pt x="4532" y="9077"/>
                  </a:cubicBezTo>
                  <a:cubicBezTo>
                    <a:pt x="8590" y="9077"/>
                    <a:pt x="10573" y="4200"/>
                    <a:pt x="7741" y="1337"/>
                  </a:cubicBezTo>
                  <a:cubicBezTo>
                    <a:pt x="6817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286527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09"/>
                    <a:pt x="1134" y="291"/>
                    <a:pt x="2141" y="291"/>
                  </a:cubicBezTo>
                  <a:close/>
                  <a:moveTo>
                    <a:pt x="2144" y="0"/>
                  </a:moveTo>
                  <a:cubicBezTo>
                    <a:pt x="1048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287"/>
                  </a:cubicBezTo>
                  <a:cubicBezTo>
                    <a:pt x="4060" y="4287"/>
                    <a:pt x="5035" y="1990"/>
                    <a:pt x="3651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2302075" y="3467275"/>
              <a:ext cx="417725" cy="357750"/>
            </a:xfrm>
            <a:custGeom>
              <a:avLst/>
              <a:gdLst/>
              <a:ahLst/>
              <a:cxnLst/>
              <a:rect l="l" t="t" r="r" b="b"/>
              <a:pathLst>
                <a:path w="16709" h="14310" extrusionOk="0">
                  <a:moveTo>
                    <a:pt x="7175" y="308"/>
                  </a:moveTo>
                  <a:cubicBezTo>
                    <a:pt x="13279" y="308"/>
                    <a:pt x="16331" y="7702"/>
                    <a:pt x="12020" y="12013"/>
                  </a:cubicBezTo>
                  <a:cubicBezTo>
                    <a:pt x="10616" y="13407"/>
                    <a:pt x="8896" y="14031"/>
                    <a:pt x="7212" y="14031"/>
                  </a:cubicBezTo>
                  <a:cubicBezTo>
                    <a:pt x="3687" y="14031"/>
                    <a:pt x="316" y="11298"/>
                    <a:pt x="316" y="7167"/>
                  </a:cubicBezTo>
                  <a:cubicBezTo>
                    <a:pt x="316" y="3392"/>
                    <a:pt x="3368" y="308"/>
                    <a:pt x="7175" y="308"/>
                  </a:cubicBezTo>
                  <a:close/>
                  <a:moveTo>
                    <a:pt x="720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32"/>
                    <a:pt x="3210" y="14310"/>
                    <a:pt x="7175" y="14310"/>
                  </a:cubicBezTo>
                  <a:cubicBezTo>
                    <a:pt x="13530" y="14310"/>
                    <a:pt x="16708" y="6601"/>
                    <a:pt x="12209" y="2102"/>
                  </a:cubicBezTo>
                  <a:cubicBezTo>
                    <a:pt x="10747" y="650"/>
                    <a:pt x="8958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2368150" y="3532800"/>
              <a:ext cx="264325" cy="226950"/>
            </a:xfrm>
            <a:custGeom>
              <a:avLst/>
              <a:gdLst/>
              <a:ahLst/>
              <a:cxnLst/>
              <a:rect l="l" t="t" r="r" b="b"/>
              <a:pathLst>
                <a:path w="10573" h="9078" extrusionOk="0">
                  <a:moveTo>
                    <a:pt x="4532" y="299"/>
                  </a:moveTo>
                  <a:cubicBezTo>
                    <a:pt x="8307" y="299"/>
                    <a:pt x="10195" y="4892"/>
                    <a:pt x="7521" y="7535"/>
                  </a:cubicBezTo>
                  <a:cubicBezTo>
                    <a:pt x="6655" y="8402"/>
                    <a:pt x="5591" y="8789"/>
                    <a:pt x="4548" y="8789"/>
                  </a:cubicBezTo>
                  <a:cubicBezTo>
                    <a:pt x="2370" y="8789"/>
                    <a:pt x="284" y="7099"/>
                    <a:pt x="284" y="4546"/>
                  </a:cubicBezTo>
                  <a:cubicBezTo>
                    <a:pt x="284" y="2218"/>
                    <a:pt x="2172" y="299"/>
                    <a:pt x="4532" y="299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19"/>
                    <a:pt x="1" y="4546"/>
                  </a:cubicBezTo>
                  <a:cubicBezTo>
                    <a:pt x="1" y="7063"/>
                    <a:pt x="2015" y="9077"/>
                    <a:pt x="4532" y="9077"/>
                  </a:cubicBezTo>
                  <a:cubicBezTo>
                    <a:pt x="8559" y="9077"/>
                    <a:pt x="10573" y="4200"/>
                    <a:pt x="7710" y="1337"/>
                  </a:cubicBezTo>
                  <a:cubicBezTo>
                    <a:pt x="6796" y="413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2427150" y="3592775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172" y="291"/>
                  </a:moveTo>
                  <a:cubicBezTo>
                    <a:pt x="3808" y="291"/>
                    <a:pt x="4657" y="2305"/>
                    <a:pt x="3462" y="3469"/>
                  </a:cubicBezTo>
                  <a:cubicBezTo>
                    <a:pt x="3085" y="3846"/>
                    <a:pt x="2623" y="4015"/>
                    <a:pt x="2170" y="4015"/>
                  </a:cubicBezTo>
                  <a:cubicBezTo>
                    <a:pt x="1222" y="4015"/>
                    <a:pt x="315" y="3275"/>
                    <a:pt x="315" y="2147"/>
                  </a:cubicBezTo>
                  <a:cubicBezTo>
                    <a:pt x="284" y="1141"/>
                    <a:pt x="1133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287"/>
                  </a:cubicBezTo>
                  <a:cubicBezTo>
                    <a:pt x="4059" y="4287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2461200" y="3866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9501" y="249"/>
                  </a:moveTo>
                  <a:cubicBezTo>
                    <a:pt x="13027" y="249"/>
                    <a:pt x="16416" y="2989"/>
                    <a:pt x="16416" y="7143"/>
                  </a:cubicBezTo>
                  <a:cubicBezTo>
                    <a:pt x="16384" y="10918"/>
                    <a:pt x="13332" y="13970"/>
                    <a:pt x="9557" y="14002"/>
                  </a:cubicBezTo>
                  <a:lnTo>
                    <a:pt x="9557" y="13970"/>
                  </a:lnTo>
                  <a:cubicBezTo>
                    <a:pt x="3453" y="13970"/>
                    <a:pt x="369" y="6608"/>
                    <a:pt x="4711" y="2266"/>
                  </a:cubicBezTo>
                  <a:cubicBezTo>
                    <a:pt x="6104" y="873"/>
                    <a:pt x="7818" y="249"/>
                    <a:pt x="9501" y="249"/>
                  </a:cubicBezTo>
                  <a:close/>
                  <a:moveTo>
                    <a:pt x="9518" y="0"/>
                  </a:moveTo>
                  <a:cubicBezTo>
                    <a:pt x="3157" y="0"/>
                    <a:pt x="1" y="7687"/>
                    <a:pt x="4491" y="12177"/>
                  </a:cubicBezTo>
                  <a:cubicBezTo>
                    <a:pt x="5948" y="13633"/>
                    <a:pt x="7741" y="14285"/>
                    <a:pt x="9499" y="14285"/>
                  </a:cubicBezTo>
                  <a:cubicBezTo>
                    <a:pt x="13174" y="14285"/>
                    <a:pt x="16699" y="11441"/>
                    <a:pt x="16699" y="7143"/>
                  </a:cubicBezTo>
                  <a:cubicBezTo>
                    <a:pt x="16667" y="3178"/>
                    <a:pt x="13490" y="0"/>
                    <a:pt x="9557" y="0"/>
                  </a:cubicBezTo>
                  <a:cubicBezTo>
                    <a:pt x="9544" y="0"/>
                    <a:pt x="9531" y="0"/>
                    <a:pt x="95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2548300" y="3931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1" y="258"/>
                  </a:moveTo>
                  <a:cubicBezTo>
                    <a:pt x="8200" y="258"/>
                    <a:pt x="10289" y="1956"/>
                    <a:pt x="10289" y="4532"/>
                  </a:cubicBezTo>
                  <a:cubicBezTo>
                    <a:pt x="10289" y="6860"/>
                    <a:pt x="8401" y="8779"/>
                    <a:pt x="6073" y="8779"/>
                  </a:cubicBezTo>
                  <a:lnTo>
                    <a:pt x="6073" y="8748"/>
                  </a:lnTo>
                  <a:cubicBezTo>
                    <a:pt x="6060" y="8748"/>
                    <a:pt x="6046" y="8748"/>
                    <a:pt x="6033" y="8748"/>
                  </a:cubicBezTo>
                  <a:cubicBezTo>
                    <a:pt x="2253" y="8748"/>
                    <a:pt x="387" y="4208"/>
                    <a:pt x="3052" y="1511"/>
                  </a:cubicBezTo>
                  <a:cubicBezTo>
                    <a:pt x="3917" y="646"/>
                    <a:pt x="4979" y="258"/>
                    <a:pt x="6021" y="258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7" y="9064"/>
                    <a:pt x="6018" y="9064"/>
                  </a:cubicBezTo>
                  <a:cubicBezTo>
                    <a:pt x="8351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2627725" y="3991750"/>
              <a:ext cx="125900" cy="107025"/>
            </a:xfrm>
            <a:custGeom>
              <a:avLst/>
              <a:gdLst/>
              <a:ahLst/>
              <a:cxnLst/>
              <a:rect l="l" t="t" r="r" b="b"/>
              <a:pathLst>
                <a:path w="5036" h="4281" extrusionOk="0">
                  <a:moveTo>
                    <a:pt x="2874" y="273"/>
                  </a:moveTo>
                  <a:cubicBezTo>
                    <a:pt x="3831" y="273"/>
                    <a:pt x="4752" y="1013"/>
                    <a:pt x="4752" y="2141"/>
                  </a:cubicBezTo>
                  <a:cubicBezTo>
                    <a:pt x="4752" y="3147"/>
                    <a:pt x="3902" y="3997"/>
                    <a:pt x="2896" y="3997"/>
                  </a:cubicBezTo>
                  <a:cubicBezTo>
                    <a:pt x="1228" y="3997"/>
                    <a:pt x="410" y="1983"/>
                    <a:pt x="1574" y="819"/>
                  </a:cubicBezTo>
                  <a:cubicBezTo>
                    <a:pt x="1951" y="442"/>
                    <a:pt x="2416" y="273"/>
                    <a:pt x="2874" y="273"/>
                  </a:cubicBezTo>
                  <a:close/>
                  <a:moveTo>
                    <a:pt x="2950" y="0"/>
                  </a:moveTo>
                  <a:cubicBezTo>
                    <a:pt x="2932" y="0"/>
                    <a:pt x="2914" y="1"/>
                    <a:pt x="2896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90" y="4087"/>
                    <a:pt x="2327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5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2023075" y="3866700"/>
              <a:ext cx="416700" cy="357150"/>
            </a:xfrm>
            <a:custGeom>
              <a:avLst/>
              <a:gdLst/>
              <a:ahLst/>
              <a:cxnLst/>
              <a:rect l="l" t="t" r="r" b="b"/>
              <a:pathLst>
                <a:path w="16668" h="14286" extrusionOk="0">
                  <a:moveTo>
                    <a:pt x="9483" y="249"/>
                  </a:moveTo>
                  <a:cubicBezTo>
                    <a:pt x="13010" y="249"/>
                    <a:pt x="16384" y="2989"/>
                    <a:pt x="16384" y="7143"/>
                  </a:cubicBezTo>
                  <a:cubicBezTo>
                    <a:pt x="16384" y="10918"/>
                    <a:pt x="13332" y="13970"/>
                    <a:pt x="9525" y="14002"/>
                  </a:cubicBezTo>
                  <a:lnTo>
                    <a:pt x="9525" y="13970"/>
                  </a:lnTo>
                  <a:cubicBezTo>
                    <a:pt x="3421" y="13970"/>
                    <a:pt x="369" y="6608"/>
                    <a:pt x="4679" y="2266"/>
                  </a:cubicBezTo>
                  <a:cubicBezTo>
                    <a:pt x="6082" y="873"/>
                    <a:pt x="7800" y="249"/>
                    <a:pt x="9483" y="249"/>
                  </a:cubicBezTo>
                  <a:close/>
                  <a:moveTo>
                    <a:pt x="9486" y="0"/>
                  </a:moveTo>
                  <a:cubicBezTo>
                    <a:pt x="3156" y="0"/>
                    <a:pt x="0" y="7687"/>
                    <a:pt x="4491" y="12177"/>
                  </a:cubicBezTo>
                  <a:cubicBezTo>
                    <a:pt x="5947" y="13633"/>
                    <a:pt x="7737" y="14285"/>
                    <a:pt x="9491" y="14285"/>
                  </a:cubicBezTo>
                  <a:cubicBezTo>
                    <a:pt x="13156" y="14285"/>
                    <a:pt x="16667" y="11441"/>
                    <a:pt x="16667" y="7143"/>
                  </a:cubicBezTo>
                  <a:cubicBezTo>
                    <a:pt x="16667" y="3178"/>
                    <a:pt x="13489" y="0"/>
                    <a:pt x="9525" y="0"/>
                  </a:cubicBezTo>
                  <a:cubicBezTo>
                    <a:pt x="9512" y="0"/>
                    <a:pt x="9499" y="0"/>
                    <a:pt x="94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2110150" y="3931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08" y="265"/>
                  </a:moveTo>
                  <a:cubicBezTo>
                    <a:pt x="8192" y="265"/>
                    <a:pt x="10289" y="1972"/>
                    <a:pt x="10289" y="4532"/>
                  </a:cubicBezTo>
                  <a:cubicBezTo>
                    <a:pt x="10289" y="6860"/>
                    <a:pt x="8402" y="8779"/>
                    <a:pt x="6042" y="8779"/>
                  </a:cubicBezTo>
                  <a:lnTo>
                    <a:pt x="6042" y="8748"/>
                  </a:lnTo>
                  <a:cubicBezTo>
                    <a:pt x="2266" y="8748"/>
                    <a:pt x="378" y="4185"/>
                    <a:pt x="3053" y="1511"/>
                  </a:cubicBezTo>
                  <a:cubicBezTo>
                    <a:pt x="3914" y="650"/>
                    <a:pt x="4971" y="265"/>
                    <a:pt x="6008" y="265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2189600" y="3991750"/>
              <a:ext cx="125875" cy="107025"/>
            </a:xfrm>
            <a:custGeom>
              <a:avLst/>
              <a:gdLst/>
              <a:ahLst/>
              <a:cxnLst/>
              <a:rect l="l" t="t" r="r" b="b"/>
              <a:pathLst>
                <a:path w="5035" h="4281" extrusionOk="0">
                  <a:moveTo>
                    <a:pt x="2856" y="273"/>
                  </a:moveTo>
                  <a:cubicBezTo>
                    <a:pt x="3813" y="273"/>
                    <a:pt x="4720" y="1013"/>
                    <a:pt x="4720" y="2141"/>
                  </a:cubicBezTo>
                  <a:cubicBezTo>
                    <a:pt x="4720" y="3147"/>
                    <a:pt x="3902" y="3997"/>
                    <a:pt x="2864" y="3997"/>
                  </a:cubicBezTo>
                  <a:cubicBezTo>
                    <a:pt x="1228" y="3997"/>
                    <a:pt x="378" y="1983"/>
                    <a:pt x="1542" y="819"/>
                  </a:cubicBezTo>
                  <a:cubicBezTo>
                    <a:pt x="1929" y="442"/>
                    <a:pt x="2398" y="273"/>
                    <a:pt x="2856" y="273"/>
                  </a:cubicBezTo>
                  <a:close/>
                  <a:moveTo>
                    <a:pt x="2920" y="0"/>
                  </a:moveTo>
                  <a:cubicBezTo>
                    <a:pt x="2901" y="0"/>
                    <a:pt x="2883" y="1"/>
                    <a:pt x="2864" y="1"/>
                  </a:cubicBezTo>
                  <a:cubicBezTo>
                    <a:pt x="976" y="1"/>
                    <a:pt x="1" y="2298"/>
                    <a:pt x="1354" y="3651"/>
                  </a:cubicBezTo>
                  <a:cubicBezTo>
                    <a:pt x="1789" y="4087"/>
                    <a:pt x="2326" y="4281"/>
                    <a:pt x="2854" y="4281"/>
                  </a:cubicBezTo>
                  <a:cubicBezTo>
                    <a:pt x="3965" y="4281"/>
                    <a:pt x="5035" y="3420"/>
                    <a:pt x="5035" y="2141"/>
                  </a:cubicBezTo>
                  <a:cubicBezTo>
                    <a:pt x="5035" y="964"/>
                    <a:pt x="4090" y="0"/>
                    <a:pt x="29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1863950" y="3467275"/>
              <a:ext cx="417700" cy="357750"/>
            </a:xfrm>
            <a:custGeom>
              <a:avLst/>
              <a:gdLst/>
              <a:ahLst/>
              <a:cxnLst/>
              <a:rect l="l" t="t" r="r" b="b"/>
              <a:pathLst>
                <a:path w="16708" h="14310" extrusionOk="0">
                  <a:moveTo>
                    <a:pt x="7143" y="308"/>
                  </a:moveTo>
                  <a:cubicBezTo>
                    <a:pt x="13247" y="308"/>
                    <a:pt x="16330" y="7671"/>
                    <a:pt x="12020" y="12013"/>
                  </a:cubicBezTo>
                  <a:cubicBezTo>
                    <a:pt x="10616" y="13417"/>
                    <a:pt x="8896" y="14045"/>
                    <a:pt x="7211" y="14045"/>
                  </a:cubicBezTo>
                  <a:cubicBezTo>
                    <a:pt x="3686" y="14045"/>
                    <a:pt x="315" y="11297"/>
                    <a:pt x="315" y="7167"/>
                  </a:cubicBezTo>
                  <a:cubicBezTo>
                    <a:pt x="315" y="3392"/>
                    <a:pt x="3367" y="340"/>
                    <a:pt x="7143" y="308"/>
                  </a:cubicBezTo>
                  <a:close/>
                  <a:moveTo>
                    <a:pt x="7194" y="1"/>
                  </a:moveTo>
                  <a:cubicBezTo>
                    <a:pt x="3523" y="1"/>
                    <a:pt x="1" y="2862"/>
                    <a:pt x="1" y="7167"/>
                  </a:cubicBezTo>
                  <a:cubicBezTo>
                    <a:pt x="1" y="11100"/>
                    <a:pt x="3178" y="14310"/>
                    <a:pt x="7143" y="14310"/>
                  </a:cubicBezTo>
                  <a:cubicBezTo>
                    <a:pt x="13499" y="14310"/>
                    <a:pt x="16708" y="6632"/>
                    <a:pt x="12177" y="2102"/>
                  </a:cubicBezTo>
                  <a:cubicBezTo>
                    <a:pt x="10725" y="650"/>
                    <a:pt x="8943" y="1"/>
                    <a:pt x="71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1929250" y="3532800"/>
              <a:ext cx="264300" cy="226950"/>
            </a:xfrm>
            <a:custGeom>
              <a:avLst/>
              <a:gdLst/>
              <a:ahLst/>
              <a:cxnLst/>
              <a:rect l="l" t="t" r="r" b="b"/>
              <a:pathLst>
                <a:path w="10572" h="9078" extrusionOk="0">
                  <a:moveTo>
                    <a:pt x="4531" y="299"/>
                  </a:moveTo>
                  <a:cubicBezTo>
                    <a:pt x="8307" y="299"/>
                    <a:pt x="10194" y="4892"/>
                    <a:pt x="7520" y="7535"/>
                  </a:cubicBezTo>
                  <a:cubicBezTo>
                    <a:pt x="6654" y="8402"/>
                    <a:pt x="5590" y="8789"/>
                    <a:pt x="4547" y="8789"/>
                  </a:cubicBezTo>
                  <a:cubicBezTo>
                    <a:pt x="2369" y="8789"/>
                    <a:pt x="283" y="7099"/>
                    <a:pt x="283" y="4546"/>
                  </a:cubicBezTo>
                  <a:cubicBezTo>
                    <a:pt x="283" y="2218"/>
                    <a:pt x="2171" y="299"/>
                    <a:pt x="4531" y="299"/>
                  </a:cubicBezTo>
                  <a:close/>
                  <a:moveTo>
                    <a:pt x="4571" y="0"/>
                  </a:moveTo>
                  <a:cubicBezTo>
                    <a:pt x="2237" y="0"/>
                    <a:pt x="0" y="1819"/>
                    <a:pt x="0" y="4546"/>
                  </a:cubicBezTo>
                  <a:cubicBezTo>
                    <a:pt x="0" y="7063"/>
                    <a:pt x="2014" y="9077"/>
                    <a:pt x="4531" y="9077"/>
                  </a:cubicBezTo>
                  <a:cubicBezTo>
                    <a:pt x="8558" y="9077"/>
                    <a:pt x="10572" y="4200"/>
                    <a:pt x="7740" y="1337"/>
                  </a:cubicBezTo>
                  <a:cubicBezTo>
                    <a:pt x="6816" y="413"/>
                    <a:pt x="5683" y="0"/>
                    <a:pt x="457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1988225" y="3592775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09"/>
                    <a:pt x="1134" y="291"/>
                    <a:pt x="2172" y="291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287"/>
                  </a:cubicBezTo>
                  <a:cubicBezTo>
                    <a:pt x="4091" y="4287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1976425" y="3824225"/>
              <a:ext cx="3645125" cy="441300"/>
            </a:xfrm>
            <a:custGeom>
              <a:avLst/>
              <a:gdLst/>
              <a:ahLst/>
              <a:cxnLst/>
              <a:rect l="l" t="t" r="r" b="b"/>
              <a:pathLst>
                <a:path w="145805" h="17652" extrusionOk="0">
                  <a:moveTo>
                    <a:pt x="11335" y="281"/>
                  </a:moveTo>
                  <a:cubicBezTo>
                    <a:pt x="15712" y="281"/>
                    <a:pt x="19917" y="3690"/>
                    <a:pt x="19917" y="8842"/>
                  </a:cubicBezTo>
                  <a:cubicBezTo>
                    <a:pt x="19917" y="13530"/>
                    <a:pt x="16110" y="17368"/>
                    <a:pt x="11391" y="17368"/>
                  </a:cubicBezTo>
                  <a:cubicBezTo>
                    <a:pt x="3808" y="17368"/>
                    <a:pt x="1" y="8181"/>
                    <a:pt x="5381" y="2801"/>
                  </a:cubicBezTo>
                  <a:cubicBezTo>
                    <a:pt x="7111" y="1060"/>
                    <a:pt x="9243" y="281"/>
                    <a:pt x="11335" y="281"/>
                  </a:cubicBezTo>
                  <a:close/>
                  <a:moveTo>
                    <a:pt x="28882" y="281"/>
                  </a:moveTo>
                  <a:cubicBezTo>
                    <a:pt x="33269" y="281"/>
                    <a:pt x="37474" y="3690"/>
                    <a:pt x="37474" y="8842"/>
                  </a:cubicBezTo>
                  <a:cubicBezTo>
                    <a:pt x="37443" y="13530"/>
                    <a:pt x="33636" y="17368"/>
                    <a:pt x="28948" y="17368"/>
                  </a:cubicBezTo>
                  <a:cubicBezTo>
                    <a:pt x="21333" y="17368"/>
                    <a:pt x="17526" y="8181"/>
                    <a:pt x="22907" y="2801"/>
                  </a:cubicBezTo>
                  <a:cubicBezTo>
                    <a:pt x="24647" y="1060"/>
                    <a:pt x="26785" y="281"/>
                    <a:pt x="28882" y="281"/>
                  </a:cubicBezTo>
                  <a:close/>
                  <a:moveTo>
                    <a:pt x="46408" y="281"/>
                  </a:moveTo>
                  <a:cubicBezTo>
                    <a:pt x="50794" y="281"/>
                    <a:pt x="55000" y="3690"/>
                    <a:pt x="55000" y="8842"/>
                  </a:cubicBezTo>
                  <a:cubicBezTo>
                    <a:pt x="55000" y="13530"/>
                    <a:pt x="51192" y="17368"/>
                    <a:pt x="46473" y="17368"/>
                  </a:cubicBezTo>
                  <a:cubicBezTo>
                    <a:pt x="38859" y="17368"/>
                    <a:pt x="35052" y="8181"/>
                    <a:pt x="40432" y="2801"/>
                  </a:cubicBezTo>
                  <a:cubicBezTo>
                    <a:pt x="42172" y="1060"/>
                    <a:pt x="44311" y="281"/>
                    <a:pt x="46408" y="281"/>
                  </a:cubicBezTo>
                  <a:close/>
                  <a:moveTo>
                    <a:pt x="63933" y="281"/>
                  </a:moveTo>
                  <a:cubicBezTo>
                    <a:pt x="68320" y="281"/>
                    <a:pt x="72525" y="3690"/>
                    <a:pt x="72525" y="8842"/>
                  </a:cubicBezTo>
                  <a:cubicBezTo>
                    <a:pt x="72525" y="13530"/>
                    <a:pt x="68718" y="17368"/>
                    <a:pt x="63998" y="17368"/>
                  </a:cubicBezTo>
                  <a:cubicBezTo>
                    <a:pt x="56415" y="17368"/>
                    <a:pt x="52608" y="8181"/>
                    <a:pt x="57957" y="2801"/>
                  </a:cubicBezTo>
                  <a:cubicBezTo>
                    <a:pt x="59697" y="1060"/>
                    <a:pt x="61836" y="281"/>
                    <a:pt x="63933" y="281"/>
                  </a:cubicBezTo>
                  <a:close/>
                  <a:moveTo>
                    <a:pt x="81468" y="281"/>
                  </a:moveTo>
                  <a:cubicBezTo>
                    <a:pt x="85845" y="281"/>
                    <a:pt x="90050" y="3690"/>
                    <a:pt x="90050" y="8842"/>
                  </a:cubicBezTo>
                  <a:cubicBezTo>
                    <a:pt x="90050" y="13530"/>
                    <a:pt x="86243" y="17368"/>
                    <a:pt x="81555" y="17368"/>
                  </a:cubicBezTo>
                  <a:lnTo>
                    <a:pt x="81524" y="17368"/>
                  </a:lnTo>
                  <a:cubicBezTo>
                    <a:pt x="73941" y="17368"/>
                    <a:pt x="70134" y="8181"/>
                    <a:pt x="75514" y="2801"/>
                  </a:cubicBezTo>
                  <a:cubicBezTo>
                    <a:pt x="77244" y="1060"/>
                    <a:pt x="79376" y="281"/>
                    <a:pt x="81468" y="281"/>
                  </a:cubicBezTo>
                  <a:close/>
                  <a:moveTo>
                    <a:pt x="99015" y="281"/>
                  </a:moveTo>
                  <a:cubicBezTo>
                    <a:pt x="103402" y="281"/>
                    <a:pt x="107607" y="3690"/>
                    <a:pt x="107607" y="8842"/>
                  </a:cubicBezTo>
                  <a:cubicBezTo>
                    <a:pt x="107607" y="13530"/>
                    <a:pt x="103768" y="17368"/>
                    <a:pt x="99080" y="17368"/>
                  </a:cubicBezTo>
                  <a:cubicBezTo>
                    <a:pt x="91466" y="17368"/>
                    <a:pt x="87659" y="8181"/>
                    <a:pt x="93039" y="2801"/>
                  </a:cubicBezTo>
                  <a:cubicBezTo>
                    <a:pt x="94780" y="1060"/>
                    <a:pt x="96918" y="281"/>
                    <a:pt x="99015" y="281"/>
                  </a:cubicBezTo>
                  <a:close/>
                  <a:moveTo>
                    <a:pt x="11654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68"/>
                    <a:pt x="116606" y="17368"/>
                  </a:cubicBezTo>
                  <a:cubicBezTo>
                    <a:pt x="108991" y="17368"/>
                    <a:pt x="105184" y="8181"/>
                    <a:pt x="110565" y="2801"/>
                  </a:cubicBezTo>
                  <a:cubicBezTo>
                    <a:pt x="112305" y="1060"/>
                    <a:pt x="114443" y="281"/>
                    <a:pt x="116540" y="281"/>
                  </a:cubicBezTo>
                  <a:close/>
                  <a:moveTo>
                    <a:pt x="134066" y="281"/>
                  </a:moveTo>
                  <a:cubicBezTo>
                    <a:pt x="138452" y="281"/>
                    <a:pt x="142658" y="3690"/>
                    <a:pt x="142658" y="8842"/>
                  </a:cubicBezTo>
                  <a:cubicBezTo>
                    <a:pt x="142658" y="13530"/>
                    <a:pt x="138851" y="17368"/>
                    <a:pt x="134131" y="17368"/>
                  </a:cubicBezTo>
                  <a:cubicBezTo>
                    <a:pt x="126548" y="17368"/>
                    <a:pt x="122741" y="8181"/>
                    <a:pt x="128090" y="2801"/>
                  </a:cubicBezTo>
                  <a:cubicBezTo>
                    <a:pt x="129830" y="1060"/>
                    <a:pt x="131969" y="281"/>
                    <a:pt x="134066" y="281"/>
                  </a:cubicBezTo>
                  <a:close/>
                  <a:moveTo>
                    <a:pt x="11391" y="0"/>
                  </a:moveTo>
                  <a:cubicBezTo>
                    <a:pt x="6891" y="0"/>
                    <a:pt x="3116" y="3398"/>
                    <a:pt x="2644" y="7898"/>
                  </a:cubicBezTo>
                  <a:lnTo>
                    <a:pt x="2644" y="9754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4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4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50" y="17652"/>
                    <a:pt x="99080" y="17652"/>
                  </a:cubicBezTo>
                  <a:cubicBezTo>
                    <a:pt x="103580" y="17652"/>
                    <a:pt x="107355" y="14222"/>
                    <a:pt x="107827" y="9754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4"/>
                  </a:cubicBezTo>
                  <a:cubicBezTo>
                    <a:pt x="125891" y="14643"/>
                    <a:pt x="129983" y="17649"/>
                    <a:pt x="134200" y="17649"/>
                  </a:cubicBezTo>
                  <a:cubicBezTo>
                    <a:pt x="136524" y="17649"/>
                    <a:pt x="138885" y="16737"/>
                    <a:pt x="140707" y="14725"/>
                  </a:cubicBezTo>
                  <a:cubicBezTo>
                    <a:pt x="145804" y="9030"/>
                    <a:pt x="141777" y="0"/>
                    <a:pt x="134131" y="0"/>
                  </a:cubicBezTo>
                  <a:lnTo>
                    <a:pt x="134131" y="32"/>
                  </a:lnTo>
                  <a:cubicBezTo>
                    <a:pt x="129632" y="32"/>
                    <a:pt x="125856" y="3398"/>
                    <a:pt x="125384" y="7898"/>
                  </a:cubicBezTo>
                  <a:cubicBezTo>
                    <a:pt x="124881" y="3398"/>
                    <a:pt x="121105" y="0"/>
                    <a:pt x="116606" y="0"/>
                  </a:cubicBezTo>
                  <a:cubicBezTo>
                    <a:pt x="112106" y="0"/>
                    <a:pt x="108331" y="3398"/>
                    <a:pt x="107827" y="7898"/>
                  </a:cubicBezTo>
                  <a:cubicBezTo>
                    <a:pt x="107355" y="3398"/>
                    <a:pt x="103580" y="0"/>
                    <a:pt x="99080" y="0"/>
                  </a:cubicBezTo>
                  <a:cubicBezTo>
                    <a:pt x="94550" y="0"/>
                    <a:pt x="90774" y="3398"/>
                    <a:pt x="90302" y="7898"/>
                  </a:cubicBezTo>
                  <a:cubicBezTo>
                    <a:pt x="89830" y="3398"/>
                    <a:pt x="86023" y="0"/>
                    <a:pt x="81524" y="0"/>
                  </a:cubicBezTo>
                  <a:cubicBezTo>
                    <a:pt x="77024" y="0"/>
                    <a:pt x="73249" y="3398"/>
                    <a:pt x="72777" y="7898"/>
                  </a:cubicBezTo>
                  <a:cubicBezTo>
                    <a:pt x="72273" y="3398"/>
                    <a:pt x="68498" y="0"/>
                    <a:pt x="63998" y="0"/>
                  </a:cubicBezTo>
                  <a:cubicBezTo>
                    <a:pt x="59499" y="0"/>
                    <a:pt x="55723" y="3398"/>
                    <a:pt x="55251" y="7898"/>
                  </a:cubicBezTo>
                  <a:cubicBezTo>
                    <a:pt x="54748" y="3398"/>
                    <a:pt x="50972" y="0"/>
                    <a:pt x="46473" y="0"/>
                  </a:cubicBezTo>
                  <a:cubicBezTo>
                    <a:pt x="41974" y="0"/>
                    <a:pt x="38198" y="3398"/>
                    <a:pt x="37695" y="7898"/>
                  </a:cubicBezTo>
                  <a:cubicBezTo>
                    <a:pt x="37223" y="3398"/>
                    <a:pt x="33447" y="0"/>
                    <a:pt x="28948" y="0"/>
                  </a:cubicBezTo>
                  <a:cubicBezTo>
                    <a:pt x="24448" y="0"/>
                    <a:pt x="20641" y="3398"/>
                    <a:pt x="20169" y="7898"/>
                  </a:cubicBezTo>
                  <a:cubicBezTo>
                    <a:pt x="19697" y="3398"/>
                    <a:pt x="15890" y="0"/>
                    <a:pt x="11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1756975" y="3425400"/>
              <a:ext cx="4083800" cy="442900"/>
            </a:xfrm>
            <a:custGeom>
              <a:avLst/>
              <a:gdLst/>
              <a:ahLst/>
              <a:cxnLst/>
              <a:rect l="l" t="t" r="r" b="b"/>
              <a:pathLst>
                <a:path w="163352" h="17716" extrusionOk="0">
                  <a:moveTo>
                    <a:pt x="11343" y="289"/>
                  </a:moveTo>
                  <a:cubicBezTo>
                    <a:pt x="15734" y="289"/>
                    <a:pt x="19949" y="3707"/>
                    <a:pt x="19949" y="8842"/>
                  </a:cubicBezTo>
                  <a:cubicBezTo>
                    <a:pt x="19949" y="13562"/>
                    <a:pt x="16110" y="17369"/>
                    <a:pt x="11422" y="17369"/>
                  </a:cubicBezTo>
                  <a:cubicBezTo>
                    <a:pt x="3808" y="17369"/>
                    <a:pt x="1" y="8182"/>
                    <a:pt x="5381" y="2801"/>
                  </a:cubicBezTo>
                  <a:cubicBezTo>
                    <a:pt x="7117" y="1065"/>
                    <a:pt x="9250" y="289"/>
                    <a:pt x="11343" y="289"/>
                  </a:cubicBezTo>
                  <a:close/>
                  <a:moveTo>
                    <a:pt x="28868" y="289"/>
                  </a:moveTo>
                  <a:cubicBezTo>
                    <a:pt x="33260" y="289"/>
                    <a:pt x="37474" y="3707"/>
                    <a:pt x="37474" y="8842"/>
                  </a:cubicBezTo>
                  <a:cubicBezTo>
                    <a:pt x="37474" y="13562"/>
                    <a:pt x="33667" y="17369"/>
                    <a:pt x="28979" y="17369"/>
                  </a:cubicBezTo>
                  <a:lnTo>
                    <a:pt x="28947" y="17369"/>
                  </a:lnTo>
                  <a:cubicBezTo>
                    <a:pt x="21333" y="17369"/>
                    <a:pt x="17526" y="8182"/>
                    <a:pt x="22906" y="2801"/>
                  </a:cubicBezTo>
                  <a:cubicBezTo>
                    <a:pt x="24643" y="1065"/>
                    <a:pt x="26776" y="289"/>
                    <a:pt x="28868" y="289"/>
                  </a:cubicBezTo>
                  <a:close/>
                  <a:moveTo>
                    <a:pt x="46394" y="289"/>
                  </a:moveTo>
                  <a:cubicBezTo>
                    <a:pt x="50785" y="289"/>
                    <a:pt x="54999" y="3707"/>
                    <a:pt x="54999" y="8842"/>
                  </a:cubicBezTo>
                  <a:cubicBezTo>
                    <a:pt x="54999" y="13562"/>
                    <a:pt x="51192" y="17369"/>
                    <a:pt x="46473" y="17369"/>
                  </a:cubicBezTo>
                  <a:cubicBezTo>
                    <a:pt x="38890" y="17369"/>
                    <a:pt x="35083" y="8182"/>
                    <a:pt x="40431" y="2801"/>
                  </a:cubicBezTo>
                  <a:cubicBezTo>
                    <a:pt x="42168" y="1065"/>
                    <a:pt x="44301" y="289"/>
                    <a:pt x="46394" y="289"/>
                  </a:cubicBezTo>
                  <a:close/>
                  <a:moveTo>
                    <a:pt x="63950" y="289"/>
                  </a:moveTo>
                  <a:cubicBezTo>
                    <a:pt x="68342" y="289"/>
                    <a:pt x="72556" y="3707"/>
                    <a:pt x="72556" y="8842"/>
                  </a:cubicBezTo>
                  <a:cubicBezTo>
                    <a:pt x="72525" y="13562"/>
                    <a:pt x="68717" y="17369"/>
                    <a:pt x="64029" y="17369"/>
                  </a:cubicBezTo>
                  <a:cubicBezTo>
                    <a:pt x="56415" y="17369"/>
                    <a:pt x="52608" y="8182"/>
                    <a:pt x="57988" y="2801"/>
                  </a:cubicBezTo>
                  <a:cubicBezTo>
                    <a:pt x="59725" y="1065"/>
                    <a:pt x="61858" y="289"/>
                    <a:pt x="63950" y="289"/>
                  </a:cubicBezTo>
                  <a:close/>
                  <a:moveTo>
                    <a:pt x="81476" y="289"/>
                  </a:moveTo>
                  <a:cubicBezTo>
                    <a:pt x="85867" y="289"/>
                    <a:pt x="90081" y="3707"/>
                    <a:pt x="90081" y="8842"/>
                  </a:cubicBezTo>
                  <a:cubicBezTo>
                    <a:pt x="90081" y="13562"/>
                    <a:pt x="86243" y="17369"/>
                    <a:pt x="81555" y="17369"/>
                  </a:cubicBezTo>
                  <a:cubicBezTo>
                    <a:pt x="73940" y="17369"/>
                    <a:pt x="70133" y="8182"/>
                    <a:pt x="75514" y="2801"/>
                  </a:cubicBezTo>
                  <a:cubicBezTo>
                    <a:pt x="77250" y="1065"/>
                    <a:pt x="79383" y="289"/>
                    <a:pt x="81476" y="289"/>
                  </a:cubicBezTo>
                  <a:close/>
                  <a:moveTo>
                    <a:pt x="99032" y="303"/>
                  </a:moveTo>
                  <a:cubicBezTo>
                    <a:pt x="103423" y="303"/>
                    <a:pt x="107638" y="3706"/>
                    <a:pt x="107638" y="8842"/>
                  </a:cubicBezTo>
                  <a:cubicBezTo>
                    <a:pt x="107607" y="13562"/>
                    <a:pt x="103800" y="17369"/>
                    <a:pt x="99080" y="17369"/>
                  </a:cubicBezTo>
                  <a:cubicBezTo>
                    <a:pt x="91466" y="17369"/>
                    <a:pt x="87690" y="8182"/>
                    <a:pt x="93070" y="2801"/>
                  </a:cubicBezTo>
                  <a:cubicBezTo>
                    <a:pt x="94807" y="1075"/>
                    <a:pt x="96939" y="303"/>
                    <a:pt x="99032" y="303"/>
                  </a:cubicBezTo>
                  <a:close/>
                  <a:moveTo>
                    <a:pt x="116536" y="289"/>
                  </a:moveTo>
                  <a:cubicBezTo>
                    <a:pt x="120918" y="289"/>
                    <a:pt x="125132" y="3707"/>
                    <a:pt x="125132" y="8842"/>
                  </a:cubicBezTo>
                  <a:cubicBezTo>
                    <a:pt x="125132" y="13562"/>
                    <a:pt x="121325" y="17369"/>
                    <a:pt x="116605" y="17369"/>
                  </a:cubicBezTo>
                  <a:cubicBezTo>
                    <a:pt x="109023" y="17369"/>
                    <a:pt x="105215" y="8182"/>
                    <a:pt x="110596" y="2801"/>
                  </a:cubicBezTo>
                  <a:cubicBezTo>
                    <a:pt x="112322" y="1065"/>
                    <a:pt x="114448" y="289"/>
                    <a:pt x="116536" y="289"/>
                  </a:cubicBezTo>
                  <a:close/>
                  <a:moveTo>
                    <a:pt x="134083" y="289"/>
                  </a:moveTo>
                  <a:cubicBezTo>
                    <a:pt x="138475" y="289"/>
                    <a:pt x="142689" y="3707"/>
                    <a:pt x="142689" y="8842"/>
                  </a:cubicBezTo>
                  <a:cubicBezTo>
                    <a:pt x="142657" y="13562"/>
                    <a:pt x="138850" y="17369"/>
                    <a:pt x="134162" y="17369"/>
                  </a:cubicBezTo>
                  <a:cubicBezTo>
                    <a:pt x="126548" y="17369"/>
                    <a:pt x="122741" y="8182"/>
                    <a:pt x="128121" y="2801"/>
                  </a:cubicBezTo>
                  <a:cubicBezTo>
                    <a:pt x="129857" y="1065"/>
                    <a:pt x="131990" y="289"/>
                    <a:pt x="134083" y="289"/>
                  </a:cubicBezTo>
                  <a:close/>
                  <a:moveTo>
                    <a:pt x="151608" y="289"/>
                  </a:moveTo>
                  <a:cubicBezTo>
                    <a:pt x="156000" y="289"/>
                    <a:pt x="160214" y="3707"/>
                    <a:pt x="160214" y="8842"/>
                  </a:cubicBezTo>
                  <a:cubicBezTo>
                    <a:pt x="160214" y="13562"/>
                    <a:pt x="156376" y="17369"/>
                    <a:pt x="151687" y="17369"/>
                  </a:cubicBezTo>
                  <a:cubicBezTo>
                    <a:pt x="144073" y="17369"/>
                    <a:pt x="140266" y="8182"/>
                    <a:pt x="145646" y="2801"/>
                  </a:cubicBezTo>
                  <a:cubicBezTo>
                    <a:pt x="147383" y="1065"/>
                    <a:pt x="149516" y="289"/>
                    <a:pt x="151608" y="289"/>
                  </a:cubicBezTo>
                  <a:close/>
                  <a:moveTo>
                    <a:pt x="99080" y="1"/>
                  </a:moveTo>
                  <a:cubicBezTo>
                    <a:pt x="94549" y="1"/>
                    <a:pt x="90774" y="3399"/>
                    <a:pt x="90302" y="7898"/>
                  </a:cubicBezTo>
                  <a:cubicBezTo>
                    <a:pt x="89830" y="3431"/>
                    <a:pt x="86023" y="32"/>
                    <a:pt x="81523" y="32"/>
                  </a:cubicBezTo>
                  <a:cubicBezTo>
                    <a:pt x="77024" y="32"/>
                    <a:pt x="73248" y="3431"/>
                    <a:pt x="72776" y="7898"/>
                  </a:cubicBezTo>
                  <a:cubicBezTo>
                    <a:pt x="72273" y="3431"/>
                    <a:pt x="68497" y="32"/>
                    <a:pt x="63998" y="32"/>
                  </a:cubicBezTo>
                  <a:cubicBezTo>
                    <a:pt x="59499" y="32"/>
                    <a:pt x="55723" y="3431"/>
                    <a:pt x="55251" y="7898"/>
                  </a:cubicBezTo>
                  <a:cubicBezTo>
                    <a:pt x="54748" y="3431"/>
                    <a:pt x="50972" y="32"/>
                    <a:pt x="46473" y="32"/>
                  </a:cubicBezTo>
                  <a:cubicBezTo>
                    <a:pt x="41973" y="32"/>
                    <a:pt x="38198" y="3431"/>
                    <a:pt x="37694" y="7898"/>
                  </a:cubicBezTo>
                  <a:cubicBezTo>
                    <a:pt x="37222" y="3431"/>
                    <a:pt x="33447" y="32"/>
                    <a:pt x="28947" y="32"/>
                  </a:cubicBezTo>
                  <a:cubicBezTo>
                    <a:pt x="24448" y="32"/>
                    <a:pt x="20641" y="3431"/>
                    <a:pt x="20169" y="7898"/>
                  </a:cubicBezTo>
                  <a:cubicBezTo>
                    <a:pt x="19697" y="3431"/>
                    <a:pt x="15890" y="32"/>
                    <a:pt x="11390" y="32"/>
                  </a:cubicBezTo>
                  <a:cubicBezTo>
                    <a:pt x="6891" y="32"/>
                    <a:pt x="3115" y="3431"/>
                    <a:pt x="2643" y="7898"/>
                  </a:cubicBezTo>
                  <a:cubicBezTo>
                    <a:pt x="2581" y="8528"/>
                    <a:pt x="2581" y="9126"/>
                    <a:pt x="2643" y="9755"/>
                  </a:cubicBezTo>
                  <a:cubicBezTo>
                    <a:pt x="3115" y="14254"/>
                    <a:pt x="6891" y="17621"/>
                    <a:pt x="11390" y="17621"/>
                  </a:cubicBezTo>
                  <a:cubicBezTo>
                    <a:pt x="15890" y="17621"/>
                    <a:pt x="19697" y="14254"/>
                    <a:pt x="20169" y="9755"/>
                  </a:cubicBezTo>
                  <a:cubicBezTo>
                    <a:pt x="20641" y="14254"/>
                    <a:pt x="24448" y="17621"/>
                    <a:pt x="28947" y="17621"/>
                  </a:cubicBezTo>
                  <a:cubicBezTo>
                    <a:pt x="33447" y="17621"/>
                    <a:pt x="37222" y="14254"/>
                    <a:pt x="37694" y="9755"/>
                  </a:cubicBezTo>
                  <a:cubicBezTo>
                    <a:pt x="38198" y="14254"/>
                    <a:pt x="41973" y="17621"/>
                    <a:pt x="46473" y="17621"/>
                  </a:cubicBezTo>
                  <a:cubicBezTo>
                    <a:pt x="50972" y="17621"/>
                    <a:pt x="54748" y="14254"/>
                    <a:pt x="55251" y="9755"/>
                  </a:cubicBezTo>
                  <a:cubicBezTo>
                    <a:pt x="55723" y="14254"/>
                    <a:pt x="59499" y="17621"/>
                    <a:pt x="63998" y="17621"/>
                  </a:cubicBezTo>
                  <a:cubicBezTo>
                    <a:pt x="68497" y="17621"/>
                    <a:pt x="72273" y="14254"/>
                    <a:pt x="72776" y="9755"/>
                  </a:cubicBezTo>
                  <a:cubicBezTo>
                    <a:pt x="73217" y="14286"/>
                    <a:pt x="76992" y="17715"/>
                    <a:pt x="81555" y="17715"/>
                  </a:cubicBezTo>
                  <a:cubicBezTo>
                    <a:pt x="86085" y="17715"/>
                    <a:pt x="89861" y="14286"/>
                    <a:pt x="90333" y="9786"/>
                  </a:cubicBezTo>
                  <a:cubicBezTo>
                    <a:pt x="90805" y="14254"/>
                    <a:pt x="94581" y="17652"/>
                    <a:pt x="99080" y="17652"/>
                  </a:cubicBezTo>
                  <a:cubicBezTo>
                    <a:pt x="103611" y="17652"/>
                    <a:pt x="107386" y="14254"/>
                    <a:pt x="107858" y="9786"/>
                  </a:cubicBezTo>
                  <a:cubicBezTo>
                    <a:pt x="108330" y="14254"/>
                    <a:pt x="112106" y="17652"/>
                    <a:pt x="116637" y="17652"/>
                  </a:cubicBezTo>
                  <a:cubicBezTo>
                    <a:pt x="121136" y="17652"/>
                    <a:pt x="124912" y="14254"/>
                    <a:pt x="125384" y="9786"/>
                  </a:cubicBezTo>
                  <a:cubicBezTo>
                    <a:pt x="125887" y="14254"/>
                    <a:pt x="129663" y="17652"/>
                    <a:pt x="134162" y="17652"/>
                  </a:cubicBezTo>
                  <a:cubicBezTo>
                    <a:pt x="138661" y="17652"/>
                    <a:pt x="142437" y="14254"/>
                    <a:pt x="142909" y="9786"/>
                  </a:cubicBezTo>
                  <a:cubicBezTo>
                    <a:pt x="143436" y="14669"/>
                    <a:pt x="147524" y="17673"/>
                    <a:pt x="151738" y="17673"/>
                  </a:cubicBezTo>
                  <a:cubicBezTo>
                    <a:pt x="154068" y="17673"/>
                    <a:pt x="156437" y="16754"/>
                    <a:pt x="158263" y="14726"/>
                  </a:cubicBezTo>
                  <a:cubicBezTo>
                    <a:pt x="163352" y="9072"/>
                    <a:pt x="159316" y="32"/>
                    <a:pt x="151727" y="32"/>
                  </a:cubicBezTo>
                  <a:cubicBezTo>
                    <a:pt x="151714" y="32"/>
                    <a:pt x="151701" y="32"/>
                    <a:pt x="151687" y="32"/>
                  </a:cubicBezTo>
                  <a:cubicBezTo>
                    <a:pt x="147157" y="32"/>
                    <a:pt x="143381" y="3431"/>
                    <a:pt x="142909" y="7898"/>
                  </a:cubicBezTo>
                  <a:cubicBezTo>
                    <a:pt x="142406" y="3431"/>
                    <a:pt x="138630" y="32"/>
                    <a:pt x="134131" y="32"/>
                  </a:cubicBezTo>
                  <a:cubicBezTo>
                    <a:pt x="129631" y="32"/>
                    <a:pt x="125856" y="3431"/>
                    <a:pt x="125384" y="7898"/>
                  </a:cubicBezTo>
                  <a:cubicBezTo>
                    <a:pt x="124880" y="3431"/>
                    <a:pt x="121105" y="32"/>
                    <a:pt x="116605" y="32"/>
                  </a:cubicBezTo>
                  <a:cubicBezTo>
                    <a:pt x="112106" y="32"/>
                    <a:pt x="108330" y="3431"/>
                    <a:pt x="107827" y="7898"/>
                  </a:cubicBezTo>
                  <a:cubicBezTo>
                    <a:pt x="107355" y="3399"/>
                    <a:pt x="103579" y="1"/>
                    <a:pt x="990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370600" y="4264700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43587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1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4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1" y="417"/>
                    <a:pt x="5656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49487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16" y="322"/>
                  </a:moveTo>
                  <a:cubicBezTo>
                    <a:pt x="2134" y="322"/>
                    <a:pt x="2153" y="322"/>
                    <a:pt x="2171" y="322"/>
                  </a:cubicBezTo>
                  <a:cubicBezTo>
                    <a:pt x="3808" y="322"/>
                    <a:pt x="4657" y="2305"/>
                    <a:pt x="3461" y="3469"/>
                  </a:cubicBezTo>
                  <a:cubicBezTo>
                    <a:pt x="3083" y="3857"/>
                    <a:pt x="2616" y="4030"/>
                    <a:pt x="2157" y="4030"/>
                  </a:cubicBezTo>
                  <a:cubicBezTo>
                    <a:pt x="1202" y="4030"/>
                    <a:pt x="284" y="3284"/>
                    <a:pt x="284" y="2179"/>
                  </a:cubicBezTo>
                  <a:cubicBezTo>
                    <a:pt x="284" y="1159"/>
                    <a:pt x="1103" y="322"/>
                    <a:pt x="2116" y="322"/>
                  </a:cubicBez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49324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316"/>
                    <a:pt x="16299" y="7678"/>
                    <a:pt x="11957" y="11989"/>
                  </a:cubicBezTo>
                  <a:cubicBezTo>
                    <a:pt x="10563" y="13393"/>
                    <a:pt x="8850" y="14021"/>
                    <a:pt x="7170" y="14021"/>
                  </a:cubicBezTo>
                  <a:cubicBezTo>
                    <a:pt x="3655" y="14021"/>
                    <a:pt x="284" y="11273"/>
                    <a:pt x="284" y="7143"/>
                  </a:cubicBezTo>
                  <a:cubicBezTo>
                    <a:pt x="284" y="3368"/>
                    <a:pt x="3336" y="284"/>
                    <a:pt x="7143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499775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1" y="285"/>
                  </a:moveTo>
                  <a:cubicBezTo>
                    <a:pt x="8307" y="285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171" y="316"/>
                    <a:pt x="4531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14" y="9063"/>
                    <a:pt x="4531" y="9063"/>
                  </a:cubicBezTo>
                  <a:cubicBezTo>
                    <a:pt x="8558" y="9063"/>
                    <a:pt x="10572" y="4186"/>
                    <a:pt x="7709" y="1323"/>
                  </a:cubicBezTo>
                  <a:cubicBezTo>
                    <a:pt x="6795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05752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776" y="291"/>
                    <a:pt x="4626" y="2305"/>
                    <a:pt x="3430" y="3469"/>
                  </a:cubicBezTo>
                  <a:cubicBezTo>
                    <a:pt x="3053" y="3846"/>
                    <a:pt x="2588" y="4015"/>
                    <a:pt x="2131" y="4015"/>
                  </a:cubicBezTo>
                  <a:cubicBezTo>
                    <a:pt x="1177" y="4015"/>
                    <a:pt x="262" y="3275"/>
                    <a:pt x="284" y="2147"/>
                  </a:cubicBezTo>
                  <a:cubicBezTo>
                    <a:pt x="284" y="1159"/>
                    <a:pt x="1073" y="322"/>
                    <a:pt x="2084" y="322"/>
                  </a:cubicBezTo>
                  <a:cubicBezTo>
                    <a:pt x="2103" y="322"/>
                    <a:pt x="2121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1" y="852"/>
                    <a:pt x="1" y="2147"/>
                  </a:cubicBezTo>
                  <a:cubicBezTo>
                    <a:pt x="1" y="3343"/>
                    <a:pt x="944" y="4287"/>
                    <a:pt x="2140" y="4318"/>
                  </a:cubicBezTo>
                  <a:cubicBezTo>
                    <a:pt x="4028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0913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78675" y="4728800"/>
              <a:ext cx="264300" cy="226600"/>
            </a:xfrm>
            <a:custGeom>
              <a:avLst/>
              <a:gdLst/>
              <a:ahLst/>
              <a:cxnLst/>
              <a:rect l="l" t="t" r="r" b="b"/>
              <a:pathLst>
                <a:path w="10572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41" y="8779"/>
                  </a:cubicBezTo>
                  <a:cubicBezTo>
                    <a:pt x="2265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258100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1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04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4653225" y="4663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9483" y="279"/>
                  </a:moveTo>
                  <a:cubicBezTo>
                    <a:pt x="13007" y="279"/>
                    <a:pt x="16393" y="3012"/>
                    <a:pt x="16393" y="7143"/>
                  </a:cubicBezTo>
                  <a:cubicBezTo>
                    <a:pt x="16393" y="10918"/>
                    <a:pt x="13309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468" y="12177"/>
                  </a:cubicBezTo>
                  <a:cubicBezTo>
                    <a:pt x="5925" y="13633"/>
                    <a:pt x="7718" y="14285"/>
                    <a:pt x="9477" y="14285"/>
                  </a:cubicBezTo>
                  <a:cubicBezTo>
                    <a:pt x="13151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4740525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89" y="1979"/>
                    <a:pt x="10289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217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32" y="7741"/>
                  </a:cubicBezTo>
                  <a:cubicBezTo>
                    <a:pt x="3756" y="8655"/>
                    <a:pt x="4889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7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4819975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4" y="0"/>
                    <a:pt x="1" y="2297"/>
                    <a:pt x="1353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4493550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284"/>
                  </a:moveTo>
                  <a:cubicBezTo>
                    <a:pt x="13246" y="284"/>
                    <a:pt x="16330" y="7678"/>
                    <a:pt x="11988" y="11989"/>
                  </a:cubicBezTo>
                  <a:cubicBezTo>
                    <a:pt x="10594" y="13393"/>
                    <a:pt x="8881" y="14021"/>
                    <a:pt x="7200" y="14021"/>
                  </a:cubicBezTo>
                  <a:cubicBezTo>
                    <a:pt x="3685" y="14021"/>
                    <a:pt x="315" y="11273"/>
                    <a:pt x="315" y="7143"/>
                  </a:cubicBezTo>
                  <a:cubicBezTo>
                    <a:pt x="315" y="3368"/>
                    <a:pt x="3367" y="284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4558825" y="4329975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4531" y="285"/>
                  </a:moveTo>
                  <a:cubicBezTo>
                    <a:pt x="8307" y="285"/>
                    <a:pt x="10226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1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32" y="7049"/>
                    <a:pt x="2046" y="9063"/>
                    <a:pt x="4531" y="9063"/>
                  </a:cubicBezTo>
                  <a:cubicBezTo>
                    <a:pt x="8590" y="9063"/>
                    <a:pt x="10604" y="4186"/>
                    <a:pt x="7741" y="1323"/>
                  </a:cubicBezTo>
                  <a:cubicBezTo>
                    <a:pt x="6817" y="409"/>
                    <a:pt x="5684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461860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318"/>
                    <a:pt x="2140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405540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9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412070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12"/>
                  </a:cubicBezTo>
                  <a:cubicBezTo>
                    <a:pt x="6664" y="8379"/>
                    <a:pt x="5604" y="8766"/>
                    <a:pt x="4561" y="8766"/>
                  </a:cubicBezTo>
                  <a:cubicBezTo>
                    <a:pt x="2384" y="8766"/>
                    <a:pt x="283" y="7076"/>
                    <a:pt x="283" y="4523"/>
                  </a:cubicBezTo>
                  <a:cubicBezTo>
                    <a:pt x="283" y="2195"/>
                    <a:pt x="2203" y="307"/>
                    <a:pt x="4531" y="276"/>
                  </a:cubicBezTo>
                  <a:close/>
                  <a:moveTo>
                    <a:pt x="455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45" y="9054"/>
                    <a:pt x="4531" y="9054"/>
                  </a:cubicBezTo>
                  <a:cubicBezTo>
                    <a:pt x="8558" y="9054"/>
                    <a:pt x="10572" y="4177"/>
                    <a:pt x="7740" y="1345"/>
                  </a:cubicBezTo>
                  <a:cubicBezTo>
                    <a:pt x="6811" y="417"/>
                    <a:pt x="5670" y="1"/>
                    <a:pt x="45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4180475" y="4389600"/>
              <a:ext cx="125100" cy="107975"/>
            </a:xfrm>
            <a:custGeom>
              <a:avLst/>
              <a:gdLst/>
              <a:ahLst/>
              <a:cxnLst/>
              <a:rect l="l" t="t" r="r" b="b"/>
              <a:pathLst>
                <a:path w="5004" h="4319" extrusionOk="0">
                  <a:moveTo>
                    <a:pt x="2140" y="291"/>
                  </a:moveTo>
                  <a:cubicBezTo>
                    <a:pt x="3808" y="291"/>
                    <a:pt x="4626" y="2305"/>
                    <a:pt x="3461" y="3469"/>
                  </a:cubicBezTo>
                  <a:cubicBezTo>
                    <a:pt x="3085" y="3846"/>
                    <a:pt x="2619" y="4015"/>
                    <a:pt x="2162" y="4015"/>
                  </a:cubicBezTo>
                  <a:cubicBezTo>
                    <a:pt x="1205" y="4015"/>
                    <a:pt x="284" y="3275"/>
                    <a:pt x="284" y="2147"/>
                  </a:cubicBezTo>
                  <a:cubicBezTo>
                    <a:pt x="284" y="1141"/>
                    <a:pt x="1133" y="322"/>
                    <a:pt x="2140" y="322"/>
                  </a:cubicBezTo>
                  <a:lnTo>
                    <a:pt x="2140" y="291"/>
                  </a:lnTo>
                  <a:close/>
                  <a:moveTo>
                    <a:pt x="2144" y="0"/>
                  </a:moveTo>
                  <a:cubicBezTo>
                    <a:pt x="1047" y="0"/>
                    <a:pt x="0" y="852"/>
                    <a:pt x="0" y="2147"/>
                  </a:cubicBezTo>
                  <a:cubicBezTo>
                    <a:pt x="0" y="3343"/>
                    <a:pt x="944" y="4287"/>
                    <a:pt x="2140" y="4318"/>
                  </a:cubicBezTo>
                  <a:cubicBezTo>
                    <a:pt x="4059" y="4318"/>
                    <a:pt x="5003" y="1990"/>
                    <a:pt x="3650" y="637"/>
                  </a:cubicBezTo>
                  <a:cubicBezTo>
                    <a:pt x="3211" y="198"/>
                    <a:pt x="2672" y="0"/>
                    <a:pt x="21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4214300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08" y="279"/>
                  </a:moveTo>
                  <a:cubicBezTo>
                    <a:pt x="13025" y="279"/>
                    <a:pt x="16403" y="3012"/>
                    <a:pt x="16424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61" y="14002"/>
                    <a:pt x="378" y="6608"/>
                    <a:pt x="4720" y="2297"/>
                  </a:cubicBezTo>
                  <a:cubicBezTo>
                    <a:pt x="6114" y="903"/>
                    <a:pt x="7827" y="279"/>
                    <a:pt x="9508" y="279"/>
                  </a:cubicBezTo>
                  <a:close/>
                  <a:moveTo>
                    <a:pt x="9565" y="0"/>
                  </a:moveTo>
                  <a:cubicBezTo>
                    <a:pt x="3210" y="0"/>
                    <a:pt x="0" y="7677"/>
                    <a:pt x="4500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8" y="11441"/>
                    <a:pt x="16708" y="7143"/>
                  </a:cubicBezTo>
                  <a:cubicBezTo>
                    <a:pt x="16708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4301600" y="4728800"/>
              <a:ext cx="265125" cy="226600"/>
            </a:xfrm>
            <a:custGeom>
              <a:avLst/>
              <a:gdLst/>
              <a:ahLst/>
              <a:cxnLst/>
              <a:rect l="l" t="t" r="r" b="b"/>
              <a:pathLst>
                <a:path w="10605" h="9064" extrusionOk="0">
                  <a:moveTo>
                    <a:pt x="6026" y="289"/>
                  </a:moveTo>
                  <a:cubicBezTo>
                    <a:pt x="8204" y="289"/>
                    <a:pt x="10290" y="1979"/>
                    <a:pt x="10290" y="4532"/>
                  </a:cubicBezTo>
                  <a:cubicBezTo>
                    <a:pt x="10290" y="6860"/>
                    <a:pt x="8402" y="8748"/>
                    <a:pt x="6073" y="8779"/>
                  </a:cubicBezTo>
                  <a:cubicBezTo>
                    <a:pt x="2298" y="8779"/>
                    <a:pt x="378" y="4217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73" y="1"/>
                  </a:moveTo>
                  <a:cubicBezTo>
                    <a:pt x="2046" y="1"/>
                    <a:pt x="1" y="4878"/>
                    <a:pt x="2864" y="7741"/>
                  </a:cubicBezTo>
                  <a:cubicBezTo>
                    <a:pt x="3788" y="8655"/>
                    <a:pt x="4921" y="9064"/>
                    <a:pt x="6033" y="9064"/>
                  </a:cubicBezTo>
                  <a:cubicBezTo>
                    <a:pt x="8366" y="9064"/>
                    <a:pt x="10604" y="7260"/>
                    <a:pt x="10604" y="4532"/>
                  </a:cubicBezTo>
                  <a:cubicBezTo>
                    <a:pt x="10573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438105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4" y="272"/>
                  </a:moveTo>
                  <a:cubicBezTo>
                    <a:pt x="3830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5" y="4027"/>
                  </a:cubicBezTo>
                  <a:lnTo>
                    <a:pt x="2895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51" y="441"/>
                    <a:pt x="2416" y="272"/>
                    <a:pt x="2874" y="272"/>
                  </a:cubicBezTo>
                  <a:close/>
                  <a:moveTo>
                    <a:pt x="2895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37761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496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65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6" y="279"/>
                  </a:cubicBezTo>
                  <a:close/>
                  <a:moveTo>
                    <a:pt x="9565" y="0"/>
                  </a:moveTo>
                  <a:cubicBezTo>
                    <a:pt x="3178" y="0"/>
                    <a:pt x="0" y="7677"/>
                    <a:pt x="4499" y="12177"/>
                  </a:cubicBezTo>
                  <a:cubicBezTo>
                    <a:pt x="5956" y="13633"/>
                    <a:pt x="7749" y="14285"/>
                    <a:pt x="9508" y="14285"/>
                  </a:cubicBezTo>
                  <a:cubicBezTo>
                    <a:pt x="13182" y="14285"/>
                    <a:pt x="16707" y="11441"/>
                    <a:pt x="16707" y="7143"/>
                  </a:cubicBezTo>
                  <a:cubicBezTo>
                    <a:pt x="16676" y="3210"/>
                    <a:pt x="13498" y="0"/>
                    <a:pt x="956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3863475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07" y="279"/>
                  </a:moveTo>
                  <a:cubicBezTo>
                    <a:pt x="8191" y="279"/>
                    <a:pt x="10289" y="1971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6" y="8779"/>
                    <a:pt x="378" y="4185"/>
                    <a:pt x="3053" y="1511"/>
                  </a:cubicBezTo>
                  <a:cubicBezTo>
                    <a:pt x="3913" y="660"/>
                    <a:pt x="4970" y="279"/>
                    <a:pt x="6007" y="279"/>
                  </a:cubicBezTo>
                  <a:close/>
                  <a:moveTo>
                    <a:pt x="6073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87" y="8655"/>
                    <a:pt x="4918" y="9064"/>
                    <a:pt x="6026" y="9064"/>
                  </a:cubicBezTo>
                  <a:cubicBezTo>
                    <a:pt x="8352" y="9064"/>
                    <a:pt x="10583" y="7260"/>
                    <a:pt x="10604" y="4532"/>
                  </a:cubicBezTo>
                  <a:cubicBezTo>
                    <a:pt x="10572" y="2014"/>
                    <a:pt x="8559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3942925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73" y="304"/>
                  </a:moveTo>
                  <a:cubicBezTo>
                    <a:pt x="3830" y="304"/>
                    <a:pt x="4751" y="1043"/>
                    <a:pt x="4751" y="2171"/>
                  </a:cubicBezTo>
                  <a:cubicBezTo>
                    <a:pt x="4751" y="3178"/>
                    <a:pt x="3902" y="4027"/>
                    <a:pt x="2895" y="4027"/>
                  </a:cubicBezTo>
                  <a:cubicBezTo>
                    <a:pt x="1227" y="3996"/>
                    <a:pt x="409" y="2014"/>
                    <a:pt x="1574" y="850"/>
                  </a:cubicBezTo>
                  <a:cubicBezTo>
                    <a:pt x="1950" y="473"/>
                    <a:pt x="2416" y="304"/>
                    <a:pt x="2873" y="304"/>
                  </a:cubicBezTo>
                  <a:close/>
                  <a:moveTo>
                    <a:pt x="2895" y="0"/>
                  </a:moveTo>
                  <a:cubicBezTo>
                    <a:pt x="976" y="0"/>
                    <a:pt x="0" y="2297"/>
                    <a:pt x="1353" y="3650"/>
                  </a:cubicBezTo>
                  <a:cubicBezTo>
                    <a:pt x="1793" y="4089"/>
                    <a:pt x="2335" y="4287"/>
                    <a:pt x="2868" y="4287"/>
                  </a:cubicBezTo>
                  <a:cubicBezTo>
                    <a:pt x="3973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36172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299" y="7678"/>
                    <a:pt x="11988" y="11989"/>
                  </a:cubicBezTo>
                  <a:cubicBezTo>
                    <a:pt x="10594" y="13393"/>
                    <a:pt x="8878" y="14021"/>
                    <a:pt x="7193" y="14021"/>
                  </a:cubicBezTo>
                  <a:cubicBezTo>
                    <a:pt x="3668" y="14021"/>
                    <a:pt x="284" y="11273"/>
                    <a:pt x="284" y="7143"/>
                  </a:cubicBezTo>
                  <a:cubicBezTo>
                    <a:pt x="284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3682550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2" y="276"/>
                  </a:moveTo>
                  <a:cubicBezTo>
                    <a:pt x="8307" y="276"/>
                    <a:pt x="10195" y="4869"/>
                    <a:pt x="7521" y="7512"/>
                  </a:cubicBezTo>
                  <a:cubicBezTo>
                    <a:pt x="6655" y="8379"/>
                    <a:pt x="5591" y="8766"/>
                    <a:pt x="4548" y="8766"/>
                  </a:cubicBezTo>
                  <a:cubicBezTo>
                    <a:pt x="2370" y="8766"/>
                    <a:pt x="284" y="7076"/>
                    <a:pt x="284" y="4523"/>
                  </a:cubicBezTo>
                  <a:cubicBezTo>
                    <a:pt x="284" y="2195"/>
                    <a:pt x="2172" y="307"/>
                    <a:pt x="4532" y="276"/>
                  </a:cubicBezTo>
                  <a:close/>
                  <a:moveTo>
                    <a:pt x="4544" y="1"/>
                  </a:moveTo>
                  <a:cubicBezTo>
                    <a:pt x="2227" y="1"/>
                    <a:pt x="1" y="1803"/>
                    <a:pt x="1" y="4523"/>
                  </a:cubicBezTo>
                  <a:cubicBezTo>
                    <a:pt x="1" y="7040"/>
                    <a:pt x="2015" y="9054"/>
                    <a:pt x="4532" y="9054"/>
                  </a:cubicBezTo>
                  <a:cubicBezTo>
                    <a:pt x="8559" y="9054"/>
                    <a:pt x="10573" y="4177"/>
                    <a:pt x="7710" y="1345"/>
                  </a:cubicBezTo>
                  <a:cubicBezTo>
                    <a:pt x="6791" y="417"/>
                    <a:pt x="5657" y="1"/>
                    <a:pt x="4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37415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2" y="291"/>
                  </a:moveTo>
                  <a:cubicBezTo>
                    <a:pt x="3839" y="291"/>
                    <a:pt x="4657" y="2305"/>
                    <a:pt x="3493" y="3469"/>
                  </a:cubicBezTo>
                  <a:cubicBezTo>
                    <a:pt x="3116" y="3846"/>
                    <a:pt x="2651" y="4015"/>
                    <a:pt x="2193" y="4015"/>
                  </a:cubicBezTo>
                  <a:cubicBezTo>
                    <a:pt x="1237" y="4015"/>
                    <a:pt x="315" y="3275"/>
                    <a:pt x="315" y="2147"/>
                  </a:cubicBezTo>
                  <a:cubicBezTo>
                    <a:pt x="315" y="1141"/>
                    <a:pt x="113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3179150" y="4264700"/>
              <a:ext cx="417475" cy="357150"/>
            </a:xfrm>
            <a:custGeom>
              <a:avLst/>
              <a:gdLst/>
              <a:ahLst/>
              <a:cxnLst/>
              <a:rect l="l" t="t" r="r" b="b"/>
              <a:pathLst>
                <a:path w="16699" h="14286" extrusionOk="0">
                  <a:moveTo>
                    <a:pt x="7142" y="284"/>
                  </a:moveTo>
                  <a:cubicBezTo>
                    <a:pt x="13246" y="284"/>
                    <a:pt x="16298" y="7678"/>
                    <a:pt x="11988" y="11989"/>
                  </a:cubicBezTo>
                  <a:cubicBezTo>
                    <a:pt x="10584" y="13393"/>
                    <a:pt x="8864" y="14021"/>
                    <a:pt x="7179" y="14021"/>
                  </a:cubicBezTo>
                  <a:cubicBezTo>
                    <a:pt x="3654" y="14021"/>
                    <a:pt x="283" y="11273"/>
                    <a:pt x="283" y="7143"/>
                  </a:cubicBezTo>
                  <a:cubicBezTo>
                    <a:pt x="283" y="3368"/>
                    <a:pt x="3335" y="316"/>
                    <a:pt x="7142" y="284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076"/>
                    <a:pt x="3178" y="14286"/>
                    <a:pt x="7142" y="14286"/>
                  </a:cubicBezTo>
                  <a:cubicBezTo>
                    <a:pt x="7155" y="14286"/>
                    <a:pt x="7168" y="14286"/>
                    <a:pt x="7181" y="14286"/>
                  </a:cubicBezTo>
                  <a:cubicBezTo>
                    <a:pt x="13511" y="14286"/>
                    <a:pt x="16698" y="6599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3244425" y="4330200"/>
              <a:ext cx="264325" cy="226375"/>
            </a:xfrm>
            <a:custGeom>
              <a:avLst/>
              <a:gdLst/>
              <a:ahLst/>
              <a:cxnLst/>
              <a:rect l="l" t="t" r="r" b="b"/>
              <a:pathLst>
                <a:path w="10573" h="9055" extrusionOk="0">
                  <a:moveTo>
                    <a:pt x="4531" y="276"/>
                  </a:moveTo>
                  <a:cubicBezTo>
                    <a:pt x="8307" y="276"/>
                    <a:pt x="10195" y="4869"/>
                    <a:pt x="7520" y="7544"/>
                  </a:cubicBezTo>
                  <a:cubicBezTo>
                    <a:pt x="6660" y="8395"/>
                    <a:pt x="5603" y="8776"/>
                    <a:pt x="4566" y="8776"/>
                  </a:cubicBezTo>
                  <a:cubicBezTo>
                    <a:pt x="2382" y="8776"/>
                    <a:pt x="284" y="7084"/>
                    <a:pt x="284" y="4523"/>
                  </a:cubicBezTo>
                  <a:cubicBezTo>
                    <a:pt x="284" y="2195"/>
                    <a:pt x="2172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1" y="1803"/>
                    <a:pt x="1" y="4523"/>
                  </a:cubicBezTo>
                  <a:cubicBezTo>
                    <a:pt x="1" y="7040"/>
                    <a:pt x="2014" y="9054"/>
                    <a:pt x="4531" y="9054"/>
                  </a:cubicBezTo>
                  <a:cubicBezTo>
                    <a:pt x="8559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3303425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171" y="291"/>
                  </a:moveTo>
                  <a:cubicBezTo>
                    <a:pt x="3807" y="291"/>
                    <a:pt x="4657" y="2305"/>
                    <a:pt x="3461" y="3469"/>
                  </a:cubicBezTo>
                  <a:cubicBezTo>
                    <a:pt x="3085" y="3846"/>
                    <a:pt x="2619" y="4015"/>
                    <a:pt x="2163" y="4015"/>
                  </a:cubicBezTo>
                  <a:cubicBezTo>
                    <a:pt x="1208" y="4015"/>
                    <a:pt x="294" y="3275"/>
                    <a:pt x="315" y="2147"/>
                  </a:cubicBezTo>
                  <a:cubicBezTo>
                    <a:pt x="315" y="1141"/>
                    <a:pt x="1133" y="322"/>
                    <a:pt x="2171" y="322"/>
                  </a:cubicBezTo>
                  <a:lnTo>
                    <a:pt x="2171" y="291"/>
                  </a:lnTo>
                  <a:close/>
                  <a:moveTo>
                    <a:pt x="2167" y="0"/>
                  </a:moveTo>
                  <a:cubicBezTo>
                    <a:pt x="1062" y="0"/>
                    <a:pt x="0" y="852"/>
                    <a:pt x="0" y="2147"/>
                  </a:cubicBezTo>
                  <a:cubicBezTo>
                    <a:pt x="0" y="3343"/>
                    <a:pt x="976" y="4287"/>
                    <a:pt x="2171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3338025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3" y="903"/>
                    <a:pt x="7799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9" y="0"/>
                    <a:pt x="1" y="7677"/>
                    <a:pt x="4500" y="12177"/>
                  </a:cubicBezTo>
                  <a:cubicBezTo>
                    <a:pt x="5957" y="13633"/>
                    <a:pt x="7746" y="14285"/>
                    <a:pt x="9501" y="14285"/>
                  </a:cubicBezTo>
                  <a:cubicBezTo>
                    <a:pt x="13166" y="14285"/>
                    <a:pt x="16677" y="11441"/>
                    <a:pt x="16677" y="7143"/>
                  </a:cubicBezTo>
                  <a:cubicBezTo>
                    <a:pt x="16677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34253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370" y="8748"/>
                    <a:pt x="6041" y="8779"/>
                  </a:cubicBezTo>
                  <a:cubicBezTo>
                    <a:pt x="2266" y="8779"/>
                    <a:pt x="378" y="4185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41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77" y="8655"/>
                    <a:pt x="4903" y="9064"/>
                    <a:pt x="6010" y="9064"/>
                  </a:cubicBezTo>
                  <a:cubicBezTo>
                    <a:pt x="8334" y="9064"/>
                    <a:pt x="10572" y="7260"/>
                    <a:pt x="10572" y="4532"/>
                  </a:cubicBezTo>
                  <a:cubicBezTo>
                    <a:pt x="10572" y="2014"/>
                    <a:pt x="8558" y="1"/>
                    <a:pt x="604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3504800" y="4788600"/>
              <a:ext cx="125075" cy="107175"/>
            </a:xfrm>
            <a:custGeom>
              <a:avLst/>
              <a:gdLst/>
              <a:ahLst/>
              <a:cxnLst/>
              <a:rect l="l" t="t" r="r" b="b"/>
              <a:pathLst>
                <a:path w="5003" h="4287" extrusionOk="0">
                  <a:moveTo>
                    <a:pt x="2865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1" y="3178"/>
                    <a:pt x="3902" y="4027"/>
                    <a:pt x="2863" y="4027"/>
                  </a:cubicBezTo>
                  <a:lnTo>
                    <a:pt x="2863" y="3996"/>
                  </a:lnTo>
                  <a:cubicBezTo>
                    <a:pt x="1227" y="3996"/>
                    <a:pt x="378" y="1982"/>
                    <a:pt x="1573" y="818"/>
                  </a:cubicBezTo>
                  <a:cubicBezTo>
                    <a:pt x="1950" y="441"/>
                    <a:pt x="2412" y="272"/>
                    <a:pt x="2865" y="272"/>
                  </a:cubicBezTo>
                  <a:close/>
                  <a:moveTo>
                    <a:pt x="2863" y="0"/>
                  </a:moveTo>
                  <a:cubicBezTo>
                    <a:pt x="944" y="0"/>
                    <a:pt x="0" y="2297"/>
                    <a:pt x="1353" y="3650"/>
                  </a:cubicBezTo>
                  <a:cubicBezTo>
                    <a:pt x="1793" y="4089"/>
                    <a:pt x="2332" y="4287"/>
                    <a:pt x="2859" y="4287"/>
                  </a:cubicBezTo>
                  <a:cubicBezTo>
                    <a:pt x="3956" y="4287"/>
                    <a:pt x="5003" y="3435"/>
                    <a:pt x="5003" y="2140"/>
                  </a:cubicBezTo>
                  <a:cubicBezTo>
                    <a:pt x="5003" y="944"/>
                    <a:pt x="4059" y="0"/>
                    <a:pt x="28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289990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83" y="279"/>
                  </a:moveTo>
                  <a:cubicBezTo>
                    <a:pt x="13008" y="279"/>
                    <a:pt x="16393" y="3012"/>
                    <a:pt x="16393" y="7143"/>
                  </a:cubicBezTo>
                  <a:cubicBezTo>
                    <a:pt x="16393" y="10918"/>
                    <a:pt x="13310" y="14002"/>
                    <a:pt x="9534" y="14002"/>
                  </a:cubicBezTo>
                  <a:cubicBezTo>
                    <a:pt x="3430" y="14002"/>
                    <a:pt x="378" y="6608"/>
                    <a:pt x="4689" y="2297"/>
                  </a:cubicBezTo>
                  <a:cubicBezTo>
                    <a:pt x="6082" y="903"/>
                    <a:pt x="7798" y="279"/>
                    <a:pt x="9483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1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67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298720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12" y="289"/>
                  </a:moveTo>
                  <a:cubicBezTo>
                    <a:pt x="8189" y="289"/>
                    <a:pt x="10290" y="1979"/>
                    <a:pt x="10290" y="4532"/>
                  </a:cubicBezTo>
                  <a:cubicBezTo>
                    <a:pt x="10258" y="6860"/>
                    <a:pt x="8370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09" y="676"/>
                    <a:pt x="4969" y="289"/>
                    <a:pt x="6012" y="289"/>
                  </a:cubicBezTo>
                  <a:close/>
                  <a:moveTo>
                    <a:pt x="6042" y="1"/>
                  </a:moveTo>
                  <a:cubicBezTo>
                    <a:pt x="2015" y="1"/>
                    <a:pt x="1" y="4878"/>
                    <a:pt x="2833" y="7741"/>
                  </a:cubicBezTo>
                  <a:cubicBezTo>
                    <a:pt x="3756" y="8655"/>
                    <a:pt x="4890" y="9064"/>
                    <a:pt x="600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28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3066650" y="4788600"/>
              <a:ext cx="125100" cy="107175"/>
            </a:xfrm>
            <a:custGeom>
              <a:avLst/>
              <a:gdLst/>
              <a:ahLst/>
              <a:cxnLst/>
              <a:rect l="l" t="t" r="r" b="b"/>
              <a:pathLst>
                <a:path w="5004" h="4287" extrusionOk="0">
                  <a:moveTo>
                    <a:pt x="2842" y="272"/>
                  </a:moveTo>
                  <a:cubicBezTo>
                    <a:pt x="3799" y="272"/>
                    <a:pt x="4720" y="1012"/>
                    <a:pt x="4720" y="2140"/>
                  </a:cubicBezTo>
                  <a:cubicBezTo>
                    <a:pt x="4720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196" y="3996"/>
                    <a:pt x="378" y="1982"/>
                    <a:pt x="1542" y="818"/>
                  </a:cubicBezTo>
                  <a:cubicBezTo>
                    <a:pt x="1919" y="441"/>
                    <a:pt x="2385" y="272"/>
                    <a:pt x="2842" y="272"/>
                  </a:cubicBezTo>
                  <a:close/>
                  <a:moveTo>
                    <a:pt x="2864" y="0"/>
                  </a:moveTo>
                  <a:cubicBezTo>
                    <a:pt x="945" y="0"/>
                    <a:pt x="1" y="2297"/>
                    <a:pt x="1354" y="3650"/>
                  </a:cubicBezTo>
                  <a:cubicBezTo>
                    <a:pt x="1793" y="4089"/>
                    <a:pt x="2332" y="4287"/>
                    <a:pt x="2860" y="4287"/>
                  </a:cubicBezTo>
                  <a:cubicBezTo>
                    <a:pt x="3957" y="4287"/>
                    <a:pt x="5003" y="3435"/>
                    <a:pt x="5003" y="2140"/>
                  </a:cubicBezTo>
                  <a:cubicBezTo>
                    <a:pt x="5003" y="944"/>
                    <a:pt x="4060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2740225" y="4264700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1988" y="11989"/>
                  </a:cubicBezTo>
                  <a:cubicBezTo>
                    <a:pt x="10594" y="13393"/>
                    <a:pt x="8877" y="14021"/>
                    <a:pt x="7193" y="14021"/>
                  </a:cubicBezTo>
                  <a:cubicBezTo>
                    <a:pt x="3668" y="14021"/>
                    <a:pt x="283" y="11273"/>
                    <a:pt x="283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2805500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32" y="285"/>
                  </a:moveTo>
                  <a:cubicBezTo>
                    <a:pt x="8307" y="285"/>
                    <a:pt x="10195" y="4878"/>
                    <a:pt x="7552" y="7553"/>
                  </a:cubicBezTo>
                  <a:cubicBezTo>
                    <a:pt x="6691" y="8404"/>
                    <a:pt x="5635" y="8785"/>
                    <a:pt x="4598" y="8785"/>
                  </a:cubicBezTo>
                  <a:cubicBezTo>
                    <a:pt x="2413" y="8785"/>
                    <a:pt x="315" y="7093"/>
                    <a:pt x="315" y="4532"/>
                  </a:cubicBezTo>
                  <a:cubicBezTo>
                    <a:pt x="315" y="2204"/>
                    <a:pt x="2203" y="316"/>
                    <a:pt x="4532" y="285"/>
                  </a:cubicBezTo>
                  <a:close/>
                  <a:moveTo>
                    <a:pt x="4562" y="0"/>
                  </a:moveTo>
                  <a:cubicBezTo>
                    <a:pt x="2238" y="0"/>
                    <a:pt x="1" y="1804"/>
                    <a:pt x="1" y="4532"/>
                  </a:cubicBezTo>
                  <a:cubicBezTo>
                    <a:pt x="1" y="7049"/>
                    <a:pt x="2046" y="9063"/>
                    <a:pt x="4532" y="9063"/>
                  </a:cubicBezTo>
                  <a:cubicBezTo>
                    <a:pt x="8559" y="9063"/>
                    <a:pt x="10573" y="4186"/>
                    <a:pt x="7709" y="1323"/>
                  </a:cubicBezTo>
                  <a:cubicBezTo>
                    <a:pt x="6796" y="409"/>
                    <a:pt x="5669" y="0"/>
                    <a:pt x="4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286527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41" y="291"/>
                  </a:moveTo>
                  <a:cubicBezTo>
                    <a:pt x="3808" y="291"/>
                    <a:pt x="4626" y="2305"/>
                    <a:pt x="3462" y="3469"/>
                  </a:cubicBezTo>
                  <a:cubicBezTo>
                    <a:pt x="3085" y="3846"/>
                    <a:pt x="2620" y="4015"/>
                    <a:pt x="2162" y="4015"/>
                  </a:cubicBezTo>
                  <a:cubicBezTo>
                    <a:pt x="1206" y="4015"/>
                    <a:pt x="284" y="3275"/>
                    <a:pt x="284" y="2147"/>
                  </a:cubicBezTo>
                  <a:cubicBezTo>
                    <a:pt x="284" y="1159"/>
                    <a:pt x="1103" y="322"/>
                    <a:pt x="2086" y="322"/>
                  </a:cubicBezTo>
                  <a:cubicBezTo>
                    <a:pt x="2104" y="322"/>
                    <a:pt x="2122" y="322"/>
                    <a:pt x="2141" y="322"/>
                  </a:cubicBezTo>
                  <a:lnTo>
                    <a:pt x="2141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41" y="4318"/>
                  </a:cubicBezTo>
                  <a:cubicBezTo>
                    <a:pt x="4060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2302075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75" y="284"/>
                  </a:moveTo>
                  <a:cubicBezTo>
                    <a:pt x="13247" y="316"/>
                    <a:pt x="16299" y="7678"/>
                    <a:pt x="11989" y="11989"/>
                  </a:cubicBezTo>
                  <a:cubicBezTo>
                    <a:pt x="10595" y="13383"/>
                    <a:pt x="8879" y="14007"/>
                    <a:pt x="7194" y="14007"/>
                  </a:cubicBezTo>
                  <a:cubicBezTo>
                    <a:pt x="3670" y="14007"/>
                    <a:pt x="284" y="11274"/>
                    <a:pt x="284" y="7143"/>
                  </a:cubicBezTo>
                  <a:cubicBezTo>
                    <a:pt x="284" y="3368"/>
                    <a:pt x="3368" y="284"/>
                    <a:pt x="7175" y="284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75" y="14286"/>
                  </a:cubicBezTo>
                  <a:cubicBezTo>
                    <a:pt x="13530" y="14286"/>
                    <a:pt x="16677" y="6577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2367375" y="4329975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4563" y="285"/>
                  </a:moveTo>
                  <a:cubicBezTo>
                    <a:pt x="8307" y="316"/>
                    <a:pt x="10195" y="4878"/>
                    <a:pt x="7520" y="7553"/>
                  </a:cubicBezTo>
                  <a:cubicBezTo>
                    <a:pt x="6659" y="8404"/>
                    <a:pt x="5603" y="8785"/>
                    <a:pt x="4566" y="8785"/>
                  </a:cubicBezTo>
                  <a:cubicBezTo>
                    <a:pt x="2381" y="8785"/>
                    <a:pt x="284" y="7093"/>
                    <a:pt x="284" y="4532"/>
                  </a:cubicBezTo>
                  <a:cubicBezTo>
                    <a:pt x="284" y="2204"/>
                    <a:pt x="2203" y="285"/>
                    <a:pt x="4563" y="285"/>
                  </a:cubicBezTo>
                  <a:close/>
                  <a:moveTo>
                    <a:pt x="4572" y="0"/>
                  </a:moveTo>
                  <a:cubicBezTo>
                    <a:pt x="2238" y="0"/>
                    <a:pt x="0" y="1804"/>
                    <a:pt x="0" y="4532"/>
                  </a:cubicBezTo>
                  <a:cubicBezTo>
                    <a:pt x="0" y="7049"/>
                    <a:pt x="2046" y="9063"/>
                    <a:pt x="4563" y="9063"/>
                  </a:cubicBezTo>
                  <a:cubicBezTo>
                    <a:pt x="8590" y="9063"/>
                    <a:pt x="10572" y="4186"/>
                    <a:pt x="7741" y="1323"/>
                  </a:cubicBezTo>
                  <a:cubicBezTo>
                    <a:pt x="6817" y="409"/>
                    <a:pt x="5683" y="0"/>
                    <a:pt x="45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2427150" y="4389600"/>
              <a:ext cx="125875" cy="107975"/>
            </a:xfrm>
            <a:custGeom>
              <a:avLst/>
              <a:gdLst/>
              <a:ahLst/>
              <a:cxnLst/>
              <a:rect l="l" t="t" r="r" b="b"/>
              <a:pathLst>
                <a:path w="5035" h="4319" extrusionOk="0">
                  <a:moveTo>
                    <a:pt x="2209" y="322"/>
                  </a:moveTo>
                  <a:cubicBezTo>
                    <a:pt x="3821" y="322"/>
                    <a:pt x="4648" y="2314"/>
                    <a:pt x="3462" y="3469"/>
                  </a:cubicBezTo>
                  <a:cubicBezTo>
                    <a:pt x="3084" y="3857"/>
                    <a:pt x="2616" y="4030"/>
                    <a:pt x="2158" y="4030"/>
                  </a:cubicBezTo>
                  <a:cubicBezTo>
                    <a:pt x="1205" y="4030"/>
                    <a:pt x="294" y="3284"/>
                    <a:pt x="315" y="2179"/>
                  </a:cubicBezTo>
                  <a:cubicBezTo>
                    <a:pt x="315" y="1141"/>
                    <a:pt x="1133" y="322"/>
                    <a:pt x="2172" y="322"/>
                  </a:cubicBezTo>
                  <a:cubicBezTo>
                    <a:pt x="2184" y="322"/>
                    <a:pt x="2197" y="322"/>
                    <a:pt x="2209" y="322"/>
                  </a:cubicBez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1" y="3343"/>
                    <a:pt x="976" y="4287"/>
                    <a:pt x="2172" y="4318"/>
                  </a:cubicBezTo>
                  <a:cubicBezTo>
                    <a:pt x="4059" y="4318"/>
                    <a:pt x="5035" y="1990"/>
                    <a:pt x="3682" y="637"/>
                  </a:cubicBezTo>
                  <a:cubicBezTo>
                    <a:pt x="3242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2460975" y="4663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9514" y="279"/>
                  </a:moveTo>
                  <a:cubicBezTo>
                    <a:pt x="13039" y="279"/>
                    <a:pt x="16425" y="3012"/>
                    <a:pt x="16425" y="7143"/>
                  </a:cubicBezTo>
                  <a:cubicBezTo>
                    <a:pt x="16393" y="10918"/>
                    <a:pt x="13341" y="14002"/>
                    <a:pt x="9566" y="14002"/>
                  </a:cubicBezTo>
                  <a:cubicBezTo>
                    <a:pt x="3462" y="14002"/>
                    <a:pt x="378" y="6608"/>
                    <a:pt x="4720" y="2297"/>
                  </a:cubicBezTo>
                  <a:cubicBezTo>
                    <a:pt x="6114" y="903"/>
                    <a:pt x="7830" y="279"/>
                    <a:pt x="9514" y="279"/>
                  </a:cubicBezTo>
                  <a:close/>
                  <a:moveTo>
                    <a:pt x="9566" y="0"/>
                  </a:moveTo>
                  <a:cubicBezTo>
                    <a:pt x="3178" y="0"/>
                    <a:pt x="1" y="7677"/>
                    <a:pt x="4500" y="12177"/>
                  </a:cubicBezTo>
                  <a:cubicBezTo>
                    <a:pt x="5957" y="13633"/>
                    <a:pt x="7750" y="14285"/>
                    <a:pt x="9508" y="14285"/>
                  </a:cubicBezTo>
                  <a:cubicBezTo>
                    <a:pt x="13183" y="14285"/>
                    <a:pt x="16708" y="11441"/>
                    <a:pt x="16708" y="7143"/>
                  </a:cubicBezTo>
                  <a:cubicBezTo>
                    <a:pt x="16676" y="3210"/>
                    <a:pt x="13499" y="0"/>
                    <a:pt x="956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2548300" y="4728800"/>
              <a:ext cx="265100" cy="226600"/>
            </a:xfrm>
            <a:custGeom>
              <a:avLst/>
              <a:gdLst/>
              <a:ahLst/>
              <a:cxnLst/>
              <a:rect l="l" t="t" r="r" b="b"/>
              <a:pathLst>
                <a:path w="10604" h="9064" extrusionOk="0">
                  <a:moveTo>
                    <a:pt x="6025" y="289"/>
                  </a:moveTo>
                  <a:cubicBezTo>
                    <a:pt x="8203" y="289"/>
                    <a:pt x="10289" y="1979"/>
                    <a:pt x="10289" y="4532"/>
                  </a:cubicBezTo>
                  <a:cubicBezTo>
                    <a:pt x="10289" y="6860"/>
                    <a:pt x="8401" y="8748"/>
                    <a:pt x="6073" y="8779"/>
                  </a:cubicBezTo>
                  <a:cubicBezTo>
                    <a:pt x="2265" y="8779"/>
                    <a:pt x="378" y="4217"/>
                    <a:pt x="3052" y="1543"/>
                  </a:cubicBezTo>
                  <a:cubicBezTo>
                    <a:pt x="3918" y="676"/>
                    <a:pt x="4982" y="289"/>
                    <a:pt x="6025" y="289"/>
                  </a:cubicBezTo>
                  <a:close/>
                  <a:moveTo>
                    <a:pt x="6073" y="1"/>
                  </a:moveTo>
                  <a:cubicBezTo>
                    <a:pt x="2014" y="1"/>
                    <a:pt x="0" y="4878"/>
                    <a:pt x="2863" y="7741"/>
                  </a:cubicBezTo>
                  <a:cubicBezTo>
                    <a:pt x="3787" y="8655"/>
                    <a:pt x="4920" y="9064"/>
                    <a:pt x="6032" y="9064"/>
                  </a:cubicBezTo>
                  <a:cubicBezTo>
                    <a:pt x="8366" y="9064"/>
                    <a:pt x="10603" y="7260"/>
                    <a:pt x="10603" y="4532"/>
                  </a:cubicBezTo>
                  <a:cubicBezTo>
                    <a:pt x="10572" y="2014"/>
                    <a:pt x="8558" y="1"/>
                    <a:pt x="60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2627725" y="4788600"/>
              <a:ext cx="125900" cy="107175"/>
            </a:xfrm>
            <a:custGeom>
              <a:avLst/>
              <a:gdLst/>
              <a:ahLst/>
              <a:cxnLst/>
              <a:rect l="l" t="t" r="r" b="b"/>
              <a:pathLst>
                <a:path w="5036" h="4287" extrusionOk="0">
                  <a:moveTo>
                    <a:pt x="2888" y="272"/>
                  </a:moveTo>
                  <a:cubicBezTo>
                    <a:pt x="3845" y="272"/>
                    <a:pt x="4752" y="1012"/>
                    <a:pt x="4752" y="2140"/>
                  </a:cubicBezTo>
                  <a:cubicBezTo>
                    <a:pt x="4752" y="3178"/>
                    <a:pt x="3934" y="4027"/>
                    <a:pt x="2896" y="4027"/>
                  </a:cubicBezTo>
                  <a:lnTo>
                    <a:pt x="2896" y="3996"/>
                  </a:lnTo>
                  <a:cubicBezTo>
                    <a:pt x="1228" y="3996"/>
                    <a:pt x="410" y="1982"/>
                    <a:pt x="1574" y="818"/>
                  </a:cubicBezTo>
                  <a:cubicBezTo>
                    <a:pt x="1961" y="441"/>
                    <a:pt x="2430" y="272"/>
                    <a:pt x="2888" y="272"/>
                  </a:cubicBezTo>
                  <a:close/>
                  <a:moveTo>
                    <a:pt x="2896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60" y="0"/>
                    <a:pt x="289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2022850" y="4663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9497" y="279"/>
                  </a:moveTo>
                  <a:cubicBezTo>
                    <a:pt x="13022" y="279"/>
                    <a:pt x="16393" y="3012"/>
                    <a:pt x="16393" y="7143"/>
                  </a:cubicBezTo>
                  <a:cubicBezTo>
                    <a:pt x="16393" y="10918"/>
                    <a:pt x="13341" y="14002"/>
                    <a:pt x="9534" y="14002"/>
                  </a:cubicBezTo>
                  <a:cubicBezTo>
                    <a:pt x="3430" y="14002"/>
                    <a:pt x="378" y="6608"/>
                    <a:pt x="4688" y="2297"/>
                  </a:cubicBezTo>
                  <a:cubicBezTo>
                    <a:pt x="6092" y="903"/>
                    <a:pt x="7812" y="279"/>
                    <a:pt x="9497" y="279"/>
                  </a:cubicBezTo>
                  <a:close/>
                  <a:moveTo>
                    <a:pt x="9534" y="0"/>
                  </a:moveTo>
                  <a:cubicBezTo>
                    <a:pt x="3178" y="0"/>
                    <a:pt x="0" y="7677"/>
                    <a:pt x="4500" y="12177"/>
                  </a:cubicBezTo>
                  <a:cubicBezTo>
                    <a:pt x="5956" y="13633"/>
                    <a:pt x="7746" y="14285"/>
                    <a:pt x="9500" y="14285"/>
                  </a:cubicBezTo>
                  <a:cubicBezTo>
                    <a:pt x="13165" y="14285"/>
                    <a:pt x="16676" y="11441"/>
                    <a:pt x="16676" y="7143"/>
                  </a:cubicBezTo>
                  <a:cubicBezTo>
                    <a:pt x="16676" y="3210"/>
                    <a:pt x="13498" y="0"/>
                    <a:pt x="953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2110150" y="4728800"/>
              <a:ext cx="264325" cy="226600"/>
            </a:xfrm>
            <a:custGeom>
              <a:avLst/>
              <a:gdLst/>
              <a:ahLst/>
              <a:cxnLst/>
              <a:rect l="l" t="t" r="r" b="b"/>
              <a:pathLst>
                <a:path w="10573" h="9064" extrusionOk="0">
                  <a:moveTo>
                    <a:pt x="6026" y="289"/>
                  </a:moveTo>
                  <a:cubicBezTo>
                    <a:pt x="8204" y="289"/>
                    <a:pt x="10289" y="1979"/>
                    <a:pt x="10289" y="4532"/>
                  </a:cubicBezTo>
                  <a:cubicBezTo>
                    <a:pt x="10289" y="6860"/>
                    <a:pt x="8402" y="8748"/>
                    <a:pt x="6042" y="8779"/>
                  </a:cubicBezTo>
                  <a:cubicBezTo>
                    <a:pt x="2266" y="8779"/>
                    <a:pt x="378" y="4185"/>
                    <a:pt x="3053" y="1543"/>
                  </a:cubicBezTo>
                  <a:cubicBezTo>
                    <a:pt x="3919" y="676"/>
                    <a:pt x="4983" y="289"/>
                    <a:pt x="6026" y="289"/>
                  </a:cubicBezTo>
                  <a:close/>
                  <a:moveTo>
                    <a:pt x="6042" y="1"/>
                  </a:moveTo>
                  <a:cubicBezTo>
                    <a:pt x="2014" y="1"/>
                    <a:pt x="1" y="4878"/>
                    <a:pt x="2864" y="7741"/>
                  </a:cubicBezTo>
                  <a:cubicBezTo>
                    <a:pt x="3778" y="8655"/>
                    <a:pt x="4904" y="9064"/>
                    <a:pt x="6011" y="9064"/>
                  </a:cubicBezTo>
                  <a:cubicBezTo>
                    <a:pt x="8335" y="9064"/>
                    <a:pt x="10573" y="7260"/>
                    <a:pt x="10573" y="4532"/>
                  </a:cubicBezTo>
                  <a:cubicBezTo>
                    <a:pt x="10573" y="2014"/>
                    <a:pt x="8559" y="1"/>
                    <a:pt x="604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2189600" y="4788600"/>
              <a:ext cx="125875" cy="107175"/>
            </a:xfrm>
            <a:custGeom>
              <a:avLst/>
              <a:gdLst/>
              <a:ahLst/>
              <a:cxnLst/>
              <a:rect l="l" t="t" r="r" b="b"/>
              <a:pathLst>
                <a:path w="5035" h="4287" extrusionOk="0">
                  <a:moveTo>
                    <a:pt x="2866" y="272"/>
                  </a:moveTo>
                  <a:cubicBezTo>
                    <a:pt x="3813" y="272"/>
                    <a:pt x="4720" y="1012"/>
                    <a:pt x="4720" y="2140"/>
                  </a:cubicBezTo>
                  <a:cubicBezTo>
                    <a:pt x="4752" y="3178"/>
                    <a:pt x="3902" y="4027"/>
                    <a:pt x="2864" y="4027"/>
                  </a:cubicBezTo>
                  <a:lnTo>
                    <a:pt x="2864" y="3996"/>
                  </a:lnTo>
                  <a:cubicBezTo>
                    <a:pt x="1228" y="3996"/>
                    <a:pt x="378" y="1982"/>
                    <a:pt x="1574" y="818"/>
                  </a:cubicBezTo>
                  <a:cubicBezTo>
                    <a:pt x="1950" y="441"/>
                    <a:pt x="2413" y="272"/>
                    <a:pt x="2866" y="272"/>
                  </a:cubicBezTo>
                  <a:close/>
                  <a:moveTo>
                    <a:pt x="2864" y="0"/>
                  </a:moveTo>
                  <a:cubicBezTo>
                    <a:pt x="976" y="0"/>
                    <a:pt x="1" y="2297"/>
                    <a:pt x="1354" y="3650"/>
                  </a:cubicBezTo>
                  <a:cubicBezTo>
                    <a:pt x="1793" y="4089"/>
                    <a:pt x="2336" y="4287"/>
                    <a:pt x="2868" y="4287"/>
                  </a:cubicBezTo>
                  <a:cubicBezTo>
                    <a:pt x="3974" y="4287"/>
                    <a:pt x="5035" y="3435"/>
                    <a:pt x="5035" y="2140"/>
                  </a:cubicBezTo>
                  <a:cubicBezTo>
                    <a:pt x="5035" y="944"/>
                    <a:pt x="4059" y="0"/>
                    <a:pt x="286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1863950" y="4264700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284"/>
                  </a:moveTo>
                  <a:cubicBezTo>
                    <a:pt x="13247" y="284"/>
                    <a:pt x="16330" y="7678"/>
                    <a:pt x="12020" y="11989"/>
                  </a:cubicBezTo>
                  <a:cubicBezTo>
                    <a:pt x="10612" y="13397"/>
                    <a:pt x="8886" y="14027"/>
                    <a:pt x="7197" y="14027"/>
                  </a:cubicBezTo>
                  <a:cubicBezTo>
                    <a:pt x="3677" y="14027"/>
                    <a:pt x="315" y="11289"/>
                    <a:pt x="315" y="7143"/>
                  </a:cubicBezTo>
                  <a:cubicBezTo>
                    <a:pt x="315" y="3368"/>
                    <a:pt x="3367" y="316"/>
                    <a:pt x="7143" y="284"/>
                  </a:cubicBezTo>
                  <a:close/>
                  <a:moveTo>
                    <a:pt x="7176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8" y="14286"/>
                    <a:pt x="7143" y="14286"/>
                  </a:cubicBezTo>
                  <a:cubicBezTo>
                    <a:pt x="13499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1929250" y="4330200"/>
              <a:ext cx="264300" cy="226375"/>
            </a:xfrm>
            <a:custGeom>
              <a:avLst/>
              <a:gdLst/>
              <a:ahLst/>
              <a:cxnLst/>
              <a:rect l="l" t="t" r="r" b="b"/>
              <a:pathLst>
                <a:path w="10572" h="9055" extrusionOk="0">
                  <a:moveTo>
                    <a:pt x="4531" y="276"/>
                  </a:moveTo>
                  <a:cubicBezTo>
                    <a:pt x="8307" y="276"/>
                    <a:pt x="10194" y="4869"/>
                    <a:pt x="7520" y="7544"/>
                  </a:cubicBezTo>
                  <a:cubicBezTo>
                    <a:pt x="6659" y="8395"/>
                    <a:pt x="5603" y="8776"/>
                    <a:pt x="4566" y="8776"/>
                  </a:cubicBezTo>
                  <a:cubicBezTo>
                    <a:pt x="2381" y="8776"/>
                    <a:pt x="283" y="7084"/>
                    <a:pt x="283" y="4523"/>
                  </a:cubicBezTo>
                  <a:cubicBezTo>
                    <a:pt x="283" y="2195"/>
                    <a:pt x="2171" y="307"/>
                    <a:pt x="4531" y="276"/>
                  </a:cubicBezTo>
                  <a:close/>
                  <a:moveTo>
                    <a:pt x="4543" y="1"/>
                  </a:moveTo>
                  <a:cubicBezTo>
                    <a:pt x="2226" y="1"/>
                    <a:pt x="0" y="1803"/>
                    <a:pt x="0" y="4523"/>
                  </a:cubicBezTo>
                  <a:cubicBezTo>
                    <a:pt x="0" y="7040"/>
                    <a:pt x="2014" y="9054"/>
                    <a:pt x="4531" y="9054"/>
                  </a:cubicBezTo>
                  <a:cubicBezTo>
                    <a:pt x="8558" y="9054"/>
                    <a:pt x="10572" y="4177"/>
                    <a:pt x="7709" y="1345"/>
                  </a:cubicBezTo>
                  <a:cubicBezTo>
                    <a:pt x="6790" y="417"/>
                    <a:pt x="5656" y="1"/>
                    <a:pt x="454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1988225" y="4389600"/>
              <a:ext cx="125900" cy="107975"/>
            </a:xfrm>
            <a:custGeom>
              <a:avLst/>
              <a:gdLst/>
              <a:ahLst/>
              <a:cxnLst/>
              <a:rect l="l" t="t" r="r" b="b"/>
              <a:pathLst>
                <a:path w="5036" h="4319" extrusionOk="0">
                  <a:moveTo>
                    <a:pt x="2172" y="291"/>
                  </a:moveTo>
                  <a:cubicBezTo>
                    <a:pt x="3808" y="291"/>
                    <a:pt x="4658" y="2305"/>
                    <a:pt x="3493" y="3469"/>
                  </a:cubicBezTo>
                  <a:cubicBezTo>
                    <a:pt x="3106" y="3846"/>
                    <a:pt x="2637" y="4015"/>
                    <a:pt x="2180" y="4015"/>
                  </a:cubicBezTo>
                  <a:cubicBezTo>
                    <a:pt x="1222" y="4015"/>
                    <a:pt x="316" y="3275"/>
                    <a:pt x="316" y="2147"/>
                  </a:cubicBezTo>
                  <a:cubicBezTo>
                    <a:pt x="316" y="1159"/>
                    <a:pt x="1104" y="322"/>
                    <a:pt x="2116" y="322"/>
                  </a:cubicBezTo>
                  <a:cubicBezTo>
                    <a:pt x="2135" y="322"/>
                    <a:pt x="2153" y="322"/>
                    <a:pt x="2172" y="322"/>
                  </a:cubicBezTo>
                  <a:lnTo>
                    <a:pt x="2172" y="291"/>
                  </a:lnTo>
                  <a:close/>
                  <a:moveTo>
                    <a:pt x="2168" y="0"/>
                  </a:moveTo>
                  <a:cubicBezTo>
                    <a:pt x="1062" y="0"/>
                    <a:pt x="1" y="852"/>
                    <a:pt x="1" y="2147"/>
                  </a:cubicBezTo>
                  <a:cubicBezTo>
                    <a:pt x="32" y="3343"/>
                    <a:pt x="976" y="4287"/>
                    <a:pt x="2172" y="4318"/>
                  </a:cubicBezTo>
                  <a:cubicBezTo>
                    <a:pt x="4091" y="4318"/>
                    <a:pt x="5035" y="1990"/>
                    <a:pt x="3682" y="637"/>
                  </a:cubicBezTo>
                  <a:cubicBezTo>
                    <a:pt x="3243" y="198"/>
                    <a:pt x="2700" y="0"/>
                    <a:pt x="216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1976425" y="4621825"/>
              <a:ext cx="3645125" cy="441050"/>
            </a:xfrm>
            <a:custGeom>
              <a:avLst/>
              <a:gdLst/>
              <a:ahLst/>
              <a:cxnLst/>
              <a:rect l="l" t="t" r="r" b="b"/>
              <a:pathLst>
                <a:path w="145805" h="17642" extrusionOk="0">
                  <a:moveTo>
                    <a:pt x="11334" y="264"/>
                  </a:moveTo>
                  <a:cubicBezTo>
                    <a:pt x="15712" y="264"/>
                    <a:pt x="19917" y="3659"/>
                    <a:pt x="19917" y="8811"/>
                  </a:cubicBezTo>
                  <a:cubicBezTo>
                    <a:pt x="19917" y="13499"/>
                    <a:pt x="16110" y="17337"/>
                    <a:pt x="11391" y="17337"/>
                  </a:cubicBezTo>
                  <a:cubicBezTo>
                    <a:pt x="3808" y="17337"/>
                    <a:pt x="1" y="8150"/>
                    <a:pt x="5381" y="2770"/>
                  </a:cubicBezTo>
                  <a:cubicBezTo>
                    <a:pt x="7111" y="1040"/>
                    <a:pt x="9242" y="264"/>
                    <a:pt x="11334" y="264"/>
                  </a:cubicBezTo>
                  <a:close/>
                  <a:moveTo>
                    <a:pt x="28881" y="264"/>
                  </a:moveTo>
                  <a:cubicBezTo>
                    <a:pt x="33268" y="264"/>
                    <a:pt x="37474" y="3659"/>
                    <a:pt x="37474" y="8811"/>
                  </a:cubicBezTo>
                  <a:cubicBezTo>
                    <a:pt x="37443" y="13499"/>
                    <a:pt x="33636" y="17337"/>
                    <a:pt x="28948" y="17337"/>
                  </a:cubicBezTo>
                  <a:cubicBezTo>
                    <a:pt x="21333" y="17337"/>
                    <a:pt x="17526" y="8150"/>
                    <a:pt x="22907" y="2770"/>
                  </a:cubicBezTo>
                  <a:cubicBezTo>
                    <a:pt x="24647" y="1040"/>
                    <a:pt x="26785" y="264"/>
                    <a:pt x="28881" y="264"/>
                  </a:cubicBezTo>
                  <a:close/>
                  <a:moveTo>
                    <a:pt x="46407" y="264"/>
                  </a:moveTo>
                  <a:cubicBezTo>
                    <a:pt x="50794" y="264"/>
                    <a:pt x="55000" y="3659"/>
                    <a:pt x="55000" y="8811"/>
                  </a:cubicBezTo>
                  <a:cubicBezTo>
                    <a:pt x="55000" y="13499"/>
                    <a:pt x="51161" y="17337"/>
                    <a:pt x="46473" y="17337"/>
                  </a:cubicBezTo>
                  <a:cubicBezTo>
                    <a:pt x="38859" y="17337"/>
                    <a:pt x="35083" y="8150"/>
                    <a:pt x="40432" y="2770"/>
                  </a:cubicBezTo>
                  <a:cubicBezTo>
                    <a:pt x="42172" y="1040"/>
                    <a:pt x="44310" y="264"/>
                    <a:pt x="46407" y="264"/>
                  </a:cubicBezTo>
                  <a:close/>
                  <a:moveTo>
                    <a:pt x="63942" y="264"/>
                  </a:moveTo>
                  <a:cubicBezTo>
                    <a:pt x="68319" y="264"/>
                    <a:pt x="72525" y="3659"/>
                    <a:pt x="72525" y="8811"/>
                  </a:cubicBezTo>
                  <a:cubicBezTo>
                    <a:pt x="72525" y="13530"/>
                    <a:pt x="68718" y="17337"/>
                    <a:pt x="63998" y="17337"/>
                  </a:cubicBezTo>
                  <a:cubicBezTo>
                    <a:pt x="56415" y="17337"/>
                    <a:pt x="52608" y="8150"/>
                    <a:pt x="57989" y="2770"/>
                  </a:cubicBezTo>
                  <a:cubicBezTo>
                    <a:pt x="59718" y="1040"/>
                    <a:pt x="61850" y="264"/>
                    <a:pt x="63942" y="264"/>
                  </a:cubicBezTo>
                  <a:close/>
                  <a:moveTo>
                    <a:pt x="81481" y="264"/>
                  </a:moveTo>
                  <a:cubicBezTo>
                    <a:pt x="85859" y="264"/>
                    <a:pt x="90050" y="3659"/>
                    <a:pt x="90050" y="8811"/>
                  </a:cubicBezTo>
                  <a:cubicBezTo>
                    <a:pt x="90050" y="13499"/>
                    <a:pt x="86243" y="17337"/>
                    <a:pt x="81555" y="17337"/>
                  </a:cubicBezTo>
                  <a:lnTo>
                    <a:pt x="81524" y="17337"/>
                  </a:lnTo>
                  <a:cubicBezTo>
                    <a:pt x="73941" y="17337"/>
                    <a:pt x="70134" y="8150"/>
                    <a:pt x="75514" y="2770"/>
                  </a:cubicBezTo>
                  <a:cubicBezTo>
                    <a:pt x="77254" y="1040"/>
                    <a:pt x="79389" y="264"/>
                    <a:pt x="81481" y="264"/>
                  </a:cubicBezTo>
                  <a:close/>
                  <a:moveTo>
                    <a:pt x="99014" y="264"/>
                  </a:moveTo>
                  <a:cubicBezTo>
                    <a:pt x="103401" y="264"/>
                    <a:pt x="107607" y="3659"/>
                    <a:pt x="107607" y="8811"/>
                  </a:cubicBezTo>
                  <a:cubicBezTo>
                    <a:pt x="107607" y="13499"/>
                    <a:pt x="103768" y="17337"/>
                    <a:pt x="99080" y="17337"/>
                  </a:cubicBezTo>
                  <a:cubicBezTo>
                    <a:pt x="91466" y="17337"/>
                    <a:pt x="87659" y="8150"/>
                    <a:pt x="93039" y="2770"/>
                  </a:cubicBezTo>
                  <a:cubicBezTo>
                    <a:pt x="94779" y="1040"/>
                    <a:pt x="96917" y="264"/>
                    <a:pt x="99014" y="264"/>
                  </a:cubicBezTo>
                  <a:close/>
                  <a:moveTo>
                    <a:pt x="116540" y="264"/>
                  </a:moveTo>
                  <a:cubicBezTo>
                    <a:pt x="120926" y="264"/>
                    <a:pt x="125132" y="3659"/>
                    <a:pt x="125132" y="8811"/>
                  </a:cubicBezTo>
                  <a:cubicBezTo>
                    <a:pt x="125132" y="13499"/>
                    <a:pt x="121325" y="17337"/>
                    <a:pt x="116606" y="17337"/>
                  </a:cubicBezTo>
                  <a:cubicBezTo>
                    <a:pt x="109023" y="17337"/>
                    <a:pt x="105216" y="8150"/>
                    <a:pt x="110565" y="2770"/>
                  </a:cubicBezTo>
                  <a:cubicBezTo>
                    <a:pt x="112305" y="1040"/>
                    <a:pt x="114443" y="264"/>
                    <a:pt x="116540" y="264"/>
                  </a:cubicBezTo>
                  <a:close/>
                  <a:moveTo>
                    <a:pt x="134075" y="264"/>
                  </a:moveTo>
                  <a:cubicBezTo>
                    <a:pt x="138452" y="264"/>
                    <a:pt x="142658" y="3659"/>
                    <a:pt x="142658" y="8811"/>
                  </a:cubicBezTo>
                  <a:cubicBezTo>
                    <a:pt x="142658" y="13499"/>
                    <a:pt x="138851" y="17337"/>
                    <a:pt x="134131" y="17337"/>
                  </a:cubicBezTo>
                  <a:cubicBezTo>
                    <a:pt x="126548" y="17337"/>
                    <a:pt x="122741" y="8150"/>
                    <a:pt x="128121" y="2770"/>
                  </a:cubicBezTo>
                  <a:cubicBezTo>
                    <a:pt x="129851" y="1040"/>
                    <a:pt x="131983" y="264"/>
                    <a:pt x="134075" y="264"/>
                  </a:cubicBezTo>
                  <a:close/>
                  <a:moveTo>
                    <a:pt x="11391" y="1"/>
                  </a:moveTo>
                  <a:cubicBezTo>
                    <a:pt x="6891" y="1"/>
                    <a:pt x="3116" y="3399"/>
                    <a:pt x="2644" y="7867"/>
                  </a:cubicBezTo>
                  <a:lnTo>
                    <a:pt x="2644" y="9755"/>
                  </a:lnTo>
                  <a:cubicBezTo>
                    <a:pt x="3116" y="14222"/>
                    <a:pt x="6891" y="17620"/>
                    <a:pt x="11391" y="17620"/>
                  </a:cubicBezTo>
                  <a:cubicBezTo>
                    <a:pt x="15890" y="17620"/>
                    <a:pt x="19697" y="14222"/>
                    <a:pt x="20169" y="9755"/>
                  </a:cubicBezTo>
                  <a:cubicBezTo>
                    <a:pt x="20641" y="14222"/>
                    <a:pt x="24448" y="17620"/>
                    <a:pt x="28948" y="17620"/>
                  </a:cubicBezTo>
                  <a:cubicBezTo>
                    <a:pt x="33447" y="17620"/>
                    <a:pt x="37223" y="14222"/>
                    <a:pt x="37695" y="9755"/>
                  </a:cubicBezTo>
                  <a:cubicBezTo>
                    <a:pt x="38198" y="14222"/>
                    <a:pt x="41974" y="17620"/>
                    <a:pt x="46473" y="17620"/>
                  </a:cubicBezTo>
                  <a:cubicBezTo>
                    <a:pt x="50972" y="17620"/>
                    <a:pt x="54748" y="14222"/>
                    <a:pt x="55251" y="9755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8" y="17620"/>
                    <a:pt x="72273" y="14222"/>
                    <a:pt x="72777" y="9755"/>
                  </a:cubicBezTo>
                  <a:cubicBezTo>
                    <a:pt x="73249" y="14222"/>
                    <a:pt x="77024" y="17620"/>
                    <a:pt x="81524" y="17620"/>
                  </a:cubicBezTo>
                  <a:cubicBezTo>
                    <a:pt x="86023" y="17620"/>
                    <a:pt x="89830" y="14222"/>
                    <a:pt x="90302" y="9755"/>
                  </a:cubicBezTo>
                  <a:cubicBezTo>
                    <a:pt x="90774" y="14222"/>
                    <a:pt x="94550" y="17620"/>
                    <a:pt x="99080" y="17620"/>
                  </a:cubicBezTo>
                  <a:cubicBezTo>
                    <a:pt x="103580" y="17620"/>
                    <a:pt x="107355" y="14222"/>
                    <a:pt x="107827" y="9755"/>
                  </a:cubicBezTo>
                  <a:cubicBezTo>
                    <a:pt x="108331" y="14222"/>
                    <a:pt x="112106" y="17620"/>
                    <a:pt x="116606" y="17620"/>
                  </a:cubicBezTo>
                  <a:cubicBezTo>
                    <a:pt x="121105" y="17620"/>
                    <a:pt x="124881" y="14222"/>
                    <a:pt x="125384" y="9755"/>
                  </a:cubicBezTo>
                  <a:cubicBezTo>
                    <a:pt x="125891" y="14637"/>
                    <a:pt x="129971" y="17641"/>
                    <a:pt x="134183" y="17641"/>
                  </a:cubicBezTo>
                  <a:cubicBezTo>
                    <a:pt x="136512" y="17641"/>
                    <a:pt x="138881" y="16722"/>
                    <a:pt x="140707" y="14694"/>
                  </a:cubicBezTo>
                  <a:cubicBezTo>
                    <a:pt x="145804" y="9031"/>
                    <a:pt x="141777" y="1"/>
                    <a:pt x="134131" y="1"/>
                  </a:cubicBezTo>
                  <a:cubicBezTo>
                    <a:pt x="129632" y="1"/>
                    <a:pt x="125856" y="3399"/>
                    <a:pt x="125384" y="7867"/>
                  </a:cubicBezTo>
                  <a:cubicBezTo>
                    <a:pt x="124881" y="3399"/>
                    <a:pt x="121105" y="1"/>
                    <a:pt x="116606" y="1"/>
                  </a:cubicBezTo>
                  <a:cubicBezTo>
                    <a:pt x="112106" y="1"/>
                    <a:pt x="108331" y="3399"/>
                    <a:pt x="107827" y="7867"/>
                  </a:cubicBezTo>
                  <a:cubicBezTo>
                    <a:pt x="107355" y="3399"/>
                    <a:pt x="103580" y="1"/>
                    <a:pt x="99080" y="1"/>
                  </a:cubicBezTo>
                  <a:cubicBezTo>
                    <a:pt x="94550" y="1"/>
                    <a:pt x="90774" y="3399"/>
                    <a:pt x="90302" y="7867"/>
                  </a:cubicBezTo>
                  <a:cubicBezTo>
                    <a:pt x="89830" y="3399"/>
                    <a:pt x="86023" y="1"/>
                    <a:pt x="81524" y="1"/>
                  </a:cubicBezTo>
                  <a:cubicBezTo>
                    <a:pt x="77024" y="1"/>
                    <a:pt x="73249" y="3399"/>
                    <a:pt x="72777" y="7867"/>
                  </a:cubicBezTo>
                  <a:cubicBezTo>
                    <a:pt x="72273" y="3399"/>
                    <a:pt x="68498" y="1"/>
                    <a:pt x="63998" y="1"/>
                  </a:cubicBezTo>
                  <a:cubicBezTo>
                    <a:pt x="59499" y="1"/>
                    <a:pt x="55723" y="3399"/>
                    <a:pt x="55251" y="7867"/>
                  </a:cubicBezTo>
                  <a:cubicBezTo>
                    <a:pt x="54748" y="3399"/>
                    <a:pt x="50972" y="1"/>
                    <a:pt x="46473" y="1"/>
                  </a:cubicBezTo>
                  <a:cubicBezTo>
                    <a:pt x="41974" y="1"/>
                    <a:pt x="38198" y="3399"/>
                    <a:pt x="37695" y="7867"/>
                  </a:cubicBezTo>
                  <a:cubicBezTo>
                    <a:pt x="37223" y="3399"/>
                    <a:pt x="33447" y="1"/>
                    <a:pt x="28948" y="1"/>
                  </a:cubicBezTo>
                  <a:cubicBezTo>
                    <a:pt x="24448" y="1"/>
                    <a:pt x="20641" y="3399"/>
                    <a:pt x="20169" y="7867"/>
                  </a:cubicBezTo>
                  <a:cubicBezTo>
                    <a:pt x="19697" y="3399"/>
                    <a:pt x="15890" y="1"/>
                    <a:pt x="1139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1756975" y="4223025"/>
              <a:ext cx="4083250" cy="441300"/>
            </a:xfrm>
            <a:custGeom>
              <a:avLst/>
              <a:gdLst/>
              <a:ahLst/>
              <a:cxnLst/>
              <a:rect l="l" t="t" r="r" b="b"/>
              <a:pathLst>
                <a:path w="163330" h="17652" extrusionOk="0">
                  <a:moveTo>
                    <a:pt x="11361" y="280"/>
                  </a:moveTo>
                  <a:cubicBezTo>
                    <a:pt x="15746" y="280"/>
                    <a:pt x="19949" y="3682"/>
                    <a:pt x="19949" y="8810"/>
                  </a:cubicBezTo>
                  <a:cubicBezTo>
                    <a:pt x="19949" y="13530"/>
                    <a:pt x="16110" y="17337"/>
                    <a:pt x="11422" y="17337"/>
                  </a:cubicBezTo>
                  <a:cubicBezTo>
                    <a:pt x="3808" y="17337"/>
                    <a:pt x="1" y="8150"/>
                    <a:pt x="5381" y="2801"/>
                  </a:cubicBezTo>
                  <a:cubicBezTo>
                    <a:pt x="7122" y="1059"/>
                    <a:pt x="9262" y="280"/>
                    <a:pt x="11361" y="280"/>
                  </a:cubicBezTo>
                  <a:close/>
                  <a:moveTo>
                    <a:pt x="28886" y="280"/>
                  </a:moveTo>
                  <a:cubicBezTo>
                    <a:pt x="33271" y="280"/>
                    <a:pt x="37474" y="3682"/>
                    <a:pt x="37474" y="8810"/>
                  </a:cubicBezTo>
                  <a:cubicBezTo>
                    <a:pt x="37474" y="13530"/>
                    <a:pt x="33667" y="17337"/>
                    <a:pt x="28979" y="17337"/>
                  </a:cubicBezTo>
                  <a:lnTo>
                    <a:pt x="28947" y="17337"/>
                  </a:lnTo>
                  <a:cubicBezTo>
                    <a:pt x="21364" y="17337"/>
                    <a:pt x="17557" y="8150"/>
                    <a:pt x="22906" y="2801"/>
                  </a:cubicBezTo>
                  <a:cubicBezTo>
                    <a:pt x="24648" y="1059"/>
                    <a:pt x="26788" y="280"/>
                    <a:pt x="28886" y="280"/>
                  </a:cubicBezTo>
                  <a:close/>
                  <a:moveTo>
                    <a:pt x="46421" y="280"/>
                  </a:moveTo>
                  <a:cubicBezTo>
                    <a:pt x="50797" y="280"/>
                    <a:pt x="54999" y="3682"/>
                    <a:pt x="54999" y="8810"/>
                  </a:cubicBezTo>
                  <a:cubicBezTo>
                    <a:pt x="54999" y="13530"/>
                    <a:pt x="51192" y="17337"/>
                    <a:pt x="46473" y="17337"/>
                  </a:cubicBezTo>
                  <a:cubicBezTo>
                    <a:pt x="38890" y="17337"/>
                    <a:pt x="35083" y="8150"/>
                    <a:pt x="40463" y="2801"/>
                  </a:cubicBezTo>
                  <a:cubicBezTo>
                    <a:pt x="42194" y="1059"/>
                    <a:pt x="44327" y="280"/>
                    <a:pt x="46421" y="280"/>
                  </a:cubicBezTo>
                  <a:close/>
                  <a:moveTo>
                    <a:pt x="63968" y="280"/>
                  </a:moveTo>
                  <a:cubicBezTo>
                    <a:pt x="68353" y="280"/>
                    <a:pt x="72556" y="3682"/>
                    <a:pt x="72556" y="8810"/>
                  </a:cubicBezTo>
                  <a:cubicBezTo>
                    <a:pt x="72525" y="13530"/>
                    <a:pt x="68717" y="17337"/>
                    <a:pt x="64029" y="17337"/>
                  </a:cubicBezTo>
                  <a:cubicBezTo>
                    <a:pt x="56415" y="17337"/>
                    <a:pt x="52608" y="8150"/>
                    <a:pt x="57988" y="2801"/>
                  </a:cubicBezTo>
                  <a:cubicBezTo>
                    <a:pt x="59730" y="1059"/>
                    <a:pt x="61870" y="280"/>
                    <a:pt x="63968" y="280"/>
                  </a:cubicBezTo>
                  <a:close/>
                  <a:moveTo>
                    <a:pt x="81494" y="280"/>
                  </a:moveTo>
                  <a:cubicBezTo>
                    <a:pt x="85879" y="280"/>
                    <a:pt x="90081" y="3682"/>
                    <a:pt x="90081" y="8810"/>
                  </a:cubicBezTo>
                  <a:cubicBezTo>
                    <a:pt x="90081" y="13530"/>
                    <a:pt x="86243" y="17337"/>
                    <a:pt x="81555" y="17337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5" y="1059"/>
                    <a:pt x="79395" y="280"/>
                    <a:pt x="81494" y="280"/>
                  </a:cubicBezTo>
                  <a:close/>
                  <a:moveTo>
                    <a:pt x="99025" y="271"/>
                  </a:moveTo>
                  <a:cubicBezTo>
                    <a:pt x="103410" y="271"/>
                    <a:pt x="107617" y="3674"/>
                    <a:pt x="107638" y="8810"/>
                  </a:cubicBezTo>
                  <a:cubicBezTo>
                    <a:pt x="107607" y="13530"/>
                    <a:pt x="103800" y="17337"/>
                    <a:pt x="99080" y="17337"/>
                  </a:cubicBezTo>
                  <a:cubicBezTo>
                    <a:pt x="91497" y="17337"/>
                    <a:pt x="87690" y="8150"/>
                    <a:pt x="93070" y="2769"/>
                  </a:cubicBezTo>
                  <a:cubicBezTo>
                    <a:pt x="94807" y="1043"/>
                    <a:pt x="96936" y="271"/>
                    <a:pt x="99025" y="271"/>
                  </a:cubicBezTo>
                  <a:close/>
                  <a:moveTo>
                    <a:pt x="116554" y="280"/>
                  </a:moveTo>
                  <a:cubicBezTo>
                    <a:pt x="120929" y="280"/>
                    <a:pt x="125132" y="3682"/>
                    <a:pt x="125132" y="8810"/>
                  </a:cubicBezTo>
                  <a:cubicBezTo>
                    <a:pt x="125132" y="13530"/>
                    <a:pt x="121325" y="17337"/>
                    <a:pt x="116605" y="17337"/>
                  </a:cubicBezTo>
                  <a:cubicBezTo>
                    <a:pt x="109023" y="17337"/>
                    <a:pt x="105215" y="8150"/>
                    <a:pt x="110596" y="2801"/>
                  </a:cubicBezTo>
                  <a:cubicBezTo>
                    <a:pt x="112327" y="1059"/>
                    <a:pt x="114460" y="280"/>
                    <a:pt x="116554" y="280"/>
                  </a:cubicBezTo>
                  <a:close/>
                  <a:moveTo>
                    <a:pt x="134101" y="280"/>
                  </a:moveTo>
                  <a:cubicBezTo>
                    <a:pt x="138486" y="280"/>
                    <a:pt x="142689" y="3682"/>
                    <a:pt x="142689" y="8810"/>
                  </a:cubicBezTo>
                  <a:cubicBezTo>
                    <a:pt x="142657" y="13530"/>
                    <a:pt x="138850" y="17337"/>
                    <a:pt x="134162" y="17337"/>
                  </a:cubicBezTo>
                  <a:cubicBezTo>
                    <a:pt x="126548" y="17337"/>
                    <a:pt x="122741" y="8150"/>
                    <a:pt x="128121" y="2801"/>
                  </a:cubicBezTo>
                  <a:cubicBezTo>
                    <a:pt x="129862" y="1059"/>
                    <a:pt x="132003" y="280"/>
                    <a:pt x="134101" y="280"/>
                  </a:cubicBezTo>
                  <a:close/>
                  <a:moveTo>
                    <a:pt x="151626" y="280"/>
                  </a:moveTo>
                  <a:cubicBezTo>
                    <a:pt x="156011" y="280"/>
                    <a:pt x="160214" y="3682"/>
                    <a:pt x="160214" y="8810"/>
                  </a:cubicBezTo>
                  <a:cubicBezTo>
                    <a:pt x="160214" y="13530"/>
                    <a:pt x="156376" y="17337"/>
                    <a:pt x="151687" y="17337"/>
                  </a:cubicBezTo>
                  <a:cubicBezTo>
                    <a:pt x="144073" y="17337"/>
                    <a:pt x="140298" y="8150"/>
                    <a:pt x="145646" y="2801"/>
                  </a:cubicBezTo>
                  <a:cubicBezTo>
                    <a:pt x="147388" y="1059"/>
                    <a:pt x="149528" y="280"/>
                    <a:pt x="151626" y="280"/>
                  </a:cubicBezTo>
                  <a:close/>
                  <a:moveTo>
                    <a:pt x="99080" y="0"/>
                  </a:moveTo>
                  <a:cubicBezTo>
                    <a:pt x="94549" y="0"/>
                    <a:pt x="90774" y="3399"/>
                    <a:pt x="90302" y="7898"/>
                  </a:cubicBezTo>
                  <a:cubicBezTo>
                    <a:pt x="89830" y="3399"/>
                    <a:pt x="86023" y="32"/>
                    <a:pt x="81523" y="32"/>
                  </a:cubicBezTo>
                  <a:cubicBezTo>
                    <a:pt x="77024" y="32"/>
                    <a:pt x="73248" y="3399"/>
                    <a:pt x="72776" y="7898"/>
                  </a:cubicBezTo>
                  <a:cubicBezTo>
                    <a:pt x="72273" y="3399"/>
                    <a:pt x="68497" y="32"/>
                    <a:pt x="63998" y="32"/>
                  </a:cubicBezTo>
                  <a:cubicBezTo>
                    <a:pt x="59499" y="32"/>
                    <a:pt x="55723" y="3399"/>
                    <a:pt x="55251" y="7898"/>
                  </a:cubicBezTo>
                  <a:cubicBezTo>
                    <a:pt x="54748" y="3399"/>
                    <a:pt x="50972" y="32"/>
                    <a:pt x="46473" y="32"/>
                  </a:cubicBezTo>
                  <a:cubicBezTo>
                    <a:pt x="41973" y="32"/>
                    <a:pt x="38198" y="3399"/>
                    <a:pt x="37694" y="7898"/>
                  </a:cubicBezTo>
                  <a:cubicBezTo>
                    <a:pt x="37222" y="3399"/>
                    <a:pt x="33447" y="32"/>
                    <a:pt x="28947" y="32"/>
                  </a:cubicBezTo>
                  <a:cubicBezTo>
                    <a:pt x="24448" y="32"/>
                    <a:pt x="20641" y="3399"/>
                    <a:pt x="20169" y="7898"/>
                  </a:cubicBezTo>
                  <a:cubicBezTo>
                    <a:pt x="19697" y="3399"/>
                    <a:pt x="15890" y="32"/>
                    <a:pt x="11390" y="32"/>
                  </a:cubicBezTo>
                  <a:cubicBezTo>
                    <a:pt x="6891" y="32"/>
                    <a:pt x="3115" y="3399"/>
                    <a:pt x="2643" y="7898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54"/>
                    <a:pt x="94549" y="17652"/>
                    <a:pt x="99080" y="17652"/>
                  </a:cubicBezTo>
                  <a:cubicBezTo>
                    <a:pt x="103579" y="17652"/>
                    <a:pt x="107355" y="14254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37" y="14644"/>
                    <a:pt x="147535" y="17649"/>
                    <a:pt x="151747" y="17649"/>
                  </a:cubicBezTo>
                  <a:cubicBezTo>
                    <a:pt x="154067" y="17649"/>
                    <a:pt x="156421" y="16737"/>
                    <a:pt x="158232" y="14726"/>
                  </a:cubicBezTo>
                  <a:cubicBezTo>
                    <a:pt x="163329" y="9031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98"/>
                  </a:cubicBezTo>
                  <a:cubicBezTo>
                    <a:pt x="142406" y="3399"/>
                    <a:pt x="138630" y="32"/>
                    <a:pt x="134131" y="32"/>
                  </a:cubicBezTo>
                  <a:cubicBezTo>
                    <a:pt x="129631" y="32"/>
                    <a:pt x="125856" y="3399"/>
                    <a:pt x="125384" y="7898"/>
                  </a:cubicBezTo>
                  <a:cubicBezTo>
                    <a:pt x="124880" y="3399"/>
                    <a:pt x="121105" y="32"/>
                    <a:pt x="116605" y="32"/>
                  </a:cubicBezTo>
                  <a:cubicBezTo>
                    <a:pt x="112106" y="32"/>
                    <a:pt x="108330" y="3399"/>
                    <a:pt x="107827" y="7898"/>
                  </a:cubicBezTo>
                  <a:cubicBezTo>
                    <a:pt x="107355" y="3399"/>
                    <a:pt x="103579" y="0"/>
                    <a:pt x="990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370600" y="5061525"/>
              <a:ext cx="416900" cy="357150"/>
            </a:xfrm>
            <a:custGeom>
              <a:avLst/>
              <a:gdLst/>
              <a:ahLst/>
              <a:cxnLst/>
              <a:rect l="l" t="t" r="r" b="b"/>
              <a:pathLst>
                <a:path w="16676" h="14286" extrusionOk="0">
                  <a:moveTo>
                    <a:pt x="7142" y="316"/>
                  </a:moveTo>
                  <a:cubicBezTo>
                    <a:pt x="13246" y="316"/>
                    <a:pt x="16298" y="7678"/>
                    <a:pt x="11988" y="12020"/>
                  </a:cubicBezTo>
                  <a:cubicBezTo>
                    <a:pt x="10585" y="13413"/>
                    <a:pt x="8867" y="14037"/>
                    <a:pt x="7184" y="14037"/>
                  </a:cubicBezTo>
                  <a:cubicBezTo>
                    <a:pt x="3657" y="14037"/>
                    <a:pt x="283" y="11297"/>
                    <a:pt x="283" y="7143"/>
                  </a:cubicBezTo>
                  <a:cubicBezTo>
                    <a:pt x="283" y="3368"/>
                    <a:pt x="3335" y="316"/>
                    <a:pt x="7142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2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0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43587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49487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cubicBezTo>
                    <a:pt x="3808" y="283"/>
                    <a:pt x="4626" y="2297"/>
                    <a:pt x="3461" y="3461"/>
                  </a:cubicBezTo>
                  <a:cubicBezTo>
                    <a:pt x="3085" y="3838"/>
                    <a:pt x="2619" y="4007"/>
                    <a:pt x="2162" y="4007"/>
                  </a:cubicBezTo>
                  <a:cubicBezTo>
                    <a:pt x="1205" y="4007"/>
                    <a:pt x="284" y="3267"/>
                    <a:pt x="284" y="2139"/>
                  </a:cubicBezTo>
                  <a:cubicBezTo>
                    <a:pt x="284" y="1101"/>
                    <a:pt x="1133" y="283"/>
                    <a:pt x="2171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493245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710"/>
                    <a:pt x="11957" y="12020"/>
                  </a:cubicBezTo>
                  <a:cubicBezTo>
                    <a:pt x="10563" y="13414"/>
                    <a:pt x="8850" y="14038"/>
                    <a:pt x="7171" y="14038"/>
                  </a:cubicBezTo>
                  <a:cubicBezTo>
                    <a:pt x="3655" y="14038"/>
                    <a:pt x="284" y="11305"/>
                    <a:pt x="284" y="7175"/>
                  </a:cubicBezTo>
                  <a:cubicBezTo>
                    <a:pt x="284" y="3368"/>
                    <a:pt x="3336" y="316"/>
                    <a:pt x="7143" y="316"/>
                  </a:cubicBezTo>
                  <a:close/>
                  <a:moveTo>
                    <a:pt x="7177" y="0"/>
                  </a:moveTo>
                  <a:cubicBezTo>
                    <a:pt x="3512" y="0"/>
                    <a:pt x="1" y="2845"/>
                    <a:pt x="1" y="7143"/>
                  </a:cubicBezTo>
                  <a:cubicBezTo>
                    <a:pt x="1" y="11108"/>
                    <a:pt x="3179" y="14286"/>
                    <a:pt x="7143" y="14286"/>
                  </a:cubicBezTo>
                  <a:cubicBezTo>
                    <a:pt x="13499" y="14286"/>
                    <a:pt x="16677" y="6608"/>
                    <a:pt x="12177" y="2109"/>
                  </a:cubicBezTo>
                  <a:cubicBezTo>
                    <a:pt x="10721" y="652"/>
                    <a:pt x="8931" y="0"/>
                    <a:pt x="71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49977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1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1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0567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5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3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5" y="4310"/>
                    <a:pt x="2171" y="4310"/>
                  </a:cubicBezTo>
                  <a:cubicBezTo>
                    <a:pt x="4059" y="4310"/>
                    <a:pt x="5034" y="1982"/>
                    <a:pt x="3681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4493550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2" y="316"/>
                  </a:moveTo>
                  <a:cubicBezTo>
                    <a:pt x="13246" y="316"/>
                    <a:pt x="16330" y="7678"/>
                    <a:pt x="11988" y="12020"/>
                  </a:cubicBezTo>
                  <a:cubicBezTo>
                    <a:pt x="10595" y="13413"/>
                    <a:pt x="8884" y="14037"/>
                    <a:pt x="7206" y="14037"/>
                  </a:cubicBezTo>
                  <a:cubicBezTo>
                    <a:pt x="3688" y="14037"/>
                    <a:pt x="315" y="11297"/>
                    <a:pt x="315" y="7143"/>
                  </a:cubicBezTo>
                  <a:cubicBezTo>
                    <a:pt x="315" y="3368"/>
                    <a:pt x="3367" y="316"/>
                    <a:pt x="7142" y="316"/>
                  </a:cubicBezTo>
                  <a:close/>
                  <a:moveTo>
                    <a:pt x="7199" y="0"/>
                  </a:moveTo>
                  <a:cubicBezTo>
                    <a:pt x="3525" y="0"/>
                    <a:pt x="0" y="2845"/>
                    <a:pt x="0" y="7143"/>
                  </a:cubicBezTo>
                  <a:cubicBezTo>
                    <a:pt x="0" y="11108"/>
                    <a:pt x="3209" y="14286"/>
                    <a:pt x="7142" y="14286"/>
                  </a:cubicBezTo>
                  <a:cubicBezTo>
                    <a:pt x="13529" y="14286"/>
                    <a:pt x="16707" y="6608"/>
                    <a:pt x="12208" y="2109"/>
                  </a:cubicBezTo>
                  <a:cubicBezTo>
                    <a:pt x="10751" y="652"/>
                    <a:pt x="8958" y="0"/>
                    <a:pt x="719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4558825" y="5127075"/>
              <a:ext cx="265100" cy="226325"/>
            </a:xfrm>
            <a:custGeom>
              <a:avLst/>
              <a:gdLst/>
              <a:ahLst/>
              <a:cxnLst/>
              <a:rect l="l" t="t" r="r" b="b"/>
              <a:pathLst>
                <a:path w="10604" h="9053" extrusionOk="0">
                  <a:moveTo>
                    <a:pt x="4531" y="305"/>
                  </a:moveTo>
                  <a:cubicBezTo>
                    <a:pt x="8307" y="305"/>
                    <a:pt x="10226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32" y="7038"/>
                    <a:pt x="2046" y="9052"/>
                    <a:pt x="4531" y="9052"/>
                  </a:cubicBezTo>
                  <a:cubicBezTo>
                    <a:pt x="8590" y="9052"/>
                    <a:pt x="10604" y="4175"/>
                    <a:pt x="7741" y="1343"/>
                  </a:cubicBezTo>
                  <a:cubicBezTo>
                    <a:pt x="6813" y="416"/>
                    <a:pt x="5674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461860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33" y="283"/>
                    <a:pt x="2140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0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4055400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6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1" y="2845"/>
                    <a:pt x="1" y="7143"/>
                  </a:cubicBezTo>
                  <a:cubicBezTo>
                    <a:pt x="1" y="11108"/>
                    <a:pt x="3210" y="14286"/>
                    <a:pt x="7143" y="14286"/>
                  </a:cubicBezTo>
                  <a:cubicBezTo>
                    <a:pt x="13499" y="14286"/>
                    <a:pt x="16677" y="6608"/>
                    <a:pt x="12209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41207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65" y="8407"/>
                    <a:pt x="5607" y="8795"/>
                    <a:pt x="4565" y="8795"/>
                  </a:cubicBezTo>
                  <a:cubicBezTo>
                    <a:pt x="2386" y="8795"/>
                    <a:pt x="283" y="7097"/>
                    <a:pt x="283" y="4521"/>
                  </a:cubicBezTo>
                  <a:cubicBezTo>
                    <a:pt x="315" y="2193"/>
                    <a:pt x="2203" y="305"/>
                    <a:pt x="4531" y="305"/>
                  </a:cubicBezTo>
                  <a:close/>
                  <a:moveTo>
                    <a:pt x="4557" y="0"/>
                  </a:moveTo>
                  <a:cubicBezTo>
                    <a:pt x="2229" y="0"/>
                    <a:pt x="0" y="1809"/>
                    <a:pt x="0" y="4553"/>
                  </a:cubicBezTo>
                  <a:cubicBezTo>
                    <a:pt x="0" y="7038"/>
                    <a:pt x="2045" y="9052"/>
                    <a:pt x="4531" y="9052"/>
                  </a:cubicBezTo>
                  <a:cubicBezTo>
                    <a:pt x="8558" y="9052"/>
                    <a:pt x="10572" y="4175"/>
                    <a:pt x="7740" y="1343"/>
                  </a:cubicBezTo>
                  <a:cubicBezTo>
                    <a:pt x="6813" y="416"/>
                    <a:pt x="5673" y="0"/>
                    <a:pt x="455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4180475" y="5186625"/>
              <a:ext cx="125100" cy="107775"/>
            </a:xfrm>
            <a:custGeom>
              <a:avLst/>
              <a:gdLst/>
              <a:ahLst/>
              <a:cxnLst/>
              <a:rect l="l" t="t" r="r" b="b"/>
              <a:pathLst>
                <a:path w="5004" h="4311" extrusionOk="0">
                  <a:moveTo>
                    <a:pt x="2140" y="283"/>
                  </a:moveTo>
                  <a:lnTo>
                    <a:pt x="2140" y="314"/>
                  </a:lnTo>
                  <a:cubicBezTo>
                    <a:pt x="3808" y="314"/>
                    <a:pt x="4626" y="2297"/>
                    <a:pt x="3461" y="3461"/>
                  </a:cubicBezTo>
                  <a:cubicBezTo>
                    <a:pt x="3084" y="3839"/>
                    <a:pt x="2616" y="4008"/>
                    <a:pt x="2157" y="4008"/>
                  </a:cubicBezTo>
                  <a:cubicBezTo>
                    <a:pt x="1202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0" y="283"/>
                  </a:cubicBezTo>
                  <a:close/>
                  <a:moveTo>
                    <a:pt x="2162" y="0"/>
                  </a:moveTo>
                  <a:cubicBezTo>
                    <a:pt x="1059" y="0"/>
                    <a:pt x="0" y="868"/>
                    <a:pt x="0" y="2171"/>
                  </a:cubicBezTo>
                  <a:cubicBezTo>
                    <a:pt x="0" y="3335"/>
                    <a:pt x="944" y="4310"/>
                    <a:pt x="2140" y="4310"/>
                  </a:cubicBezTo>
                  <a:cubicBezTo>
                    <a:pt x="4059" y="4310"/>
                    <a:pt x="5003" y="1982"/>
                    <a:pt x="3650" y="629"/>
                  </a:cubicBezTo>
                  <a:cubicBezTo>
                    <a:pt x="3216" y="194"/>
                    <a:pt x="2684" y="0"/>
                    <a:pt x="21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3617275" y="5061525"/>
              <a:ext cx="416925" cy="357150"/>
            </a:xfrm>
            <a:custGeom>
              <a:avLst/>
              <a:gdLst/>
              <a:ahLst/>
              <a:cxnLst/>
              <a:rect l="l" t="t" r="r" b="b"/>
              <a:pathLst>
                <a:path w="16677" h="14286" extrusionOk="0">
                  <a:moveTo>
                    <a:pt x="7143" y="316"/>
                  </a:moveTo>
                  <a:cubicBezTo>
                    <a:pt x="13247" y="316"/>
                    <a:pt x="16299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4" y="11297"/>
                    <a:pt x="284" y="7143"/>
                  </a:cubicBezTo>
                  <a:cubicBezTo>
                    <a:pt x="284" y="3368"/>
                    <a:pt x="3367" y="316"/>
                    <a:pt x="7143" y="316"/>
                  </a:cubicBezTo>
                  <a:close/>
                  <a:moveTo>
                    <a:pt x="7176" y="0"/>
                  </a:moveTo>
                  <a:cubicBezTo>
                    <a:pt x="3511" y="0"/>
                    <a:pt x="0" y="2845"/>
                    <a:pt x="0" y="7143"/>
                  </a:cubicBezTo>
                  <a:cubicBezTo>
                    <a:pt x="0" y="11108"/>
                    <a:pt x="3178" y="14286"/>
                    <a:pt x="7143" y="14286"/>
                  </a:cubicBezTo>
                  <a:cubicBezTo>
                    <a:pt x="13498" y="14286"/>
                    <a:pt x="16676" y="6608"/>
                    <a:pt x="12177" y="2109"/>
                  </a:cubicBezTo>
                  <a:cubicBezTo>
                    <a:pt x="10720" y="652"/>
                    <a:pt x="8931" y="0"/>
                    <a:pt x="71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36825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6" y="8407"/>
                    <a:pt x="5593" y="8795"/>
                    <a:pt x="4552" y="8795"/>
                  </a:cubicBezTo>
                  <a:cubicBezTo>
                    <a:pt x="2373" y="8795"/>
                    <a:pt x="284" y="7097"/>
                    <a:pt x="284" y="4521"/>
                  </a:cubicBezTo>
                  <a:cubicBezTo>
                    <a:pt x="284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37415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57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3179150" y="5061550"/>
              <a:ext cx="417475" cy="357125"/>
            </a:xfrm>
            <a:custGeom>
              <a:avLst/>
              <a:gdLst/>
              <a:ahLst/>
              <a:cxnLst/>
              <a:rect l="l" t="t" r="r" b="b"/>
              <a:pathLst>
                <a:path w="16699" h="14285" extrusionOk="0">
                  <a:moveTo>
                    <a:pt x="7142" y="315"/>
                  </a:moveTo>
                  <a:cubicBezTo>
                    <a:pt x="13246" y="315"/>
                    <a:pt x="16298" y="7677"/>
                    <a:pt x="11988" y="12019"/>
                  </a:cubicBezTo>
                  <a:cubicBezTo>
                    <a:pt x="10585" y="13412"/>
                    <a:pt x="8867" y="14036"/>
                    <a:pt x="7184" y="14036"/>
                  </a:cubicBezTo>
                  <a:cubicBezTo>
                    <a:pt x="3657" y="14036"/>
                    <a:pt x="283" y="11296"/>
                    <a:pt x="283" y="7142"/>
                  </a:cubicBezTo>
                  <a:cubicBezTo>
                    <a:pt x="283" y="3367"/>
                    <a:pt x="3335" y="315"/>
                    <a:pt x="7142" y="315"/>
                  </a:cubicBezTo>
                  <a:close/>
                  <a:moveTo>
                    <a:pt x="7204" y="1"/>
                  </a:moveTo>
                  <a:cubicBezTo>
                    <a:pt x="3528" y="1"/>
                    <a:pt x="0" y="2853"/>
                    <a:pt x="0" y="7174"/>
                  </a:cubicBezTo>
                  <a:cubicBezTo>
                    <a:pt x="0" y="11107"/>
                    <a:pt x="3178" y="14285"/>
                    <a:pt x="7142" y="14285"/>
                  </a:cubicBezTo>
                  <a:cubicBezTo>
                    <a:pt x="7155" y="14285"/>
                    <a:pt x="7168" y="14285"/>
                    <a:pt x="7181" y="14285"/>
                  </a:cubicBezTo>
                  <a:cubicBezTo>
                    <a:pt x="13511" y="14285"/>
                    <a:pt x="16698" y="6598"/>
                    <a:pt x="12208" y="2108"/>
                  </a:cubicBezTo>
                  <a:cubicBezTo>
                    <a:pt x="10753" y="653"/>
                    <a:pt x="8961" y="1"/>
                    <a:pt x="72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3244425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1" y="305"/>
                  </a:moveTo>
                  <a:cubicBezTo>
                    <a:pt x="8307" y="305"/>
                    <a:pt x="10195" y="4867"/>
                    <a:pt x="7520" y="7542"/>
                  </a:cubicBezTo>
                  <a:cubicBezTo>
                    <a:pt x="6655" y="8407"/>
                    <a:pt x="5593" y="8795"/>
                    <a:pt x="4552" y="8795"/>
                  </a:cubicBezTo>
                  <a:cubicBezTo>
                    <a:pt x="2372" y="8795"/>
                    <a:pt x="284" y="7097"/>
                    <a:pt x="284" y="4521"/>
                  </a:cubicBezTo>
                  <a:cubicBezTo>
                    <a:pt x="284" y="2193"/>
                    <a:pt x="2172" y="305"/>
                    <a:pt x="4531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4" y="9052"/>
                    <a:pt x="4531" y="9052"/>
                  </a:cubicBezTo>
                  <a:cubicBezTo>
                    <a:pt x="8559" y="9052"/>
                    <a:pt x="10572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3303425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1" y="283"/>
                  </a:moveTo>
                  <a:lnTo>
                    <a:pt x="2171" y="314"/>
                  </a:lnTo>
                  <a:cubicBezTo>
                    <a:pt x="3807" y="314"/>
                    <a:pt x="4626" y="2297"/>
                    <a:pt x="3461" y="3461"/>
                  </a:cubicBezTo>
                  <a:cubicBezTo>
                    <a:pt x="3083" y="3839"/>
                    <a:pt x="2619" y="4008"/>
                    <a:pt x="2165" y="4008"/>
                  </a:cubicBezTo>
                  <a:cubicBezTo>
                    <a:pt x="1219" y="4008"/>
                    <a:pt x="315" y="3276"/>
                    <a:pt x="315" y="2171"/>
                  </a:cubicBezTo>
                  <a:cubicBezTo>
                    <a:pt x="284" y="1133"/>
                    <a:pt x="1133" y="283"/>
                    <a:pt x="2171" y="283"/>
                  </a:cubicBezTo>
                  <a:close/>
                  <a:moveTo>
                    <a:pt x="2185" y="0"/>
                  </a:moveTo>
                  <a:cubicBezTo>
                    <a:pt x="1073" y="0"/>
                    <a:pt x="0" y="868"/>
                    <a:pt x="0" y="2171"/>
                  </a:cubicBezTo>
                  <a:cubicBezTo>
                    <a:pt x="0" y="3335"/>
                    <a:pt x="976" y="4310"/>
                    <a:pt x="2171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2740225" y="5061525"/>
              <a:ext cx="417700" cy="357150"/>
            </a:xfrm>
            <a:custGeom>
              <a:avLst/>
              <a:gdLst/>
              <a:ahLst/>
              <a:cxnLst/>
              <a:rect l="l" t="t" r="r" b="b"/>
              <a:pathLst>
                <a:path w="16708" h="14286" extrusionOk="0">
                  <a:moveTo>
                    <a:pt x="7143" y="316"/>
                  </a:moveTo>
                  <a:cubicBezTo>
                    <a:pt x="13247" y="316"/>
                    <a:pt x="16330" y="7678"/>
                    <a:pt x="11988" y="12020"/>
                  </a:cubicBezTo>
                  <a:cubicBezTo>
                    <a:pt x="10595" y="13413"/>
                    <a:pt x="8881" y="14037"/>
                    <a:pt x="7198" y="14037"/>
                  </a:cubicBezTo>
                  <a:cubicBezTo>
                    <a:pt x="3672" y="14037"/>
                    <a:pt x="283" y="11297"/>
                    <a:pt x="283" y="7143"/>
                  </a:cubicBezTo>
                  <a:cubicBezTo>
                    <a:pt x="315" y="3368"/>
                    <a:pt x="3367" y="316"/>
                    <a:pt x="7143" y="316"/>
                  </a:cubicBezTo>
                  <a:close/>
                  <a:moveTo>
                    <a:pt x="7200" y="0"/>
                  </a:moveTo>
                  <a:cubicBezTo>
                    <a:pt x="3526" y="0"/>
                    <a:pt x="0" y="2845"/>
                    <a:pt x="0" y="7143"/>
                  </a:cubicBezTo>
                  <a:cubicBezTo>
                    <a:pt x="0" y="11108"/>
                    <a:pt x="3210" y="14286"/>
                    <a:pt x="7143" y="14286"/>
                  </a:cubicBezTo>
                  <a:cubicBezTo>
                    <a:pt x="13498" y="14286"/>
                    <a:pt x="16708" y="6608"/>
                    <a:pt x="12208" y="2109"/>
                  </a:cubicBezTo>
                  <a:cubicBezTo>
                    <a:pt x="10752" y="652"/>
                    <a:pt x="8959" y="0"/>
                    <a:pt x="720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280550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52" y="7542"/>
                  </a:cubicBezTo>
                  <a:cubicBezTo>
                    <a:pt x="6687" y="8407"/>
                    <a:pt x="5625" y="8795"/>
                    <a:pt x="4583" y="8795"/>
                  </a:cubicBezTo>
                  <a:cubicBezTo>
                    <a:pt x="2404" y="8795"/>
                    <a:pt x="315" y="7097"/>
                    <a:pt x="315" y="4521"/>
                  </a:cubicBezTo>
                  <a:cubicBezTo>
                    <a:pt x="315" y="2193"/>
                    <a:pt x="2203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20"/>
                    <a:pt x="2015" y="9053"/>
                    <a:pt x="4475" y="9053"/>
                  </a:cubicBezTo>
                  <a:cubicBezTo>
                    <a:pt x="4494" y="9053"/>
                    <a:pt x="4513" y="9052"/>
                    <a:pt x="4532" y="9052"/>
                  </a:cubicBezTo>
                  <a:cubicBezTo>
                    <a:pt x="8559" y="9052"/>
                    <a:pt x="10573" y="4175"/>
                    <a:pt x="7709" y="1343"/>
                  </a:cubicBezTo>
                  <a:cubicBezTo>
                    <a:pt x="6792" y="416"/>
                    <a:pt x="5659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286527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41" y="283"/>
                  </a:moveTo>
                  <a:lnTo>
                    <a:pt x="2141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17" y="4008"/>
                    <a:pt x="2158" y="4008"/>
                  </a:cubicBezTo>
                  <a:cubicBezTo>
                    <a:pt x="1203" y="4008"/>
                    <a:pt x="284" y="3276"/>
                    <a:pt x="284" y="2171"/>
                  </a:cubicBezTo>
                  <a:cubicBezTo>
                    <a:pt x="284" y="1133"/>
                    <a:pt x="1102" y="283"/>
                    <a:pt x="2141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41" y="4310"/>
                  </a:cubicBezTo>
                  <a:cubicBezTo>
                    <a:pt x="4060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2302075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75" y="315"/>
                  </a:moveTo>
                  <a:cubicBezTo>
                    <a:pt x="13279" y="315"/>
                    <a:pt x="16331" y="7677"/>
                    <a:pt x="12020" y="12019"/>
                  </a:cubicBezTo>
                  <a:cubicBezTo>
                    <a:pt x="10617" y="13412"/>
                    <a:pt x="8899" y="14036"/>
                    <a:pt x="7216" y="14036"/>
                  </a:cubicBezTo>
                  <a:cubicBezTo>
                    <a:pt x="3689" y="14036"/>
                    <a:pt x="316" y="11296"/>
                    <a:pt x="316" y="7142"/>
                  </a:cubicBezTo>
                  <a:cubicBezTo>
                    <a:pt x="316" y="3367"/>
                    <a:pt x="3368" y="315"/>
                    <a:pt x="7175" y="315"/>
                  </a:cubicBezTo>
                  <a:close/>
                  <a:moveTo>
                    <a:pt x="7181" y="1"/>
                  </a:moveTo>
                  <a:cubicBezTo>
                    <a:pt x="3515" y="1"/>
                    <a:pt x="1" y="2853"/>
                    <a:pt x="1" y="7174"/>
                  </a:cubicBezTo>
                  <a:cubicBezTo>
                    <a:pt x="1" y="11088"/>
                    <a:pt x="3179" y="14285"/>
                    <a:pt x="7117" y="14285"/>
                  </a:cubicBezTo>
                  <a:cubicBezTo>
                    <a:pt x="7136" y="14285"/>
                    <a:pt x="7155" y="14285"/>
                    <a:pt x="7175" y="14285"/>
                  </a:cubicBezTo>
                  <a:cubicBezTo>
                    <a:pt x="13530" y="14285"/>
                    <a:pt x="16677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2368150" y="5127075"/>
              <a:ext cx="264325" cy="226325"/>
            </a:xfrm>
            <a:custGeom>
              <a:avLst/>
              <a:gdLst/>
              <a:ahLst/>
              <a:cxnLst/>
              <a:rect l="l" t="t" r="r" b="b"/>
              <a:pathLst>
                <a:path w="10573" h="9053" extrusionOk="0">
                  <a:moveTo>
                    <a:pt x="4532" y="305"/>
                  </a:moveTo>
                  <a:cubicBezTo>
                    <a:pt x="8307" y="305"/>
                    <a:pt x="10195" y="4867"/>
                    <a:pt x="7521" y="7542"/>
                  </a:cubicBezTo>
                  <a:cubicBezTo>
                    <a:pt x="6655" y="8408"/>
                    <a:pt x="5591" y="8796"/>
                    <a:pt x="4548" y="8796"/>
                  </a:cubicBezTo>
                  <a:cubicBezTo>
                    <a:pt x="2370" y="8796"/>
                    <a:pt x="284" y="7106"/>
                    <a:pt x="284" y="4553"/>
                  </a:cubicBezTo>
                  <a:cubicBezTo>
                    <a:pt x="284" y="2193"/>
                    <a:pt x="2172" y="305"/>
                    <a:pt x="4532" y="305"/>
                  </a:cubicBezTo>
                  <a:close/>
                  <a:moveTo>
                    <a:pt x="4548" y="0"/>
                  </a:moveTo>
                  <a:cubicBezTo>
                    <a:pt x="2229" y="0"/>
                    <a:pt x="1" y="1809"/>
                    <a:pt x="1" y="4553"/>
                  </a:cubicBezTo>
                  <a:cubicBezTo>
                    <a:pt x="1" y="7038"/>
                    <a:pt x="2015" y="9052"/>
                    <a:pt x="4532" y="9052"/>
                  </a:cubicBezTo>
                  <a:cubicBezTo>
                    <a:pt x="8559" y="9052"/>
                    <a:pt x="10573" y="4175"/>
                    <a:pt x="7710" y="1343"/>
                  </a:cubicBezTo>
                  <a:cubicBezTo>
                    <a:pt x="6792" y="416"/>
                    <a:pt x="5660" y="0"/>
                    <a:pt x="454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2427150" y="5186625"/>
              <a:ext cx="125875" cy="107775"/>
            </a:xfrm>
            <a:custGeom>
              <a:avLst/>
              <a:gdLst/>
              <a:ahLst/>
              <a:cxnLst/>
              <a:rect l="l" t="t" r="r" b="b"/>
              <a:pathLst>
                <a:path w="5035" h="4311" extrusionOk="0">
                  <a:moveTo>
                    <a:pt x="2172" y="283"/>
                  </a:moveTo>
                  <a:cubicBezTo>
                    <a:pt x="3808" y="283"/>
                    <a:pt x="4626" y="2297"/>
                    <a:pt x="3462" y="3461"/>
                  </a:cubicBezTo>
                  <a:cubicBezTo>
                    <a:pt x="3085" y="3838"/>
                    <a:pt x="2623" y="4007"/>
                    <a:pt x="2170" y="4007"/>
                  </a:cubicBezTo>
                  <a:cubicBezTo>
                    <a:pt x="1222" y="4007"/>
                    <a:pt x="315" y="3267"/>
                    <a:pt x="315" y="2139"/>
                  </a:cubicBezTo>
                  <a:cubicBezTo>
                    <a:pt x="315" y="1101"/>
                    <a:pt x="1133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3" y="0"/>
                    <a:pt x="1" y="868"/>
                    <a:pt x="1" y="2171"/>
                  </a:cubicBezTo>
                  <a:cubicBezTo>
                    <a:pt x="1" y="3335"/>
                    <a:pt x="976" y="4310"/>
                    <a:pt x="2172" y="4310"/>
                  </a:cubicBezTo>
                  <a:cubicBezTo>
                    <a:pt x="4059" y="4310"/>
                    <a:pt x="5035" y="1982"/>
                    <a:pt x="3682" y="629"/>
                  </a:cubicBezTo>
                  <a:cubicBezTo>
                    <a:pt x="3247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1863950" y="5061550"/>
              <a:ext cx="416925" cy="357125"/>
            </a:xfrm>
            <a:custGeom>
              <a:avLst/>
              <a:gdLst/>
              <a:ahLst/>
              <a:cxnLst/>
              <a:rect l="l" t="t" r="r" b="b"/>
              <a:pathLst>
                <a:path w="16677" h="14285" extrusionOk="0">
                  <a:moveTo>
                    <a:pt x="7182" y="315"/>
                  </a:moveTo>
                  <a:cubicBezTo>
                    <a:pt x="13260" y="315"/>
                    <a:pt x="16321" y="7686"/>
                    <a:pt x="12020" y="11988"/>
                  </a:cubicBezTo>
                  <a:cubicBezTo>
                    <a:pt x="10611" y="13397"/>
                    <a:pt x="8883" y="14027"/>
                    <a:pt x="7193" y="14027"/>
                  </a:cubicBezTo>
                  <a:cubicBezTo>
                    <a:pt x="3674" y="14027"/>
                    <a:pt x="315" y="11297"/>
                    <a:pt x="315" y="7174"/>
                  </a:cubicBezTo>
                  <a:cubicBezTo>
                    <a:pt x="315" y="3367"/>
                    <a:pt x="3367" y="315"/>
                    <a:pt x="7143" y="315"/>
                  </a:cubicBezTo>
                  <a:cubicBezTo>
                    <a:pt x="7156" y="315"/>
                    <a:pt x="7169" y="315"/>
                    <a:pt x="7182" y="315"/>
                  </a:cubicBezTo>
                  <a:close/>
                  <a:moveTo>
                    <a:pt x="7181" y="1"/>
                  </a:moveTo>
                  <a:cubicBezTo>
                    <a:pt x="3514" y="1"/>
                    <a:pt x="1" y="2853"/>
                    <a:pt x="1" y="7174"/>
                  </a:cubicBezTo>
                  <a:cubicBezTo>
                    <a:pt x="1" y="11107"/>
                    <a:pt x="3178" y="14285"/>
                    <a:pt x="7143" y="14285"/>
                  </a:cubicBezTo>
                  <a:cubicBezTo>
                    <a:pt x="13499" y="14285"/>
                    <a:pt x="16676" y="6607"/>
                    <a:pt x="12177" y="2108"/>
                  </a:cubicBezTo>
                  <a:cubicBezTo>
                    <a:pt x="10722" y="653"/>
                    <a:pt x="8934" y="1"/>
                    <a:pt x="71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1929250" y="5127075"/>
              <a:ext cx="264300" cy="226325"/>
            </a:xfrm>
            <a:custGeom>
              <a:avLst/>
              <a:gdLst/>
              <a:ahLst/>
              <a:cxnLst/>
              <a:rect l="l" t="t" r="r" b="b"/>
              <a:pathLst>
                <a:path w="10572" h="9053" extrusionOk="0">
                  <a:moveTo>
                    <a:pt x="4531" y="305"/>
                  </a:moveTo>
                  <a:cubicBezTo>
                    <a:pt x="8307" y="305"/>
                    <a:pt x="10194" y="4867"/>
                    <a:pt x="7520" y="7542"/>
                  </a:cubicBezTo>
                  <a:cubicBezTo>
                    <a:pt x="6654" y="8408"/>
                    <a:pt x="5590" y="8796"/>
                    <a:pt x="4547" y="8796"/>
                  </a:cubicBezTo>
                  <a:cubicBezTo>
                    <a:pt x="2369" y="8796"/>
                    <a:pt x="283" y="7106"/>
                    <a:pt x="283" y="4553"/>
                  </a:cubicBezTo>
                  <a:cubicBezTo>
                    <a:pt x="283" y="2193"/>
                    <a:pt x="2171" y="305"/>
                    <a:pt x="4531" y="305"/>
                  </a:cubicBezTo>
                  <a:close/>
                  <a:moveTo>
                    <a:pt x="4547" y="0"/>
                  </a:moveTo>
                  <a:cubicBezTo>
                    <a:pt x="2228" y="0"/>
                    <a:pt x="0" y="1809"/>
                    <a:pt x="0" y="4553"/>
                  </a:cubicBezTo>
                  <a:cubicBezTo>
                    <a:pt x="0" y="7038"/>
                    <a:pt x="2014" y="9052"/>
                    <a:pt x="4531" y="9052"/>
                  </a:cubicBezTo>
                  <a:cubicBezTo>
                    <a:pt x="8558" y="9052"/>
                    <a:pt x="10572" y="4175"/>
                    <a:pt x="7709" y="1343"/>
                  </a:cubicBezTo>
                  <a:cubicBezTo>
                    <a:pt x="6791" y="416"/>
                    <a:pt x="5659" y="0"/>
                    <a:pt x="454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1988225" y="5186625"/>
              <a:ext cx="125900" cy="107775"/>
            </a:xfrm>
            <a:custGeom>
              <a:avLst/>
              <a:gdLst/>
              <a:ahLst/>
              <a:cxnLst/>
              <a:rect l="l" t="t" r="r" b="b"/>
              <a:pathLst>
                <a:path w="5036" h="4311" extrusionOk="0">
                  <a:moveTo>
                    <a:pt x="2172" y="283"/>
                  </a:moveTo>
                  <a:lnTo>
                    <a:pt x="2172" y="314"/>
                  </a:lnTo>
                  <a:cubicBezTo>
                    <a:pt x="3808" y="314"/>
                    <a:pt x="4626" y="2297"/>
                    <a:pt x="3462" y="3461"/>
                  </a:cubicBezTo>
                  <a:cubicBezTo>
                    <a:pt x="3084" y="3839"/>
                    <a:pt x="2620" y="4008"/>
                    <a:pt x="2165" y="4008"/>
                  </a:cubicBezTo>
                  <a:cubicBezTo>
                    <a:pt x="1220" y="4008"/>
                    <a:pt x="316" y="3276"/>
                    <a:pt x="316" y="2171"/>
                  </a:cubicBezTo>
                  <a:cubicBezTo>
                    <a:pt x="284" y="1133"/>
                    <a:pt x="1134" y="283"/>
                    <a:pt x="2172" y="283"/>
                  </a:cubicBezTo>
                  <a:close/>
                  <a:moveTo>
                    <a:pt x="2186" y="0"/>
                  </a:moveTo>
                  <a:cubicBezTo>
                    <a:pt x="1074" y="0"/>
                    <a:pt x="1" y="868"/>
                    <a:pt x="1" y="2171"/>
                  </a:cubicBezTo>
                  <a:cubicBezTo>
                    <a:pt x="32" y="3335"/>
                    <a:pt x="976" y="4310"/>
                    <a:pt x="2172" y="4310"/>
                  </a:cubicBezTo>
                  <a:cubicBezTo>
                    <a:pt x="4091" y="4310"/>
                    <a:pt x="5035" y="1982"/>
                    <a:pt x="3682" y="629"/>
                  </a:cubicBezTo>
                  <a:cubicBezTo>
                    <a:pt x="3248" y="194"/>
                    <a:pt x="2712" y="0"/>
                    <a:pt x="218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1756975" y="5019850"/>
              <a:ext cx="4083250" cy="441250"/>
            </a:xfrm>
            <a:custGeom>
              <a:avLst/>
              <a:gdLst/>
              <a:ahLst/>
              <a:cxnLst/>
              <a:rect l="l" t="t" r="r" b="b"/>
              <a:pathLst>
                <a:path w="163330" h="17650" extrusionOk="0">
                  <a:moveTo>
                    <a:pt x="11357" y="281"/>
                  </a:moveTo>
                  <a:cubicBezTo>
                    <a:pt x="15743" y="281"/>
                    <a:pt x="19949" y="3690"/>
                    <a:pt x="19949" y="8842"/>
                  </a:cubicBezTo>
                  <a:cubicBezTo>
                    <a:pt x="19949" y="13530"/>
                    <a:pt x="16110" y="17337"/>
                    <a:pt x="11422" y="17369"/>
                  </a:cubicBezTo>
                  <a:cubicBezTo>
                    <a:pt x="3808" y="17369"/>
                    <a:pt x="1" y="8181"/>
                    <a:pt x="5381" y="2801"/>
                  </a:cubicBezTo>
                  <a:cubicBezTo>
                    <a:pt x="7121" y="1061"/>
                    <a:pt x="9260" y="281"/>
                    <a:pt x="11357" y="281"/>
                  </a:cubicBezTo>
                  <a:close/>
                  <a:moveTo>
                    <a:pt x="28882" y="281"/>
                  </a:moveTo>
                  <a:cubicBezTo>
                    <a:pt x="33268" y="281"/>
                    <a:pt x="37474" y="3690"/>
                    <a:pt x="37474" y="8842"/>
                  </a:cubicBezTo>
                  <a:cubicBezTo>
                    <a:pt x="37474" y="13530"/>
                    <a:pt x="33667" y="17337"/>
                    <a:pt x="28979" y="17369"/>
                  </a:cubicBezTo>
                  <a:lnTo>
                    <a:pt x="28947" y="17369"/>
                  </a:lnTo>
                  <a:cubicBezTo>
                    <a:pt x="21364" y="17369"/>
                    <a:pt x="17557" y="8181"/>
                    <a:pt x="22906" y="2801"/>
                  </a:cubicBezTo>
                  <a:cubicBezTo>
                    <a:pt x="24646" y="1061"/>
                    <a:pt x="26785" y="281"/>
                    <a:pt x="28882" y="281"/>
                  </a:cubicBezTo>
                  <a:close/>
                  <a:moveTo>
                    <a:pt x="46417" y="281"/>
                  </a:moveTo>
                  <a:cubicBezTo>
                    <a:pt x="50794" y="281"/>
                    <a:pt x="54999" y="3690"/>
                    <a:pt x="54999" y="8842"/>
                  </a:cubicBezTo>
                  <a:cubicBezTo>
                    <a:pt x="54999" y="13530"/>
                    <a:pt x="51192" y="17337"/>
                    <a:pt x="46473" y="17369"/>
                  </a:cubicBezTo>
                  <a:cubicBezTo>
                    <a:pt x="38890" y="17369"/>
                    <a:pt x="35083" y="8181"/>
                    <a:pt x="40463" y="2801"/>
                  </a:cubicBezTo>
                  <a:cubicBezTo>
                    <a:pt x="42193" y="1061"/>
                    <a:pt x="44325" y="281"/>
                    <a:pt x="46417" y="281"/>
                  </a:cubicBezTo>
                  <a:close/>
                  <a:moveTo>
                    <a:pt x="63964" y="281"/>
                  </a:moveTo>
                  <a:cubicBezTo>
                    <a:pt x="68351" y="281"/>
                    <a:pt x="72556" y="3690"/>
                    <a:pt x="72556" y="8842"/>
                  </a:cubicBezTo>
                  <a:cubicBezTo>
                    <a:pt x="72525" y="13530"/>
                    <a:pt x="68717" y="17337"/>
                    <a:pt x="64029" y="17369"/>
                  </a:cubicBezTo>
                  <a:cubicBezTo>
                    <a:pt x="56415" y="17369"/>
                    <a:pt x="52608" y="8181"/>
                    <a:pt x="57988" y="2801"/>
                  </a:cubicBezTo>
                  <a:cubicBezTo>
                    <a:pt x="59728" y="1061"/>
                    <a:pt x="61867" y="281"/>
                    <a:pt x="63964" y="281"/>
                  </a:cubicBezTo>
                  <a:close/>
                  <a:moveTo>
                    <a:pt x="81489" y="281"/>
                  </a:moveTo>
                  <a:cubicBezTo>
                    <a:pt x="85876" y="281"/>
                    <a:pt x="90081" y="3690"/>
                    <a:pt x="90081" y="8842"/>
                  </a:cubicBezTo>
                  <a:cubicBezTo>
                    <a:pt x="90081" y="13530"/>
                    <a:pt x="86243" y="17337"/>
                    <a:pt x="81555" y="17369"/>
                  </a:cubicBezTo>
                  <a:cubicBezTo>
                    <a:pt x="73940" y="17337"/>
                    <a:pt x="70165" y="8150"/>
                    <a:pt x="75514" y="2801"/>
                  </a:cubicBezTo>
                  <a:cubicBezTo>
                    <a:pt x="77254" y="1061"/>
                    <a:pt x="79392" y="281"/>
                    <a:pt x="81489" y="281"/>
                  </a:cubicBezTo>
                  <a:close/>
                  <a:moveTo>
                    <a:pt x="99039" y="281"/>
                  </a:moveTo>
                  <a:cubicBezTo>
                    <a:pt x="103419" y="281"/>
                    <a:pt x="107617" y="3690"/>
                    <a:pt x="107638" y="8842"/>
                  </a:cubicBezTo>
                  <a:cubicBezTo>
                    <a:pt x="107607" y="13530"/>
                    <a:pt x="103800" y="17369"/>
                    <a:pt x="99080" y="17369"/>
                  </a:cubicBezTo>
                  <a:cubicBezTo>
                    <a:pt x="91497" y="17337"/>
                    <a:pt x="87690" y="8150"/>
                    <a:pt x="93070" y="2801"/>
                  </a:cubicBezTo>
                  <a:cubicBezTo>
                    <a:pt x="94811" y="1061"/>
                    <a:pt x="96946" y="281"/>
                    <a:pt x="99039" y="281"/>
                  </a:cubicBezTo>
                  <a:close/>
                  <a:moveTo>
                    <a:pt x="116550" y="281"/>
                  </a:moveTo>
                  <a:cubicBezTo>
                    <a:pt x="120927" y="281"/>
                    <a:pt x="125132" y="3690"/>
                    <a:pt x="125132" y="8842"/>
                  </a:cubicBezTo>
                  <a:cubicBezTo>
                    <a:pt x="125132" y="13530"/>
                    <a:pt x="121325" y="17337"/>
                    <a:pt x="116605" y="17369"/>
                  </a:cubicBezTo>
                  <a:cubicBezTo>
                    <a:pt x="109023" y="17369"/>
                    <a:pt x="105215" y="8181"/>
                    <a:pt x="110596" y="2801"/>
                  </a:cubicBezTo>
                  <a:cubicBezTo>
                    <a:pt x="112326" y="1061"/>
                    <a:pt x="114457" y="281"/>
                    <a:pt x="116550" y="281"/>
                  </a:cubicBezTo>
                  <a:close/>
                  <a:moveTo>
                    <a:pt x="134097" y="281"/>
                  </a:moveTo>
                  <a:cubicBezTo>
                    <a:pt x="138483" y="281"/>
                    <a:pt x="142689" y="3690"/>
                    <a:pt x="142689" y="8842"/>
                  </a:cubicBezTo>
                  <a:cubicBezTo>
                    <a:pt x="142657" y="13530"/>
                    <a:pt x="138850" y="17337"/>
                    <a:pt x="134162" y="17369"/>
                  </a:cubicBezTo>
                  <a:cubicBezTo>
                    <a:pt x="126548" y="17369"/>
                    <a:pt x="122741" y="8181"/>
                    <a:pt x="128121" y="2801"/>
                  </a:cubicBezTo>
                  <a:cubicBezTo>
                    <a:pt x="129861" y="1061"/>
                    <a:pt x="132000" y="281"/>
                    <a:pt x="134097" y="281"/>
                  </a:cubicBezTo>
                  <a:close/>
                  <a:moveTo>
                    <a:pt x="151622" y="281"/>
                  </a:moveTo>
                  <a:cubicBezTo>
                    <a:pt x="156009" y="281"/>
                    <a:pt x="160214" y="3690"/>
                    <a:pt x="160214" y="8842"/>
                  </a:cubicBezTo>
                  <a:cubicBezTo>
                    <a:pt x="160214" y="13530"/>
                    <a:pt x="156376" y="17369"/>
                    <a:pt x="151687" y="17369"/>
                  </a:cubicBezTo>
                  <a:cubicBezTo>
                    <a:pt x="144073" y="17337"/>
                    <a:pt x="140298" y="8181"/>
                    <a:pt x="145646" y="2801"/>
                  </a:cubicBezTo>
                  <a:cubicBezTo>
                    <a:pt x="147387" y="1061"/>
                    <a:pt x="149525" y="281"/>
                    <a:pt x="151622" y="281"/>
                  </a:cubicBezTo>
                  <a:close/>
                  <a:moveTo>
                    <a:pt x="11390" y="0"/>
                  </a:moveTo>
                  <a:cubicBezTo>
                    <a:pt x="6891" y="0"/>
                    <a:pt x="3115" y="3399"/>
                    <a:pt x="2643" y="7866"/>
                  </a:cubicBezTo>
                  <a:cubicBezTo>
                    <a:pt x="2581" y="8496"/>
                    <a:pt x="2581" y="9125"/>
                    <a:pt x="2643" y="9754"/>
                  </a:cubicBezTo>
                  <a:cubicBezTo>
                    <a:pt x="3115" y="14222"/>
                    <a:pt x="6891" y="17620"/>
                    <a:pt x="11390" y="17620"/>
                  </a:cubicBezTo>
                  <a:cubicBezTo>
                    <a:pt x="15890" y="17620"/>
                    <a:pt x="19697" y="14222"/>
                    <a:pt x="20169" y="9754"/>
                  </a:cubicBezTo>
                  <a:cubicBezTo>
                    <a:pt x="20641" y="14222"/>
                    <a:pt x="24448" y="17620"/>
                    <a:pt x="28947" y="17620"/>
                  </a:cubicBezTo>
                  <a:cubicBezTo>
                    <a:pt x="33447" y="17620"/>
                    <a:pt x="37222" y="14222"/>
                    <a:pt x="37694" y="9754"/>
                  </a:cubicBezTo>
                  <a:cubicBezTo>
                    <a:pt x="38198" y="14222"/>
                    <a:pt x="41973" y="17620"/>
                    <a:pt x="46473" y="17620"/>
                  </a:cubicBezTo>
                  <a:cubicBezTo>
                    <a:pt x="50972" y="17620"/>
                    <a:pt x="54748" y="14222"/>
                    <a:pt x="55251" y="9754"/>
                  </a:cubicBezTo>
                  <a:cubicBezTo>
                    <a:pt x="55723" y="14222"/>
                    <a:pt x="59499" y="17620"/>
                    <a:pt x="63998" y="17620"/>
                  </a:cubicBezTo>
                  <a:cubicBezTo>
                    <a:pt x="68497" y="17620"/>
                    <a:pt x="72273" y="14222"/>
                    <a:pt x="72776" y="9754"/>
                  </a:cubicBezTo>
                  <a:cubicBezTo>
                    <a:pt x="73248" y="14222"/>
                    <a:pt x="77024" y="17620"/>
                    <a:pt x="81523" y="17620"/>
                  </a:cubicBezTo>
                  <a:cubicBezTo>
                    <a:pt x="86023" y="17620"/>
                    <a:pt x="89830" y="14222"/>
                    <a:pt x="90302" y="9754"/>
                  </a:cubicBezTo>
                  <a:cubicBezTo>
                    <a:pt x="90774" y="14222"/>
                    <a:pt x="94549" y="17620"/>
                    <a:pt x="99080" y="17620"/>
                  </a:cubicBezTo>
                  <a:cubicBezTo>
                    <a:pt x="103579" y="17620"/>
                    <a:pt x="107355" y="14222"/>
                    <a:pt x="107827" y="9754"/>
                  </a:cubicBezTo>
                  <a:cubicBezTo>
                    <a:pt x="108330" y="14222"/>
                    <a:pt x="112106" y="17620"/>
                    <a:pt x="116605" y="17620"/>
                  </a:cubicBezTo>
                  <a:cubicBezTo>
                    <a:pt x="121105" y="17620"/>
                    <a:pt x="124880" y="14222"/>
                    <a:pt x="125384" y="9754"/>
                  </a:cubicBezTo>
                  <a:cubicBezTo>
                    <a:pt x="125856" y="14222"/>
                    <a:pt x="129631" y="17620"/>
                    <a:pt x="134131" y="17620"/>
                  </a:cubicBezTo>
                  <a:cubicBezTo>
                    <a:pt x="138630" y="17620"/>
                    <a:pt x="142406" y="14222"/>
                    <a:pt x="142909" y="9754"/>
                  </a:cubicBezTo>
                  <a:cubicBezTo>
                    <a:pt x="143416" y="14644"/>
                    <a:pt x="147508" y="17649"/>
                    <a:pt x="151725" y="17649"/>
                  </a:cubicBezTo>
                  <a:cubicBezTo>
                    <a:pt x="154049" y="17649"/>
                    <a:pt x="156410" y="16737"/>
                    <a:pt x="158232" y="14726"/>
                  </a:cubicBezTo>
                  <a:cubicBezTo>
                    <a:pt x="163329" y="9062"/>
                    <a:pt x="159302" y="0"/>
                    <a:pt x="151687" y="0"/>
                  </a:cubicBezTo>
                  <a:cubicBezTo>
                    <a:pt x="147157" y="0"/>
                    <a:pt x="143381" y="3399"/>
                    <a:pt x="142909" y="7866"/>
                  </a:cubicBezTo>
                  <a:cubicBezTo>
                    <a:pt x="142406" y="3399"/>
                    <a:pt x="138630" y="0"/>
                    <a:pt x="134131" y="0"/>
                  </a:cubicBezTo>
                  <a:cubicBezTo>
                    <a:pt x="129631" y="0"/>
                    <a:pt x="125856" y="3399"/>
                    <a:pt x="125384" y="7866"/>
                  </a:cubicBezTo>
                  <a:cubicBezTo>
                    <a:pt x="124880" y="3399"/>
                    <a:pt x="121105" y="0"/>
                    <a:pt x="116605" y="0"/>
                  </a:cubicBezTo>
                  <a:cubicBezTo>
                    <a:pt x="112106" y="0"/>
                    <a:pt x="108330" y="3399"/>
                    <a:pt x="107827" y="7866"/>
                  </a:cubicBezTo>
                  <a:cubicBezTo>
                    <a:pt x="107355" y="3399"/>
                    <a:pt x="103579" y="0"/>
                    <a:pt x="99080" y="0"/>
                  </a:cubicBezTo>
                  <a:cubicBezTo>
                    <a:pt x="94549" y="0"/>
                    <a:pt x="90774" y="3399"/>
                    <a:pt x="90302" y="7866"/>
                  </a:cubicBezTo>
                  <a:cubicBezTo>
                    <a:pt x="89830" y="3399"/>
                    <a:pt x="86023" y="0"/>
                    <a:pt x="81523" y="0"/>
                  </a:cubicBezTo>
                  <a:cubicBezTo>
                    <a:pt x="77024" y="0"/>
                    <a:pt x="73248" y="3399"/>
                    <a:pt x="72776" y="7866"/>
                  </a:cubicBezTo>
                  <a:cubicBezTo>
                    <a:pt x="72273" y="3399"/>
                    <a:pt x="68497" y="0"/>
                    <a:pt x="63998" y="0"/>
                  </a:cubicBezTo>
                  <a:cubicBezTo>
                    <a:pt x="59499" y="0"/>
                    <a:pt x="55723" y="3399"/>
                    <a:pt x="55251" y="7866"/>
                  </a:cubicBezTo>
                  <a:cubicBezTo>
                    <a:pt x="54748" y="3399"/>
                    <a:pt x="50972" y="0"/>
                    <a:pt x="46473" y="0"/>
                  </a:cubicBezTo>
                  <a:cubicBezTo>
                    <a:pt x="41973" y="0"/>
                    <a:pt x="38198" y="3399"/>
                    <a:pt x="37694" y="7866"/>
                  </a:cubicBezTo>
                  <a:cubicBezTo>
                    <a:pt x="37222" y="3399"/>
                    <a:pt x="33447" y="0"/>
                    <a:pt x="28947" y="0"/>
                  </a:cubicBezTo>
                  <a:cubicBezTo>
                    <a:pt x="24448" y="0"/>
                    <a:pt x="20641" y="3399"/>
                    <a:pt x="20169" y="7866"/>
                  </a:cubicBezTo>
                  <a:cubicBezTo>
                    <a:pt x="19697" y="3399"/>
                    <a:pt x="15890" y="0"/>
                    <a:pt x="113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" name="Google Shape;2514;p9"/>
          <p:cNvSpPr/>
          <p:nvPr/>
        </p:nvSpPr>
        <p:spPr>
          <a:xfrm rot="-5400000" flipH="1">
            <a:off x="4512450" y="366975"/>
            <a:ext cx="119100" cy="94485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9"/>
          <p:cNvSpPr txBox="1">
            <a:spLocks noGrp="1"/>
          </p:cNvSpPr>
          <p:nvPr>
            <p:ph type="body" idx="1"/>
          </p:nvPr>
        </p:nvSpPr>
        <p:spPr>
          <a:xfrm>
            <a:off x="615600" y="1250625"/>
            <a:ext cx="7471800" cy="351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2516" name="Google Shape;2516;p9"/>
          <p:cNvSpPr txBox="1">
            <a:spLocks noGrp="1"/>
          </p:cNvSpPr>
          <p:nvPr>
            <p:ph type="title"/>
          </p:nvPr>
        </p:nvSpPr>
        <p:spPr>
          <a:xfrm>
            <a:off x="617166" y="539496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517" name="Google Shape;2517;p9"/>
          <p:cNvGrpSpPr/>
          <p:nvPr/>
        </p:nvGrpSpPr>
        <p:grpSpPr>
          <a:xfrm>
            <a:off x="7811045" y="-249990"/>
            <a:ext cx="2283495" cy="3494083"/>
            <a:chOff x="2426275" y="238125"/>
            <a:chExt cx="2730800" cy="4178525"/>
          </a:xfrm>
        </p:grpSpPr>
        <p:sp>
          <p:nvSpPr>
            <p:cNvPr id="2518" name="Google Shape;2518;p9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9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9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9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9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9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9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9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9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9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9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9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9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9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9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9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9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9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9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9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9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9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9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9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9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9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9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9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9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9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9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9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9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9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9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9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9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9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9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9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9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9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9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9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9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9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9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9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9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9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9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9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9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9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9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9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9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9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9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9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9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9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9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9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9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9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9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9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9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9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9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9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9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9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9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9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9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9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9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9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9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9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9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" name="Google Shape;2611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12" name="Google Shape;2612;p11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613" name="Google Shape;2613;p11"/>
          <p:cNvGrpSpPr/>
          <p:nvPr/>
        </p:nvGrpSpPr>
        <p:grpSpPr>
          <a:xfrm>
            <a:off x="7341007" y="-249990"/>
            <a:ext cx="2283495" cy="4355139"/>
            <a:chOff x="2426275" y="238125"/>
            <a:chExt cx="2730800" cy="5208250"/>
          </a:xfrm>
        </p:grpSpPr>
        <p:sp>
          <p:nvSpPr>
            <p:cNvPr id="2614" name="Google Shape;2614;p11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1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1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1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1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1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1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1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1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1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1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1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1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1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1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1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1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1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1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1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1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1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1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1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1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1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1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1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1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1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1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1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1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1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1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1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1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1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1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1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1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1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1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1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1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1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1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1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1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1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1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1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1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1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1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1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1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1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1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1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1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1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1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1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1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1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1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1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1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1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1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1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1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1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1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1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1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1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1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1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1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1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1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1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1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1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1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1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1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1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1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1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1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1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1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1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1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1" name="Google Shape;2711;p11"/>
          <p:cNvGrpSpPr/>
          <p:nvPr/>
        </p:nvGrpSpPr>
        <p:grpSpPr>
          <a:xfrm rot="10800000">
            <a:off x="-478804" y="1038349"/>
            <a:ext cx="2283495" cy="4355139"/>
            <a:chOff x="2426275" y="238125"/>
            <a:chExt cx="2730800" cy="5208250"/>
          </a:xfrm>
        </p:grpSpPr>
        <p:sp>
          <p:nvSpPr>
            <p:cNvPr id="2712" name="Google Shape;2712;p11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1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1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1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1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1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1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1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1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1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1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1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1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1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1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1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1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1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1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1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1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1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1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1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1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1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1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1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1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1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1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1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1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1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1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1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1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1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1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1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1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1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1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1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1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1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1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1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1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1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1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1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1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1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1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1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1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1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1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1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1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1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1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1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1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1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1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1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1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1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1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1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1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1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1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1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1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1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1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1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1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1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1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1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1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1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1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1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1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1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1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1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1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1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1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1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1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09" name="Google Shape;2809;p11"/>
          <p:cNvSpPr/>
          <p:nvPr/>
        </p:nvSpPr>
        <p:spPr>
          <a:xfrm rot="-5400000" flipH="1">
            <a:off x="5910750" y="1765425"/>
            <a:ext cx="119100" cy="66516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7" name="Google Shape;3017;p14"/>
          <p:cNvGrpSpPr/>
          <p:nvPr/>
        </p:nvGrpSpPr>
        <p:grpSpPr>
          <a:xfrm>
            <a:off x="7341007" y="-249990"/>
            <a:ext cx="2283495" cy="4355139"/>
            <a:chOff x="2426275" y="238125"/>
            <a:chExt cx="2730800" cy="5208250"/>
          </a:xfrm>
        </p:grpSpPr>
        <p:sp>
          <p:nvSpPr>
            <p:cNvPr id="3018" name="Google Shape;3018;p14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4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4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4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4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4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4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4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4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4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4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4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4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4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4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4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4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4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4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4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4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4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4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4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4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4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4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4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4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4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4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4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4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4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4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4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4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4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4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4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4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4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4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4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4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4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4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4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4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4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4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4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4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4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4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4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4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4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4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4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4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4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4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4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4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4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4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4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4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4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4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4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4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4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4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4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4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4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4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4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4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4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4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4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4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4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4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4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4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4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4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4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4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4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4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4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4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5" name="Google Shape;3115;p14"/>
          <p:cNvGrpSpPr/>
          <p:nvPr/>
        </p:nvGrpSpPr>
        <p:grpSpPr>
          <a:xfrm rot="10800000">
            <a:off x="-478804" y="1038349"/>
            <a:ext cx="2283495" cy="4355139"/>
            <a:chOff x="2426275" y="238125"/>
            <a:chExt cx="2730800" cy="5208250"/>
          </a:xfrm>
        </p:grpSpPr>
        <p:sp>
          <p:nvSpPr>
            <p:cNvPr id="3116" name="Google Shape;3116;p14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4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4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4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4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4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4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4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4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4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4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4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4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4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4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4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4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4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4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4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4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4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4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4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4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4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4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4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4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4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4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4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4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4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4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4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4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4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4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4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4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4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4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4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4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4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4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4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4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4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4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4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4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4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4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4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4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4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4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4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4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4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4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4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4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4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4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4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4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4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4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4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4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4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4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4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4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4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4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4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4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4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4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4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4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4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4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4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4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4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4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4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4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4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4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4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4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3" name="Google Shape;3213;p14"/>
          <p:cNvSpPr txBox="1">
            <a:spLocks noGrp="1"/>
          </p:cNvSpPr>
          <p:nvPr>
            <p:ph type="title"/>
          </p:nvPr>
        </p:nvSpPr>
        <p:spPr>
          <a:xfrm>
            <a:off x="717750" y="2402646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214" name="Google Shape;3214;p14"/>
          <p:cNvSpPr txBox="1">
            <a:spLocks noGrp="1"/>
          </p:cNvSpPr>
          <p:nvPr>
            <p:ph type="subTitle" idx="1"/>
          </p:nvPr>
        </p:nvSpPr>
        <p:spPr>
          <a:xfrm>
            <a:off x="2213450" y="2825633"/>
            <a:ext cx="4715400" cy="10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215" name="Google Shape;3215;p14"/>
          <p:cNvSpPr/>
          <p:nvPr/>
        </p:nvSpPr>
        <p:spPr>
          <a:xfrm rot="-5400000" flipH="1">
            <a:off x="4512450" y="-1869300"/>
            <a:ext cx="119100" cy="38577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6" name="Google Shape;3216;p14"/>
          <p:cNvSpPr/>
          <p:nvPr/>
        </p:nvSpPr>
        <p:spPr>
          <a:xfrm rot="-5400000" flipH="1">
            <a:off x="4520250" y="3159750"/>
            <a:ext cx="119100" cy="38484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8" name="Google Shape;3218;p15"/>
          <p:cNvGrpSpPr/>
          <p:nvPr/>
        </p:nvGrpSpPr>
        <p:grpSpPr>
          <a:xfrm>
            <a:off x="-478804" y="-249987"/>
            <a:ext cx="10101607" cy="5643475"/>
            <a:chOff x="182625" y="826425"/>
            <a:chExt cx="7248050" cy="4049275"/>
          </a:xfrm>
        </p:grpSpPr>
        <p:sp>
          <p:nvSpPr>
            <p:cNvPr id="3219" name="Google Shape;3219;p15"/>
            <p:cNvSpPr/>
            <p:nvPr/>
          </p:nvSpPr>
          <p:spPr>
            <a:xfrm>
              <a:off x="70660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5"/>
            <p:cNvSpPr/>
            <p:nvPr/>
          </p:nvSpPr>
          <p:spPr>
            <a:xfrm>
              <a:off x="71166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9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5"/>
            <p:cNvSpPr/>
            <p:nvPr/>
          </p:nvSpPr>
          <p:spPr>
            <a:xfrm>
              <a:off x="71629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5"/>
            <p:cNvSpPr/>
            <p:nvPr/>
          </p:nvSpPr>
          <p:spPr>
            <a:xfrm>
              <a:off x="6726400" y="8593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74"/>
                    <a:pt x="6871" y="10857"/>
                    <a:pt x="5565" y="10857"/>
                  </a:cubicBezTo>
                  <a:cubicBezTo>
                    <a:pt x="2833" y="10857"/>
                    <a:pt x="220" y="8739"/>
                    <a:pt x="220" y="5537"/>
                  </a:cubicBezTo>
                  <a:cubicBezTo>
                    <a:pt x="220" y="2625"/>
                    <a:pt x="2586" y="244"/>
                    <a:pt x="5492" y="244"/>
                  </a:cubicBezTo>
                  <a:cubicBezTo>
                    <a:pt x="5507" y="244"/>
                    <a:pt x="5522" y="244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5"/>
            <p:cNvSpPr/>
            <p:nvPr/>
          </p:nvSpPr>
          <p:spPr>
            <a:xfrm>
              <a:off x="6777600" y="909850"/>
              <a:ext cx="205325" cy="175750"/>
            </a:xfrm>
            <a:custGeom>
              <a:avLst/>
              <a:gdLst/>
              <a:ahLst/>
              <a:cxnLst/>
              <a:rect l="l" t="t" r="r" b="b"/>
              <a:pathLst>
                <a:path w="8213" h="7030" extrusionOk="0">
                  <a:moveTo>
                    <a:pt x="3489" y="249"/>
                  </a:moveTo>
                  <a:cubicBezTo>
                    <a:pt x="6415" y="249"/>
                    <a:pt x="7879" y="3785"/>
                    <a:pt x="5830" y="5859"/>
                  </a:cubicBezTo>
                  <a:cubicBezTo>
                    <a:pt x="5163" y="6518"/>
                    <a:pt x="4344" y="6814"/>
                    <a:pt x="3540" y="6814"/>
                  </a:cubicBezTo>
                  <a:cubicBezTo>
                    <a:pt x="1847" y="6814"/>
                    <a:pt x="220" y="5502"/>
                    <a:pt x="220" y="3517"/>
                  </a:cubicBezTo>
                  <a:cubicBezTo>
                    <a:pt x="220" y="1712"/>
                    <a:pt x="1684" y="249"/>
                    <a:pt x="3489" y="249"/>
                  </a:cubicBezTo>
                  <a:close/>
                  <a:moveTo>
                    <a:pt x="3529" y="1"/>
                  </a:moveTo>
                  <a:cubicBezTo>
                    <a:pt x="1726" y="1"/>
                    <a:pt x="1" y="1408"/>
                    <a:pt x="1" y="3517"/>
                  </a:cubicBezTo>
                  <a:cubicBezTo>
                    <a:pt x="1" y="5444"/>
                    <a:pt x="1562" y="7029"/>
                    <a:pt x="3489" y="7029"/>
                  </a:cubicBezTo>
                  <a:cubicBezTo>
                    <a:pt x="3499" y="7029"/>
                    <a:pt x="3509" y="7029"/>
                    <a:pt x="3519" y="7029"/>
                  </a:cubicBezTo>
                  <a:cubicBezTo>
                    <a:pt x="6645" y="7029"/>
                    <a:pt x="8213" y="3266"/>
                    <a:pt x="6001" y="1054"/>
                  </a:cubicBezTo>
                  <a:cubicBezTo>
                    <a:pt x="5280" y="326"/>
                    <a:pt x="4396" y="1"/>
                    <a:pt x="35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5"/>
            <p:cNvSpPr/>
            <p:nvPr/>
          </p:nvSpPr>
          <p:spPr>
            <a:xfrm>
              <a:off x="68233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5"/>
            <p:cNvSpPr/>
            <p:nvPr/>
          </p:nvSpPr>
          <p:spPr>
            <a:xfrm>
              <a:off x="7019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5"/>
            <p:cNvSpPr/>
            <p:nvPr/>
          </p:nvSpPr>
          <p:spPr>
            <a:xfrm>
              <a:off x="188125" y="1444450"/>
              <a:ext cx="7242550" cy="342300"/>
            </a:xfrm>
            <a:custGeom>
              <a:avLst/>
              <a:gdLst/>
              <a:ahLst/>
              <a:cxnLst/>
              <a:rect l="l" t="t" r="r" b="b"/>
              <a:pathLst>
                <a:path w="289702" h="13692" extrusionOk="0">
                  <a:moveTo>
                    <a:pt x="280630" y="228"/>
                  </a:moveTo>
                  <a:cubicBezTo>
                    <a:pt x="284029" y="228"/>
                    <a:pt x="287287" y="2864"/>
                    <a:pt x="287287" y="6840"/>
                  </a:cubicBezTo>
                  <a:cubicBezTo>
                    <a:pt x="287262" y="10494"/>
                    <a:pt x="284317" y="13467"/>
                    <a:pt x="280665" y="13474"/>
                  </a:cubicBezTo>
                  <a:lnTo>
                    <a:pt x="280665" y="13474"/>
                  </a:lnTo>
                  <a:cubicBezTo>
                    <a:pt x="274771" y="13464"/>
                    <a:pt x="271826" y="6325"/>
                    <a:pt x="275994" y="2181"/>
                  </a:cubicBezTo>
                  <a:cubicBezTo>
                    <a:pt x="277344" y="832"/>
                    <a:pt x="279003" y="228"/>
                    <a:pt x="280630" y="228"/>
                  </a:cubicBezTo>
                  <a:close/>
                  <a:moveTo>
                    <a:pt x="8782" y="228"/>
                  </a:moveTo>
                  <a:cubicBezTo>
                    <a:pt x="12181" y="228"/>
                    <a:pt x="15439" y="2864"/>
                    <a:pt x="15439" y="6840"/>
                  </a:cubicBezTo>
                  <a:cubicBezTo>
                    <a:pt x="15439" y="10498"/>
                    <a:pt x="12488" y="13449"/>
                    <a:pt x="8829" y="13474"/>
                  </a:cubicBezTo>
                  <a:cubicBezTo>
                    <a:pt x="2951" y="13474"/>
                    <a:pt x="0" y="6352"/>
                    <a:pt x="4146" y="2181"/>
                  </a:cubicBezTo>
                  <a:cubicBezTo>
                    <a:pt x="5496" y="832"/>
                    <a:pt x="7155" y="228"/>
                    <a:pt x="8782" y="228"/>
                  </a:cubicBezTo>
                  <a:close/>
                  <a:moveTo>
                    <a:pt x="22375" y="228"/>
                  </a:moveTo>
                  <a:cubicBezTo>
                    <a:pt x="25769" y="228"/>
                    <a:pt x="29032" y="2864"/>
                    <a:pt x="29048" y="6840"/>
                  </a:cubicBezTo>
                  <a:cubicBezTo>
                    <a:pt x="29024" y="10498"/>
                    <a:pt x="26073" y="13449"/>
                    <a:pt x="22439" y="13474"/>
                  </a:cubicBezTo>
                  <a:cubicBezTo>
                    <a:pt x="16536" y="13474"/>
                    <a:pt x="13585" y="6352"/>
                    <a:pt x="17756" y="2181"/>
                  </a:cubicBezTo>
                  <a:cubicBezTo>
                    <a:pt x="19098" y="832"/>
                    <a:pt x="20751" y="228"/>
                    <a:pt x="22375" y="228"/>
                  </a:cubicBezTo>
                  <a:close/>
                  <a:moveTo>
                    <a:pt x="35976" y="228"/>
                  </a:moveTo>
                  <a:cubicBezTo>
                    <a:pt x="39376" y="228"/>
                    <a:pt x="42633" y="2864"/>
                    <a:pt x="42633" y="6840"/>
                  </a:cubicBezTo>
                  <a:cubicBezTo>
                    <a:pt x="42633" y="10498"/>
                    <a:pt x="39658" y="13449"/>
                    <a:pt x="36024" y="13474"/>
                  </a:cubicBezTo>
                  <a:cubicBezTo>
                    <a:pt x="30121" y="13474"/>
                    <a:pt x="27170" y="6352"/>
                    <a:pt x="31341" y="2181"/>
                  </a:cubicBezTo>
                  <a:cubicBezTo>
                    <a:pt x="32691" y="832"/>
                    <a:pt x="34350" y="228"/>
                    <a:pt x="35976" y="228"/>
                  </a:cubicBezTo>
                  <a:close/>
                  <a:moveTo>
                    <a:pt x="49561" y="228"/>
                  </a:moveTo>
                  <a:cubicBezTo>
                    <a:pt x="52961" y="228"/>
                    <a:pt x="56218" y="2864"/>
                    <a:pt x="56218" y="6840"/>
                  </a:cubicBezTo>
                  <a:cubicBezTo>
                    <a:pt x="56218" y="10498"/>
                    <a:pt x="53267" y="13449"/>
                    <a:pt x="49609" y="13474"/>
                  </a:cubicBezTo>
                  <a:cubicBezTo>
                    <a:pt x="43706" y="13474"/>
                    <a:pt x="40755" y="6352"/>
                    <a:pt x="44926" y="2181"/>
                  </a:cubicBezTo>
                  <a:cubicBezTo>
                    <a:pt x="46276" y="832"/>
                    <a:pt x="47935" y="228"/>
                    <a:pt x="49561" y="228"/>
                  </a:cubicBezTo>
                  <a:close/>
                  <a:moveTo>
                    <a:pt x="63154" y="228"/>
                  </a:moveTo>
                  <a:cubicBezTo>
                    <a:pt x="66546" y="228"/>
                    <a:pt x="69803" y="2864"/>
                    <a:pt x="69803" y="6840"/>
                  </a:cubicBezTo>
                  <a:cubicBezTo>
                    <a:pt x="69803" y="10498"/>
                    <a:pt x="66852" y="13449"/>
                    <a:pt x="63194" y="13474"/>
                  </a:cubicBezTo>
                  <a:cubicBezTo>
                    <a:pt x="57316" y="13474"/>
                    <a:pt x="54365" y="6328"/>
                    <a:pt x="58535" y="2181"/>
                  </a:cubicBezTo>
                  <a:cubicBezTo>
                    <a:pt x="59877" y="832"/>
                    <a:pt x="61531" y="228"/>
                    <a:pt x="63154" y="228"/>
                  </a:cubicBezTo>
                  <a:close/>
                  <a:moveTo>
                    <a:pt x="76740" y="228"/>
                  </a:moveTo>
                  <a:cubicBezTo>
                    <a:pt x="80133" y="228"/>
                    <a:pt x="83396" y="2864"/>
                    <a:pt x="83413" y="6840"/>
                  </a:cubicBezTo>
                  <a:cubicBezTo>
                    <a:pt x="83389" y="10498"/>
                    <a:pt x="80437" y="13449"/>
                    <a:pt x="76803" y="13474"/>
                  </a:cubicBezTo>
                  <a:cubicBezTo>
                    <a:pt x="70901" y="13474"/>
                    <a:pt x="67950" y="6352"/>
                    <a:pt x="72120" y="2181"/>
                  </a:cubicBezTo>
                  <a:cubicBezTo>
                    <a:pt x="73462" y="832"/>
                    <a:pt x="75116" y="228"/>
                    <a:pt x="76740" y="228"/>
                  </a:cubicBezTo>
                  <a:close/>
                  <a:moveTo>
                    <a:pt x="90341" y="228"/>
                  </a:moveTo>
                  <a:cubicBezTo>
                    <a:pt x="93740" y="228"/>
                    <a:pt x="96998" y="2864"/>
                    <a:pt x="96998" y="6840"/>
                  </a:cubicBezTo>
                  <a:cubicBezTo>
                    <a:pt x="96998" y="10498"/>
                    <a:pt x="94022" y="13449"/>
                    <a:pt x="90388" y="13474"/>
                  </a:cubicBezTo>
                  <a:cubicBezTo>
                    <a:pt x="84486" y="13449"/>
                    <a:pt x="81535" y="6328"/>
                    <a:pt x="85706" y="2181"/>
                  </a:cubicBezTo>
                  <a:cubicBezTo>
                    <a:pt x="87055" y="832"/>
                    <a:pt x="88714" y="228"/>
                    <a:pt x="90341" y="228"/>
                  </a:cubicBezTo>
                  <a:close/>
                  <a:moveTo>
                    <a:pt x="103926" y="228"/>
                  </a:moveTo>
                  <a:cubicBezTo>
                    <a:pt x="107325" y="228"/>
                    <a:pt x="110583" y="2864"/>
                    <a:pt x="110583" y="6840"/>
                  </a:cubicBezTo>
                  <a:cubicBezTo>
                    <a:pt x="110583" y="10498"/>
                    <a:pt x="107632" y="13449"/>
                    <a:pt x="103973" y="13474"/>
                  </a:cubicBezTo>
                  <a:cubicBezTo>
                    <a:pt x="98096" y="13474"/>
                    <a:pt x="95120" y="6352"/>
                    <a:pt x="99291" y="2181"/>
                  </a:cubicBezTo>
                  <a:cubicBezTo>
                    <a:pt x="100640" y="832"/>
                    <a:pt x="102300" y="228"/>
                    <a:pt x="103926" y="228"/>
                  </a:cubicBezTo>
                  <a:close/>
                  <a:moveTo>
                    <a:pt x="117519" y="228"/>
                  </a:moveTo>
                  <a:cubicBezTo>
                    <a:pt x="120910" y="228"/>
                    <a:pt x="124168" y="2864"/>
                    <a:pt x="124168" y="6840"/>
                  </a:cubicBezTo>
                  <a:cubicBezTo>
                    <a:pt x="124168" y="10498"/>
                    <a:pt x="121217" y="13449"/>
                    <a:pt x="117559" y="13474"/>
                  </a:cubicBezTo>
                  <a:cubicBezTo>
                    <a:pt x="111681" y="13474"/>
                    <a:pt x="108729" y="6352"/>
                    <a:pt x="112900" y="2181"/>
                  </a:cubicBezTo>
                  <a:cubicBezTo>
                    <a:pt x="114242" y="832"/>
                    <a:pt x="115896" y="228"/>
                    <a:pt x="117519" y="228"/>
                  </a:cubicBezTo>
                  <a:close/>
                  <a:moveTo>
                    <a:pt x="131121" y="228"/>
                  </a:moveTo>
                  <a:cubicBezTo>
                    <a:pt x="134520" y="228"/>
                    <a:pt x="137778" y="2864"/>
                    <a:pt x="137778" y="6840"/>
                  </a:cubicBezTo>
                  <a:cubicBezTo>
                    <a:pt x="137753" y="10498"/>
                    <a:pt x="134802" y="13449"/>
                    <a:pt x="131168" y="13474"/>
                  </a:cubicBezTo>
                  <a:cubicBezTo>
                    <a:pt x="125266" y="13474"/>
                    <a:pt x="122315" y="6352"/>
                    <a:pt x="126485" y="2181"/>
                  </a:cubicBezTo>
                  <a:cubicBezTo>
                    <a:pt x="127835" y="832"/>
                    <a:pt x="129494" y="228"/>
                    <a:pt x="131121" y="228"/>
                  </a:cubicBezTo>
                  <a:close/>
                  <a:moveTo>
                    <a:pt x="144706" y="228"/>
                  </a:moveTo>
                  <a:cubicBezTo>
                    <a:pt x="148105" y="228"/>
                    <a:pt x="151363" y="2864"/>
                    <a:pt x="151363" y="6840"/>
                  </a:cubicBezTo>
                  <a:cubicBezTo>
                    <a:pt x="151363" y="10498"/>
                    <a:pt x="148412" y="13449"/>
                    <a:pt x="144753" y="13474"/>
                  </a:cubicBezTo>
                  <a:cubicBezTo>
                    <a:pt x="138851" y="13474"/>
                    <a:pt x="135900" y="6352"/>
                    <a:pt x="140070" y="2181"/>
                  </a:cubicBezTo>
                  <a:cubicBezTo>
                    <a:pt x="141420" y="832"/>
                    <a:pt x="143079" y="228"/>
                    <a:pt x="144706" y="228"/>
                  </a:cubicBezTo>
                  <a:close/>
                  <a:moveTo>
                    <a:pt x="158291" y="228"/>
                  </a:moveTo>
                  <a:cubicBezTo>
                    <a:pt x="161690" y="228"/>
                    <a:pt x="164948" y="2864"/>
                    <a:pt x="164948" y="6840"/>
                  </a:cubicBezTo>
                  <a:cubicBezTo>
                    <a:pt x="164948" y="10498"/>
                    <a:pt x="161997" y="13449"/>
                    <a:pt x="158338" y="13474"/>
                  </a:cubicBezTo>
                  <a:cubicBezTo>
                    <a:pt x="152460" y="13474"/>
                    <a:pt x="149485" y="6352"/>
                    <a:pt x="153655" y="2181"/>
                  </a:cubicBezTo>
                  <a:cubicBezTo>
                    <a:pt x="155005" y="832"/>
                    <a:pt x="156664" y="228"/>
                    <a:pt x="158291" y="228"/>
                  </a:cubicBezTo>
                  <a:close/>
                  <a:moveTo>
                    <a:pt x="171889" y="228"/>
                  </a:moveTo>
                  <a:cubicBezTo>
                    <a:pt x="175288" y="228"/>
                    <a:pt x="178557" y="2864"/>
                    <a:pt x="178557" y="6840"/>
                  </a:cubicBezTo>
                  <a:cubicBezTo>
                    <a:pt x="178533" y="10498"/>
                    <a:pt x="175582" y="13449"/>
                    <a:pt x="171923" y="13474"/>
                  </a:cubicBezTo>
                  <a:cubicBezTo>
                    <a:pt x="166045" y="13474"/>
                    <a:pt x="163094" y="6328"/>
                    <a:pt x="167265" y="2181"/>
                  </a:cubicBezTo>
                  <a:cubicBezTo>
                    <a:pt x="168607" y="832"/>
                    <a:pt x="170263" y="228"/>
                    <a:pt x="171889" y="228"/>
                  </a:cubicBezTo>
                  <a:close/>
                  <a:moveTo>
                    <a:pt x="185485" y="228"/>
                  </a:moveTo>
                  <a:cubicBezTo>
                    <a:pt x="188885" y="228"/>
                    <a:pt x="192142" y="2864"/>
                    <a:pt x="192142" y="6840"/>
                  </a:cubicBezTo>
                  <a:cubicBezTo>
                    <a:pt x="192142" y="10498"/>
                    <a:pt x="189191" y="13449"/>
                    <a:pt x="185533" y="13474"/>
                  </a:cubicBezTo>
                  <a:cubicBezTo>
                    <a:pt x="179630" y="13474"/>
                    <a:pt x="176679" y="6328"/>
                    <a:pt x="180850" y="2181"/>
                  </a:cubicBezTo>
                  <a:cubicBezTo>
                    <a:pt x="182200" y="832"/>
                    <a:pt x="183859" y="228"/>
                    <a:pt x="185485" y="228"/>
                  </a:cubicBezTo>
                  <a:close/>
                  <a:moveTo>
                    <a:pt x="199070" y="228"/>
                  </a:moveTo>
                  <a:cubicBezTo>
                    <a:pt x="202470" y="228"/>
                    <a:pt x="205727" y="2864"/>
                    <a:pt x="205727" y="6840"/>
                  </a:cubicBezTo>
                  <a:cubicBezTo>
                    <a:pt x="205727" y="10498"/>
                    <a:pt x="202776" y="13449"/>
                    <a:pt x="199118" y="13474"/>
                  </a:cubicBezTo>
                  <a:cubicBezTo>
                    <a:pt x="193215" y="13474"/>
                    <a:pt x="190264" y="6352"/>
                    <a:pt x="194435" y="2181"/>
                  </a:cubicBezTo>
                  <a:cubicBezTo>
                    <a:pt x="195785" y="832"/>
                    <a:pt x="197444" y="228"/>
                    <a:pt x="199070" y="228"/>
                  </a:cubicBezTo>
                  <a:close/>
                  <a:moveTo>
                    <a:pt x="212656" y="228"/>
                  </a:moveTo>
                  <a:cubicBezTo>
                    <a:pt x="216055" y="228"/>
                    <a:pt x="219312" y="2864"/>
                    <a:pt x="219312" y="6840"/>
                  </a:cubicBezTo>
                  <a:cubicBezTo>
                    <a:pt x="219312" y="10498"/>
                    <a:pt x="216361" y="13449"/>
                    <a:pt x="212703" y="13474"/>
                  </a:cubicBezTo>
                  <a:cubicBezTo>
                    <a:pt x="206825" y="13474"/>
                    <a:pt x="203874" y="6352"/>
                    <a:pt x="208020" y="2181"/>
                  </a:cubicBezTo>
                  <a:cubicBezTo>
                    <a:pt x="209370" y="832"/>
                    <a:pt x="211029" y="228"/>
                    <a:pt x="212656" y="228"/>
                  </a:cubicBezTo>
                  <a:close/>
                  <a:moveTo>
                    <a:pt x="226249" y="228"/>
                  </a:moveTo>
                  <a:cubicBezTo>
                    <a:pt x="229642" y="228"/>
                    <a:pt x="232905" y="2864"/>
                    <a:pt x="232922" y="6840"/>
                  </a:cubicBezTo>
                  <a:cubicBezTo>
                    <a:pt x="232898" y="10498"/>
                    <a:pt x="229946" y="13449"/>
                    <a:pt x="226312" y="13474"/>
                  </a:cubicBezTo>
                  <a:cubicBezTo>
                    <a:pt x="220410" y="13474"/>
                    <a:pt x="217459" y="6352"/>
                    <a:pt x="221629" y="2181"/>
                  </a:cubicBezTo>
                  <a:cubicBezTo>
                    <a:pt x="222971" y="832"/>
                    <a:pt x="224625" y="228"/>
                    <a:pt x="226249" y="228"/>
                  </a:cubicBezTo>
                  <a:close/>
                  <a:moveTo>
                    <a:pt x="239850" y="228"/>
                  </a:moveTo>
                  <a:cubicBezTo>
                    <a:pt x="243249" y="228"/>
                    <a:pt x="246507" y="2864"/>
                    <a:pt x="246507" y="6840"/>
                  </a:cubicBezTo>
                  <a:cubicBezTo>
                    <a:pt x="246507" y="10498"/>
                    <a:pt x="243531" y="13449"/>
                    <a:pt x="239897" y="13474"/>
                  </a:cubicBezTo>
                  <a:cubicBezTo>
                    <a:pt x="233995" y="13449"/>
                    <a:pt x="231044" y="6328"/>
                    <a:pt x="235215" y="2181"/>
                  </a:cubicBezTo>
                  <a:cubicBezTo>
                    <a:pt x="236564" y="832"/>
                    <a:pt x="238223" y="228"/>
                    <a:pt x="239850" y="228"/>
                  </a:cubicBezTo>
                  <a:close/>
                  <a:moveTo>
                    <a:pt x="253435" y="228"/>
                  </a:moveTo>
                  <a:cubicBezTo>
                    <a:pt x="256834" y="228"/>
                    <a:pt x="260092" y="2864"/>
                    <a:pt x="260092" y="6840"/>
                  </a:cubicBezTo>
                  <a:cubicBezTo>
                    <a:pt x="260092" y="10498"/>
                    <a:pt x="257141" y="13449"/>
                    <a:pt x="253482" y="13474"/>
                  </a:cubicBezTo>
                  <a:cubicBezTo>
                    <a:pt x="247580" y="13474"/>
                    <a:pt x="244629" y="6352"/>
                    <a:pt x="248800" y="2181"/>
                  </a:cubicBezTo>
                  <a:cubicBezTo>
                    <a:pt x="250149" y="832"/>
                    <a:pt x="251809" y="228"/>
                    <a:pt x="253435" y="228"/>
                  </a:cubicBezTo>
                  <a:close/>
                  <a:moveTo>
                    <a:pt x="267020" y="228"/>
                  </a:moveTo>
                  <a:cubicBezTo>
                    <a:pt x="270419" y="228"/>
                    <a:pt x="273677" y="2864"/>
                    <a:pt x="273677" y="6840"/>
                  </a:cubicBezTo>
                  <a:cubicBezTo>
                    <a:pt x="273677" y="10498"/>
                    <a:pt x="270726" y="13449"/>
                    <a:pt x="267068" y="13474"/>
                  </a:cubicBezTo>
                  <a:cubicBezTo>
                    <a:pt x="261190" y="13474"/>
                    <a:pt x="258238" y="6352"/>
                    <a:pt x="262385" y="2181"/>
                  </a:cubicBezTo>
                  <a:cubicBezTo>
                    <a:pt x="263735" y="832"/>
                    <a:pt x="265394" y="228"/>
                    <a:pt x="267020" y="228"/>
                  </a:cubicBezTo>
                  <a:close/>
                  <a:moveTo>
                    <a:pt x="8835" y="1"/>
                  </a:moveTo>
                  <a:cubicBezTo>
                    <a:pt x="8712" y="1"/>
                    <a:pt x="8588" y="4"/>
                    <a:pt x="8463" y="11"/>
                  </a:cubicBezTo>
                  <a:cubicBezTo>
                    <a:pt x="4829" y="206"/>
                    <a:pt x="2000" y="3206"/>
                    <a:pt x="2000" y="6840"/>
                  </a:cubicBezTo>
                  <a:cubicBezTo>
                    <a:pt x="2000" y="10474"/>
                    <a:pt x="4829" y="13474"/>
                    <a:pt x="8463" y="13669"/>
                  </a:cubicBezTo>
                  <a:cubicBezTo>
                    <a:pt x="8588" y="13676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2"/>
                    <a:pt x="277434" y="13691"/>
                    <a:pt x="280699" y="13691"/>
                  </a:cubicBezTo>
                  <a:cubicBezTo>
                    <a:pt x="282497" y="13691"/>
                    <a:pt x="284322" y="12984"/>
                    <a:pt x="285726" y="11425"/>
                  </a:cubicBezTo>
                  <a:cubicBezTo>
                    <a:pt x="289701" y="7035"/>
                    <a:pt x="286579" y="11"/>
                    <a:pt x="280653" y="11"/>
                  </a:cubicBezTo>
                  <a:cubicBezTo>
                    <a:pt x="277165" y="11"/>
                    <a:pt x="274238" y="2645"/>
                    <a:pt x="273848" y="6108"/>
                  </a:cubicBezTo>
                  <a:cubicBezTo>
                    <a:pt x="273482" y="2645"/>
                    <a:pt x="270555" y="11"/>
                    <a:pt x="267068" y="11"/>
                  </a:cubicBezTo>
                  <a:cubicBezTo>
                    <a:pt x="263580" y="11"/>
                    <a:pt x="260653" y="2645"/>
                    <a:pt x="260263" y="6108"/>
                  </a:cubicBezTo>
                  <a:cubicBezTo>
                    <a:pt x="259897" y="2645"/>
                    <a:pt x="256970" y="11"/>
                    <a:pt x="253458" y="11"/>
                  </a:cubicBezTo>
                  <a:cubicBezTo>
                    <a:pt x="249970" y="11"/>
                    <a:pt x="247044" y="2645"/>
                    <a:pt x="246678" y="6108"/>
                  </a:cubicBezTo>
                  <a:cubicBezTo>
                    <a:pt x="246287" y="2645"/>
                    <a:pt x="243361" y="11"/>
                    <a:pt x="239873" y="11"/>
                  </a:cubicBezTo>
                  <a:cubicBezTo>
                    <a:pt x="236385" y="11"/>
                    <a:pt x="233458" y="2645"/>
                    <a:pt x="233093" y="6108"/>
                  </a:cubicBezTo>
                  <a:cubicBezTo>
                    <a:pt x="232702" y="2645"/>
                    <a:pt x="229776" y="11"/>
                    <a:pt x="226288" y="11"/>
                  </a:cubicBezTo>
                  <a:cubicBezTo>
                    <a:pt x="222800" y="11"/>
                    <a:pt x="219873" y="2645"/>
                    <a:pt x="219483" y="6108"/>
                  </a:cubicBezTo>
                  <a:cubicBezTo>
                    <a:pt x="219117" y="2645"/>
                    <a:pt x="216191" y="11"/>
                    <a:pt x="212703" y="11"/>
                  </a:cubicBezTo>
                  <a:cubicBezTo>
                    <a:pt x="209215" y="11"/>
                    <a:pt x="206288" y="2645"/>
                    <a:pt x="205898" y="6108"/>
                  </a:cubicBezTo>
                  <a:cubicBezTo>
                    <a:pt x="205532" y="2645"/>
                    <a:pt x="202605" y="11"/>
                    <a:pt x="199093" y="11"/>
                  </a:cubicBezTo>
                  <a:cubicBezTo>
                    <a:pt x="195606" y="11"/>
                    <a:pt x="192679" y="2645"/>
                    <a:pt x="192313" y="6108"/>
                  </a:cubicBezTo>
                  <a:cubicBezTo>
                    <a:pt x="191923" y="2645"/>
                    <a:pt x="188996" y="11"/>
                    <a:pt x="185508" y="11"/>
                  </a:cubicBezTo>
                  <a:cubicBezTo>
                    <a:pt x="182021" y="11"/>
                    <a:pt x="179094" y="2645"/>
                    <a:pt x="178704" y="6108"/>
                  </a:cubicBezTo>
                  <a:cubicBezTo>
                    <a:pt x="178338" y="2645"/>
                    <a:pt x="175411" y="11"/>
                    <a:pt x="171923" y="11"/>
                  </a:cubicBezTo>
                  <a:cubicBezTo>
                    <a:pt x="168435" y="11"/>
                    <a:pt x="165509" y="2645"/>
                    <a:pt x="165118" y="6108"/>
                  </a:cubicBezTo>
                  <a:cubicBezTo>
                    <a:pt x="164753" y="2645"/>
                    <a:pt x="161826" y="11"/>
                    <a:pt x="158338" y="11"/>
                  </a:cubicBezTo>
                  <a:cubicBezTo>
                    <a:pt x="154850" y="11"/>
                    <a:pt x="151899" y="2645"/>
                    <a:pt x="151533" y="6108"/>
                  </a:cubicBezTo>
                  <a:cubicBezTo>
                    <a:pt x="151168" y="2645"/>
                    <a:pt x="148216" y="11"/>
                    <a:pt x="144729" y="11"/>
                  </a:cubicBezTo>
                  <a:cubicBezTo>
                    <a:pt x="141241" y="11"/>
                    <a:pt x="138314" y="2645"/>
                    <a:pt x="137948" y="6108"/>
                  </a:cubicBezTo>
                  <a:cubicBezTo>
                    <a:pt x="137558" y="2645"/>
                    <a:pt x="134631" y="11"/>
                    <a:pt x="131144" y="11"/>
                  </a:cubicBezTo>
                  <a:cubicBezTo>
                    <a:pt x="127656" y="11"/>
                    <a:pt x="124729" y="2645"/>
                    <a:pt x="124339" y="6108"/>
                  </a:cubicBezTo>
                  <a:cubicBezTo>
                    <a:pt x="123973" y="2645"/>
                    <a:pt x="121046" y="11"/>
                    <a:pt x="117559" y="11"/>
                  </a:cubicBezTo>
                  <a:cubicBezTo>
                    <a:pt x="114071" y="11"/>
                    <a:pt x="111144" y="2645"/>
                    <a:pt x="110754" y="6108"/>
                  </a:cubicBezTo>
                  <a:cubicBezTo>
                    <a:pt x="110388" y="2645"/>
                    <a:pt x="107461" y="11"/>
                    <a:pt x="103973" y="11"/>
                  </a:cubicBezTo>
                  <a:cubicBezTo>
                    <a:pt x="100486" y="11"/>
                    <a:pt x="97535" y="2645"/>
                    <a:pt x="97169" y="6108"/>
                  </a:cubicBezTo>
                  <a:cubicBezTo>
                    <a:pt x="96803" y="2645"/>
                    <a:pt x="93876" y="11"/>
                    <a:pt x="90364" y="11"/>
                  </a:cubicBezTo>
                  <a:cubicBezTo>
                    <a:pt x="86876" y="11"/>
                    <a:pt x="83949" y="2645"/>
                    <a:pt x="83584" y="6108"/>
                  </a:cubicBezTo>
                  <a:cubicBezTo>
                    <a:pt x="83193" y="2645"/>
                    <a:pt x="80267" y="11"/>
                    <a:pt x="76779" y="11"/>
                  </a:cubicBezTo>
                  <a:cubicBezTo>
                    <a:pt x="73291" y="11"/>
                    <a:pt x="70364" y="2645"/>
                    <a:pt x="69974" y="6108"/>
                  </a:cubicBezTo>
                  <a:cubicBezTo>
                    <a:pt x="69608" y="2645"/>
                    <a:pt x="66682" y="11"/>
                    <a:pt x="63194" y="11"/>
                  </a:cubicBezTo>
                  <a:cubicBezTo>
                    <a:pt x="59706" y="11"/>
                    <a:pt x="56779" y="2645"/>
                    <a:pt x="56389" y="6108"/>
                  </a:cubicBezTo>
                  <a:cubicBezTo>
                    <a:pt x="56023" y="2645"/>
                    <a:pt x="53096" y="11"/>
                    <a:pt x="49584" y="11"/>
                  </a:cubicBezTo>
                  <a:cubicBezTo>
                    <a:pt x="46097" y="11"/>
                    <a:pt x="43170" y="2645"/>
                    <a:pt x="42804" y="6108"/>
                  </a:cubicBezTo>
                  <a:cubicBezTo>
                    <a:pt x="42414" y="2645"/>
                    <a:pt x="39487" y="11"/>
                    <a:pt x="35999" y="11"/>
                  </a:cubicBezTo>
                  <a:cubicBezTo>
                    <a:pt x="32512" y="11"/>
                    <a:pt x="29585" y="2645"/>
                    <a:pt x="29219" y="6108"/>
                  </a:cubicBezTo>
                  <a:cubicBezTo>
                    <a:pt x="28829" y="2645"/>
                    <a:pt x="25902" y="11"/>
                    <a:pt x="22414" y="11"/>
                  </a:cubicBezTo>
                  <a:cubicBezTo>
                    <a:pt x="18926" y="11"/>
                    <a:pt x="16000" y="2645"/>
                    <a:pt x="15609" y="6108"/>
                  </a:cubicBezTo>
                  <a:cubicBezTo>
                    <a:pt x="15256" y="2622"/>
                    <a:pt x="12310" y="1"/>
                    <a:pt x="88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5"/>
            <p:cNvSpPr/>
            <p:nvPr/>
          </p:nvSpPr>
          <p:spPr>
            <a:xfrm>
              <a:off x="70867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7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5"/>
            <p:cNvSpPr/>
            <p:nvPr/>
          </p:nvSpPr>
          <p:spPr>
            <a:xfrm>
              <a:off x="7148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4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5"/>
            <p:cNvSpPr/>
            <p:nvPr/>
          </p:nvSpPr>
          <p:spPr>
            <a:xfrm>
              <a:off x="6679450" y="14770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75" y="217"/>
                  </a:moveTo>
                  <a:cubicBezTo>
                    <a:pt x="10107" y="217"/>
                    <a:pt x="12731" y="2335"/>
                    <a:pt x="12731" y="5537"/>
                  </a:cubicBezTo>
                  <a:cubicBezTo>
                    <a:pt x="12731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0" y="10592"/>
                    <a:pt x="6026" y="11097"/>
                    <a:pt x="7385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5"/>
            <p:cNvSpPr/>
            <p:nvPr/>
          </p:nvSpPr>
          <p:spPr>
            <a:xfrm>
              <a:off x="6747725" y="1528250"/>
              <a:ext cx="205525" cy="175900"/>
            </a:xfrm>
            <a:custGeom>
              <a:avLst/>
              <a:gdLst/>
              <a:ahLst/>
              <a:cxnLst/>
              <a:rect l="l" t="t" r="r" b="b"/>
              <a:pathLst>
                <a:path w="8221" h="7036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5" y="6715"/>
                    <a:pt x="3813" y="7035"/>
                    <a:pt x="4674" y="7035"/>
                  </a:cubicBezTo>
                  <a:cubicBezTo>
                    <a:pt x="6484" y="7035"/>
                    <a:pt x="8220" y="5620"/>
                    <a:pt x="8220" y="3488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5"/>
            <p:cNvSpPr/>
            <p:nvPr/>
          </p:nvSpPr>
          <p:spPr>
            <a:xfrm>
              <a:off x="68093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5"/>
            <p:cNvSpPr/>
            <p:nvPr/>
          </p:nvSpPr>
          <p:spPr>
            <a:xfrm>
              <a:off x="68495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3" y="5122"/>
                    <a:pt x="3659" y="1756"/>
                  </a:cubicBezTo>
                  <a:cubicBezTo>
                    <a:pt x="4743" y="681"/>
                    <a:pt x="6069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5"/>
            <p:cNvSpPr/>
            <p:nvPr/>
          </p:nvSpPr>
          <p:spPr>
            <a:xfrm>
              <a:off x="357625" y="1135375"/>
              <a:ext cx="6903525" cy="342275"/>
            </a:xfrm>
            <a:custGeom>
              <a:avLst/>
              <a:gdLst/>
              <a:ahLst/>
              <a:cxnLst/>
              <a:rect l="l" t="t" r="r" b="b"/>
              <a:pathLst>
                <a:path w="276141" h="13691" extrusionOk="0">
                  <a:moveTo>
                    <a:pt x="171889" y="232"/>
                  </a:moveTo>
                  <a:cubicBezTo>
                    <a:pt x="175299" y="232"/>
                    <a:pt x="178574" y="2887"/>
                    <a:pt x="178558" y="6886"/>
                  </a:cubicBezTo>
                  <a:cubicBezTo>
                    <a:pt x="178558" y="10516"/>
                    <a:pt x="175589" y="13465"/>
                    <a:pt x="171960" y="13471"/>
                  </a:cubicBezTo>
                  <a:lnTo>
                    <a:pt x="171960" y="13471"/>
                  </a:lnTo>
                  <a:cubicBezTo>
                    <a:pt x="166066" y="13461"/>
                    <a:pt x="163097" y="6347"/>
                    <a:pt x="167265" y="2179"/>
                  </a:cubicBezTo>
                  <a:cubicBezTo>
                    <a:pt x="168610" y="834"/>
                    <a:pt x="170265" y="232"/>
                    <a:pt x="171889" y="232"/>
                  </a:cubicBezTo>
                  <a:close/>
                  <a:moveTo>
                    <a:pt x="226253" y="232"/>
                  </a:moveTo>
                  <a:cubicBezTo>
                    <a:pt x="229664" y="232"/>
                    <a:pt x="232939" y="2887"/>
                    <a:pt x="232922" y="6886"/>
                  </a:cubicBezTo>
                  <a:cubicBezTo>
                    <a:pt x="232922" y="10516"/>
                    <a:pt x="229953" y="13465"/>
                    <a:pt x="226325" y="13471"/>
                  </a:cubicBezTo>
                  <a:lnTo>
                    <a:pt x="226325" y="13471"/>
                  </a:lnTo>
                  <a:cubicBezTo>
                    <a:pt x="220431" y="13461"/>
                    <a:pt x="217462" y="6347"/>
                    <a:pt x="221630" y="2179"/>
                  </a:cubicBezTo>
                  <a:cubicBezTo>
                    <a:pt x="222975" y="834"/>
                    <a:pt x="224630" y="232"/>
                    <a:pt x="226253" y="232"/>
                  </a:cubicBezTo>
                  <a:close/>
                  <a:moveTo>
                    <a:pt x="185509" y="232"/>
                  </a:moveTo>
                  <a:cubicBezTo>
                    <a:pt x="188920" y="232"/>
                    <a:pt x="192184" y="2887"/>
                    <a:pt x="192167" y="6886"/>
                  </a:cubicBezTo>
                  <a:cubicBezTo>
                    <a:pt x="192143" y="10516"/>
                    <a:pt x="189198" y="13465"/>
                    <a:pt x="185545" y="13471"/>
                  </a:cubicBezTo>
                  <a:lnTo>
                    <a:pt x="185545" y="13471"/>
                  </a:lnTo>
                  <a:cubicBezTo>
                    <a:pt x="179651" y="13461"/>
                    <a:pt x="176707" y="6322"/>
                    <a:pt x="180875" y="2179"/>
                  </a:cubicBezTo>
                  <a:cubicBezTo>
                    <a:pt x="182228" y="834"/>
                    <a:pt x="183885" y="232"/>
                    <a:pt x="185509" y="232"/>
                  </a:cubicBezTo>
                  <a:close/>
                  <a:moveTo>
                    <a:pt x="239857" y="232"/>
                  </a:moveTo>
                  <a:cubicBezTo>
                    <a:pt x="243260" y="232"/>
                    <a:pt x="246524" y="2887"/>
                    <a:pt x="246507" y="6886"/>
                  </a:cubicBezTo>
                  <a:cubicBezTo>
                    <a:pt x="246507" y="10516"/>
                    <a:pt x="243563" y="13465"/>
                    <a:pt x="239910" y="13471"/>
                  </a:cubicBezTo>
                  <a:lnTo>
                    <a:pt x="239910" y="13471"/>
                  </a:lnTo>
                  <a:cubicBezTo>
                    <a:pt x="234016" y="13461"/>
                    <a:pt x="231072" y="6347"/>
                    <a:pt x="235239" y="2179"/>
                  </a:cubicBezTo>
                  <a:cubicBezTo>
                    <a:pt x="236584" y="834"/>
                    <a:pt x="238236" y="232"/>
                    <a:pt x="239857" y="232"/>
                  </a:cubicBezTo>
                  <a:close/>
                  <a:moveTo>
                    <a:pt x="22399" y="232"/>
                  </a:moveTo>
                  <a:cubicBezTo>
                    <a:pt x="25804" y="232"/>
                    <a:pt x="29073" y="2887"/>
                    <a:pt x="29073" y="6886"/>
                  </a:cubicBezTo>
                  <a:cubicBezTo>
                    <a:pt x="29049" y="10516"/>
                    <a:pt x="26104" y="13465"/>
                    <a:pt x="22451" y="13471"/>
                  </a:cubicBezTo>
                  <a:lnTo>
                    <a:pt x="22451" y="13471"/>
                  </a:lnTo>
                  <a:cubicBezTo>
                    <a:pt x="16557" y="13461"/>
                    <a:pt x="13613" y="6347"/>
                    <a:pt x="17780" y="2179"/>
                  </a:cubicBezTo>
                  <a:cubicBezTo>
                    <a:pt x="19126" y="834"/>
                    <a:pt x="20778" y="232"/>
                    <a:pt x="22399" y="232"/>
                  </a:cubicBezTo>
                  <a:close/>
                  <a:moveTo>
                    <a:pt x="35983" y="232"/>
                  </a:moveTo>
                  <a:cubicBezTo>
                    <a:pt x="39387" y="232"/>
                    <a:pt x="42650" y="2887"/>
                    <a:pt x="42634" y="6886"/>
                  </a:cubicBezTo>
                  <a:cubicBezTo>
                    <a:pt x="42634" y="10516"/>
                    <a:pt x="39689" y="13465"/>
                    <a:pt x="36036" y="13471"/>
                  </a:cubicBezTo>
                  <a:lnTo>
                    <a:pt x="36036" y="13471"/>
                  </a:lnTo>
                  <a:cubicBezTo>
                    <a:pt x="30142" y="13461"/>
                    <a:pt x="27198" y="6347"/>
                    <a:pt x="31366" y="2179"/>
                  </a:cubicBezTo>
                  <a:cubicBezTo>
                    <a:pt x="32711" y="834"/>
                    <a:pt x="34363" y="232"/>
                    <a:pt x="35983" y="232"/>
                  </a:cubicBezTo>
                  <a:close/>
                  <a:moveTo>
                    <a:pt x="76763" y="232"/>
                  </a:moveTo>
                  <a:cubicBezTo>
                    <a:pt x="80166" y="232"/>
                    <a:pt x="83430" y="2887"/>
                    <a:pt x="83413" y="6886"/>
                  </a:cubicBezTo>
                  <a:cubicBezTo>
                    <a:pt x="83413" y="10516"/>
                    <a:pt x="80469" y="13465"/>
                    <a:pt x="76816" y="13471"/>
                  </a:cubicBezTo>
                  <a:lnTo>
                    <a:pt x="76816" y="13471"/>
                  </a:lnTo>
                  <a:cubicBezTo>
                    <a:pt x="70922" y="13461"/>
                    <a:pt x="67953" y="6347"/>
                    <a:pt x="72145" y="2179"/>
                  </a:cubicBezTo>
                  <a:cubicBezTo>
                    <a:pt x="73490" y="834"/>
                    <a:pt x="75142" y="232"/>
                    <a:pt x="76763" y="232"/>
                  </a:cubicBezTo>
                  <a:close/>
                  <a:moveTo>
                    <a:pt x="131120" y="232"/>
                  </a:moveTo>
                  <a:cubicBezTo>
                    <a:pt x="134531" y="232"/>
                    <a:pt x="137794" y="2887"/>
                    <a:pt x="137778" y="6886"/>
                  </a:cubicBezTo>
                  <a:cubicBezTo>
                    <a:pt x="137778" y="10516"/>
                    <a:pt x="134833" y="13465"/>
                    <a:pt x="131180" y="13471"/>
                  </a:cubicBezTo>
                  <a:lnTo>
                    <a:pt x="131180" y="13471"/>
                  </a:lnTo>
                  <a:cubicBezTo>
                    <a:pt x="125286" y="13461"/>
                    <a:pt x="122318" y="6347"/>
                    <a:pt x="126485" y="2179"/>
                  </a:cubicBezTo>
                  <a:cubicBezTo>
                    <a:pt x="127838" y="834"/>
                    <a:pt x="129496" y="232"/>
                    <a:pt x="131120" y="232"/>
                  </a:cubicBezTo>
                  <a:close/>
                  <a:moveTo>
                    <a:pt x="8794" y="232"/>
                  </a:moveTo>
                  <a:cubicBezTo>
                    <a:pt x="12205" y="232"/>
                    <a:pt x="15480" y="2887"/>
                    <a:pt x="15463" y="6886"/>
                  </a:cubicBezTo>
                  <a:cubicBezTo>
                    <a:pt x="15439" y="10520"/>
                    <a:pt x="12488" y="13471"/>
                    <a:pt x="8854" y="13471"/>
                  </a:cubicBezTo>
                  <a:cubicBezTo>
                    <a:pt x="2952" y="13471"/>
                    <a:pt x="0" y="6349"/>
                    <a:pt x="4171" y="2179"/>
                  </a:cubicBezTo>
                  <a:cubicBezTo>
                    <a:pt x="5516" y="834"/>
                    <a:pt x="7171" y="232"/>
                    <a:pt x="8794" y="232"/>
                  </a:cubicBezTo>
                  <a:close/>
                  <a:moveTo>
                    <a:pt x="49569" y="232"/>
                  </a:moveTo>
                  <a:cubicBezTo>
                    <a:pt x="52974" y="232"/>
                    <a:pt x="56243" y="2887"/>
                    <a:pt x="56243" y="6886"/>
                  </a:cubicBezTo>
                  <a:cubicBezTo>
                    <a:pt x="56219" y="10520"/>
                    <a:pt x="53268" y="13471"/>
                    <a:pt x="49633" y="13471"/>
                  </a:cubicBezTo>
                  <a:cubicBezTo>
                    <a:pt x="43731" y="13471"/>
                    <a:pt x="40780" y="6349"/>
                    <a:pt x="44951" y="2179"/>
                  </a:cubicBezTo>
                  <a:cubicBezTo>
                    <a:pt x="46296" y="834"/>
                    <a:pt x="47948" y="232"/>
                    <a:pt x="49569" y="232"/>
                  </a:cubicBezTo>
                  <a:close/>
                  <a:moveTo>
                    <a:pt x="63159" y="232"/>
                  </a:moveTo>
                  <a:cubicBezTo>
                    <a:pt x="66570" y="232"/>
                    <a:pt x="69845" y="2887"/>
                    <a:pt x="69828" y="6886"/>
                  </a:cubicBezTo>
                  <a:cubicBezTo>
                    <a:pt x="69804" y="10520"/>
                    <a:pt x="66853" y="13471"/>
                    <a:pt x="63219" y="13471"/>
                  </a:cubicBezTo>
                  <a:cubicBezTo>
                    <a:pt x="57341" y="13471"/>
                    <a:pt x="54365" y="6349"/>
                    <a:pt x="58536" y="2179"/>
                  </a:cubicBezTo>
                  <a:cubicBezTo>
                    <a:pt x="59881" y="834"/>
                    <a:pt x="61535" y="232"/>
                    <a:pt x="63159" y="232"/>
                  </a:cubicBezTo>
                  <a:close/>
                  <a:moveTo>
                    <a:pt x="90349" y="232"/>
                  </a:moveTo>
                  <a:cubicBezTo>
                    <a:pt x="93754" y="232"/>
                    <a:pt x="97023" y="2887"/>
                    <a:pt x="97023" y="6886"/>
                  </a:cubicBezTo>
                  <a:cubicBezTo>
                    <a:pt x="96998" y="10520"/>
                    <a:pt x="94047" y="13471"/>
                    <a:pt x="90413" y="13471"/>
                  </a:cubicBezTo>
                  <a:cubicBezTo>
                    <a:pt x="84511" y="13471"/>
                    <a:pt x="81560" y="6349"/>
                    <a:pt x="85730" y="2179"/>
                  </a:cubicBezTo>
                  <a:cubicBezTo>
                    <a:pt x="87075" y="834"/>
                    <a:pt x="88727" y="232"/>
                    <a:pt x="90349" y="232"/>
                  </a:cubicBezTo>
                  <a:close/>
                  <a:moveTo>
                    <a:pt x="103934" y="232"/>
                  </a:moveTo>
                  <a:cubicBezTo>
                    <a:pt x="107339" y="232"/>
                    <a:pt x="110608" y="2887"/>
                    <a:pt x="110608" y="6886"/>
                  </a:cubicBezTo>
                  <a:cubicBezTo>
                    <a:pt x="110583" y="10520"/>
                    <a:pt x="107632" y="13471"/>
                    <a:pt x="103998" y="13471"/>
                  </a:cubicBezTo>
                  <a:cubicBezTo>
                    <a:pt x="98096" y="13471"/>
                    <a:pt x="95145" y="6349"/>
                    <a:pt x="99315" y="2179"/>
                  </a:cubicBezTo>
                  <a:cubicBezTo>
                    <a:pt x="100660" y="834"/>
                    <a:pt x="102313" y="232"/>
                    <a:pt x="103934" y="232"/>
                  </a:cubicBezTo>
                  <a:close/>
                  <a:moveTo>
                    <a:pt x="144713" y="232"/>
                  </a:moveTo>
                  <a:cubicBezTo>
                    <a:pt x="148119" y="232"/>
                    <a:pt x="151387" y="2887"/>
                    <a:pt x="151387" y="6886"/>
                  </a:cubicBezTo>
                  <a:cubicBezTo>
                    <a:pt x="151363" y="10520"/>
                    <a:pt x="148412" y="13471"/>
                    <a:pt x="144778" y="13471"/>
                  </a:cubicBezTo>
                  <a:cubicBezTo>
                    <a:pt x="138875" y="13471"/>
                    <a:pt x="135924" y="6349"/>
                    <a:pt x="140095" y="2179"/>
                  </a:cubicBezTo>
                  <a:cubicBezTo>
                    <a:pt x="141440" y="834"/>
                    <a:pt x="143092" y="232"/>
                    <a:pt x="144713" y="232"/>
                  </a:cubicBezTo>
                  <a:close/>
                  <a:moveTo>
                    <a:pt x="158298" y="232"/>
                  </a:moveTo>
                  <a:cubicBezTo>
                    <a:pt x="161704" y="232"/>
                    <a:pt x="164972" y="2887"/>
                    <a:pt x="164972" y="6886"/>
                  </a:cubicBezTo>
                  <a:cubicBezTo>
                    <a:pt x="164948" y="10520"/>
                    <a:pt x="161997" y="13471"/>
                    <a:pt x="158363" y="13471"/>
                  </a:cubicBezTo>
                  <a:cubicBezTo>
                    <a:pt x="152461" y="13471"/>
                    <a:pt x="149509" y="6349"/>
                    <a:pt x="153680" y="2179"/>
                  </a:cubicBezTo>
                  <a:cubicBezTo>
                    <a:pt x="155025" y="834"/>
                    <a:pt x="156677" y="232"/>
                    <a:pt x="158298" y="232"/>
                  </a:cubicBezTo>
                  <a:close/>
                  <a:moveTo>
                    <a:pt x="199078" y="232"/>
                  </a:moveTo>
                  <a:cubicBezTo>
                    <a:pt x="202483" y="232"/>
                    <a:pt x="205752" y="2887"/>
                    <a:pt x="205752" y="6886"/>
                  </a:cubicBezTo>
                  <a:cubicBezTo>
                    <a:pt x="205728" y="10520"/>
                    <a:pt x="202777" y="13471"/>
                    <a:pt x="199142" y="13471"/>
                  </a:cubicBezTo>
                  <a:cubicBezTo>
                    <a:pt x="193240" y="13471"/>
                    <a:pt x="190289" y="6349"/>
                    <a:pt x="194460" y="2179"/>
                  </a:cubicBezTo>
                  <a:cubicBezTo>
                    <a:pt x="195805" y="834"/>
                    <a:pt x="197457" y="232"/>
                    <a:pt x="199078" y="232"/>
                  </a:cubicBezTo>
                  <a:close/>
                  <a:moveTo>
                    <a:pt x="212668" y="232"/>
                  </a:moveTo>
                  <a:cubicBezTo>
                    <a:pt x="216079" y="232"/>
                    <a:pt x="219354" y="2887"/>
                    <a:pt x="219337" y="6886"/>
                  </a:cubicBezTo>
                  <a:cubicBezTo>
                    <a:pt x="219313" y="10520"/>
                    <a:pt x="216362" y="13471"/>
                    <a:pt x="212728" y="13471"/>
                  </a:cubicBezTo>
                  <a:cubicBezTo>
                    <a:pt x="206825" y="13471"/>
                    <a:pt x="203874" y="6349"/>
                    <a:pt x="208045" y="2179"/>
                  </a:cubicBezTo>
                  <a:cubicBezTo>
                    <a:pt x="209390" y="834"/>
                    <a:pt x="211044" y="232"/>
                    <a:pt x="212668" y="232"/>
                  </a:cubicBezTo>
                  <a:close/>
                  <a:moveTo>
                    <a:pt x="253443" y="232"/>
                  </a:moveTo>
                  <a:cubicBezTo>
                    <a:pt x="256848" y="232"/>
                    <a:pt x="260117" y="2887"/>
                    <a:pt x="260117" y="6886"/>
                  </a:cubicBezTo>
                  <a:cubicBezTo>
                    <a:pt x="260092" y="10520"/>
                    <a:pt x="257141" y="13471"/>
                    <a:pt x="253507" y="13471"/>
                  </a:cubicBezTo>
                  <a:cubicBezTo>
                    <a:pt x="247605" y="13471"/>
                    <a:pt x="244654" y="6349"/>
                    <a:pt x="248824" y="2179"/>
                  </a:cubicBezTo>
                  <a:cubicBezTo>
                    <a:pt x="250169" y="834"/>
                    <a:pt x="251822" y="232"/>
                    <a:pt x="253443" y="232"/>
                  </a:cubicBezTo>
                  <a:close/>
                  <a:moveTo>
                    <a:pt x="267033" y="232"/>
                  </a:moveTo>
                  <a:cubicBezTo>
                    <a:pt x="270444" y="232"/>
                    <a:pt x="273718" y="2887"/>
                    <a:pt x="273702" y="6886"/>
                  </a:cubicBezTo>
                  <a:cubicBezTo>
                    <a:pt x="273677" y="10520"/>
                    <a:pt x="270726" y="13471"/>
                    <a:pt x="267092" y="13471"/>
                  </a:cubicBezTo>
                  <a:cubicBezTo>
                    <a:pt x="261190" y="13471"/>
                    <a:pt x="258239" y="6349"/>
                    <a:pt x="262409" y="2179"/>
                  </a:cubicBezTo>
                  <a:cubicBezTo>
                    <a:pt x="263755" y="834"/>
                    <a:pt x="265409" y="232"/>
                    <a:pt x="267033" y="232"/>
                  </a:cubicBezTo>
                  <a:close/>
                  <a:moveTo>
                    <a:pt x="117529" y="227"/>
                  </a:moveTo>
                  <a:cubicBezTo>
                    <a:pt x="120931" y="227"/>
                    <a:pt x="124193" y="2875"/>
                    <a:pt x="124193" y="6886"/>
                  </a:cubicBezTo>
                  <a:cubicBezTo>
                    <a:pt x="124168" y="10520"/>
                    <a:pt x="121217" y="13447"/>
                    <a:pt x="117583" y="13471"/>
                  </a:cubicBezTo>
                  <a:lnTo>
                    <a:pt x="117608" y="13471"/>
                  </a:lnTo>
                  <a:cubicBezTo>
                    <a:pt x="117598" y="13471"/>
                    <a:pt x="117587" y="13471"/>
                    <a:pt x="117577" y="13471"/>
                  </a:cubicBezTo>
                  <a:cubicBezTo>
                    <a:pt x="111671" y="13471"/>
                    <a:pt x="108737" y="6342"/>
                    <a:pt x="112900" y="2179"/>
                  </a:cubicBezTo>
                  <a:cubicBezTo>
                    <a:pt x="114248" y="831"/>
                    <a:pt x="115905" y="227"/>
                    <a:pt x="117529" y="227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1" y="11055"/>
                    <a:pt x="15634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1032"/>
                    <a:pt x="46146" y="13666"/>
                    <a:pt x="49633" y="13666"/>
                  </a:cubicBezTo>
                  <a:cubicBezTo>
                    <a:pt x="53121" y="13666"/>
                    <a:pt x="56048" y="11032"/>
                    <a:pt x="56414" y="7569"/>
                  </a:cubicBezTo>
                  <a:cubicBezTo>
                    <a:pt x="56804" y="11032"/>
                    <a:pt x="59731" y="13666"/>
                    <a:pt x="63219" y="13666"/>
                  </a:cubicBezTo>
                  <a:cubicBezTo>
                    <a:pt x="66706" y="13666"/>
                    <a:pt x="69633" y="11032"/>
                    <a:pt x="69999" y="7569"/>
                  </a:cubicBezTo>
                  <a:cubicBezTo>
                    <a:pt x="70389" y="11032"/>
                    <a:pt x="73316" y="13666"/>
                    <a:pt x="76804" y="13666"/>
                  </a:cubicBezTo>
                  <a:cubicBezTo>
                    <a:pt x="80291" y="13666"/>
                    <a:pt x="83218" y="11032"/>
                    <a:pt x="83608" y="7569"/>
                  </a:cubicBezTo>
                  <a:cubicBezTo>
                    <a:pt x="83974" y="11057"/>
                    <a:pt x="86901" y="13691"/>
                    <a:pt x="90389" y="13691"/>
                  </a:cubicBezTo>
                  <a:cubicBezTo>
                    <a:pt x="93901" y="13691"/>
                    <a:pt x="96828" y="11057"/>
                    <a:pt x="97193" y="7569"/>
                  </a:cubicBezTo>
                  <a:cubicBezTo>
                    <a:pt x="97584" y="11032"/>
                    <a:pt x="100510" y="13666"/>
                    <a:pt x="103998" y="13666"/>
                  </a:cubicBezTo>
                  <a:cubicBezTo>
                    <a:pt x="107486" y="13666"/>
                    <a:pt x="110413" y="11032"/>
                    <a:pt x="110779" y="7569"/>
                  </a:cubicBezTo>
                  <a:cubicBezTo>
                    <a:pt x="111169" y="11032"/>
                    <a:pt x="114096" y="13666"/>
                    <a:pt x="117583" y="13666"/>
                  </a:cubicBezTo>
                  <a:cubicBezTo>
                    <a:pt x="121071" y="13666"/>
                    <a:pt x="123998" y="11032"/>
                    <a:pt x="124388" y="7569"/>
                  </a:cubicBezTo>
                  <a:cubicBezTo>
                    <a:pt x="124754" y="11032"/>
                    <a:pt x="127681" y="13666"/>
                    <a:pt x="131168" y="13666"/>
                  </a:cubicBezTo>
                  <a:cubicBezTo>
                    <a:pt x="134656" y="13666"/>
                    <a:pt x="137583" y="11032"/>
                    <a:pt x="137973" y="7569"/>
                  </a:cubicBezTo>
                  <a:cubicBezTo>
                    <a:pt x="138339" y="11032"/>
                    <a:pt x="141266" y="13666"/>
                    <a:pt x="144753" y="13666"/>
                  </a:cubicBezTo>
                  <a:cubicBezTo>
                    <a:pt x="148266" y="13666"/>
                    <a:pt x="151192" y="11032"/>
                    <a:pt x="151558" y="7569"/>
                  </a:cubicBezTo>
                  <a:cubicBezTo>
                    <a:pt x="151948" y="11032"/>
                    <a:pt x="154875" y="13666"/>
                    <a:pt x="158363" y="13666"/>
                  </a:cubicBezTo>
                  <a:cubicBezTo>
                    <a:pt x="161851" y="13666"/>
                    <a:pt x="164777" y="11032"/>
                    <a:pt x="165143" y="7569"/>
                  </a:cubicBezTo>
                  <a:cubicBezTo>
                    <a:pt x="165533" y="11032"/>
                    <a:pt x="168460" y="13666"/>
                    <a:pt x="171948" y="13666"/>
                  </a:cubicBezTo>
                  <a:cubicBezTo>
                    <a:pt x="175436" y="13666"/>
                    <a:pt x="178362" y="11032"/>
                    <a:pt x="178753" y="7569"/>
                  </a:cubicBezTo>
                  <a:cubicBezTo>
                    <a:pt x="179119" y="11057"/>
                    <a:pt x="182045" y="13691"/>
                    <a:pt x="185533" y="13691"/>
                  </a:cubicBezTo>
                  <a:cubicBezTo>
                    <a:pt x="189045" y="13691"/>
                    <a:pt x="191972" y="11057"/>
                    <a:pt x="192338" y="7569"/>
                  </a:cubicBezTo>
                  <a:cubicBezTo>
                    <a:pt x="192704" y="11032"/>
                    <a:pt x="195655" y="13666"/>
                    <a:pt x="199142" y="13666"/>
                  </a:cubicBezTo>
                  <a:cubicBezTo>
                    <a:pt x="202630" y="13666"/>
                    <a:pt x="205557" y="11032"/>
                    <a:pt x="205923" y="7569"/>
                  </a:cubicBezTo>
                  <a:cubicBezTo>
                    <a:pt x="206313" y="11032"/>
                    <a:pt x="209240" y="13666"/>
                    <a:pt x="212728" y="13666"/>
                  </a:cubicBezTo>
                  <a:cubicBezTo>
                    <a:pt x="216215" y="13666"/>
                    <a:pt x="219142" y="11032"/>
                    <a:pt x="219508" y="7569"/>
                  </a:cubicBezTo>
                  <a:cubicBezTo>
                    <a:pt x="219898" y="11032"/>
                    <a:pt x="222825" y="13666"/>
                    <a:pt x="226313" y="13666"/>
                  </a:cubicBezTo>
                  <a:cubicBezTo>
                    <a:pt x="229800" y="13666"/>
                    <a:pt x="232727" y="11032"/>
                    <a:pt x="233117" y="7569"/>
                  </a:cubicBezTo>
                  <a:cubicBezTo>
                    <a:pt x="233483" y="11032"/>
                    <a:pt x="236410" y="13666"/>
                    <a:pt x="239898" y="13666"/>
                  </a:cubicBezTo>
                  <a:cubicBezTo>
                    <a:pt x="243385" y="13666"/>
                    <a:pt x="246337" y="11032"/>
                    <a:pt x="246702" y="7569"/>
                  </a:cubicBezTo>
                  <a:cubicBezTo>
                    <a:pt x="247068" y="11032"/>
                    <a:pt x="250019" y="13666"/>
                    <a:pt x="253507" y="13666"/>
                  </a:cubicBezTo>
                  <a:cubicBezTo>
                    <a:pt x="256995" y="13666"/>
                    <a:pt x="259922" y="11032"/>
                    <a:pt x="260288" y="7569"/>
                  </a:cubicBezTo>
                  <a:cubicBezTo>
                    <a:pt x="260696" y="11359"/>
                    <a:pt x="263874" y="13689"/>
                    <a:pt x="267138" y="13689"/>
                  </a:cubicBezTo>
                  <a:cubicBezTo>
                    <a:pt x="268937" y="13689"/>
                    <a:pt x="270762" y="12982"/>
                    <a:pt x="272165" y="11423"/>
                  </a:cubicBezTo>
                  <a:cubicBezTo>
                    <a:pt x="276141" y="7008"/>
                    <a:pt x="272995" y="8"/>
                    <a:pt x="267092" y="8"/>
                  </a:cubicBezTo>
                  <a:lnTo>
                    <a:pt x="267092" y="33"/>
                  </a:lnTo>
                  <a:cubicBezTo>
                    <a:pt x="263605" y="33"/>
                    <a:pt x="260678" y="2642"/>
                    <a:pt x="260288" y="6130"/>
                  </a:cubicBezTo>
                  <a:cubicBezTo>
                    <a:pt x="259922" y="2642"/>
                    <a:pt x="256995" y="33"/>
                    <a:pt x="253507" y="33"/>
                  </a:cubicBezTo>
                  <a:cubicBezTo>
                    <a:pt x="250019" y="33"/>
                    <a:pt x="247068" y="2642"/>
                    <a:pt x="246702" y="6130"/>
                  </a:cubicBezTo>
                  <a:cubicBezTo>
                    <a:pt x="246337" y="2642"/>
                    <a:pt x="243385" y="33"/>
                    <a:pt x="239898" y="33"/>
                  </a:cubicBezTo>
                  <a:cubicBezTo>
                    <a:pt x="236410" y="33"/>
                    <a:pt x="233483" y="2642"/>
                    <a:pt x="233117" y="6130"/>
                  </a:cubicBezTo>
                  <a:cubicBezTo>
                    <a:pt x="232727" y="2642"/>
                    <a:pt x="229800" y="33"/>
                    <a:pt x="226313" y="33"/>
                  </a:cubicBezTo>
                  <a:cubicBezTo>
                    <a:pt x="222825" y="33"/>
                    <a:pt x="219898" y="2642"/>
                    <a:pt x="219508" y="6130"/>
                  </a:cubicBezTo>
                  <a:cubicBezTo>
                    <a:pt x="219142" y="2642"/>
                    <a:pt x="216215" y="33"/>
                    <a:pt x="212728" y="33"/>
                  </a:cubicBezTo>
                  <a:cubicBezTo>
                    <a:pt x="209240" y="33"/>
                    <a:pt x="206313" y="2642"/>
                    <a:pt x="205923" y="6130"/>
                  </a:cubicBezTo>
                  <a:cubicBezTo>
                    <a:pt x="205557" y="2642"/>
                    <a:pt x="202630" y="33"/>
                    <a:pt x="199142" y="33"/>
                  </a:cubicBezTo>
                  <a:cubicBezTo>
                    <a:pt x="195655" y="33"/>
                    <a:pt x="192704" y="2642"/>
                    <a:pt x="192338" y="6130"/>
                  </a:cubicBezTo>
                  <a:cubicBezTo>
                    <a:pt x="191972" y="2642"/>
                    <a:pt x="189045" y="8"/>
                    <a:pt x="185533" y="8"/>
                  </a:cubicBezTo>
                  <a:cubicBezTo>
                    <a:pt x="182045" y="8"/>
                    <a:pt x="179119" y="2642"/>
                    <a:pt x="178753" y="6130"/>
                  </a:cubicBezTo>
                  <a:cubicBezTo>
                    <a:pt x="178362" y="2642"/>
                    <a:pt x="175436" y="33"/>
                    <a:pt x="171948" y="33"/>
                  </a:cubicBezTo>
                  <a:cubicBezTo>
                    <a:pt x="168460" y="33"/>
                    <a:pt x="165533" y="2642"/>
                    <a:pt x="165143" y="6130"/>
                  </a:cubicBezTo>
                  <a:cubicBezTo>
                    <a:pt x="164777" y="2642"/>
                    <a:pt x="161851" y="33"/>
                    <a:pt x="158363" y="33"/>
                  </a:cubicBezTo>
                  <a:cubicBezTo>
                    <a:pt x="154875" y="33"/>
                    <a:pt x="151948" y="2642"/>
                    <a:pt x="151558" y="6130"/>
                  </a:cubicBezTo>
                  <a:cubicBezTo>
                    <a:pt x="151192" y="2642"/>
                    <a:pt x="148266" y="33"/>
                    <a:pt x="144753" y="33"/>
                  </a:cubicBezTo>
                  <a:cubicBezTo>
                    <a:pt x="141266" y="33"/>
                    <a:pt x="138339" y="2642"/>
                    <a:pt x="137973" y="6130"/>
                  </a:cubicBezTo>
                  <a:cubicBezTo>
                    <a:pt x="137583" y="2642"/>
                    <a:pt x="134656" y="33"/>
                    <a:pt x="131168" y="33"/>
                  </a:cubicBezTo>
                  <a:cubicBezTo>
                    <a:pt x="127681" y="33"/>
                    <a:pt x="124754" y="2642"/>
                    <a:pt x="124388" y="6130"/>
                  </a:cubicBezTo>
                  <a:cubicBezTo>
                    <a:pt x="123998" y="2642"/>
                    <a:pt x="121071" y="33"/>
                    <a:pt x="117583" y="33"/>
                  </a:cubicBezTo>
                  <a:cubicBezTo>
                    <a:pt x="114096" y="33"/>
                    <a:pt x="111169" y="2642"/>
                    <a:pt x="110779" y="6130"/>
                  </a:cubicBezTo>
                  <a:cubicBezTo>
                    <a:pt x="110413" y="2642"/>
                    <a:pt x="107486" y="33"/>
                    <a:pt x="103998" y="33"/>
                  </a:cubicBezTo>
                  <a:cubicBezTo>
                    <a:pt x="100510" y="33"/>
                    <a:pt x="97584" y="2642"/>
                    <a:pt x="97193" y="6130"/>
                  </a:cubicBezTo>
                  <a:cubicBezTo>
                    <a:pt x="96828" y="2642"/>
                    <a:pt x="93901" y="8"/>
                    <a:pt x="90389" y="8"/>
                  </a:cubicBezTo>
                  <a:cubicBezTo>
                    <a:pt x="86901" y="8"/>
                    <a:pt x="83974" y="2642"/>
                    <a:pt x="83608" y="6130"/>
                  </a:cubicBezTo>
                  <a:cubicBezTo>
                    <a:pt x="83218" y="2642"/>
                    <a:pt x="80291" y="33"/>
                    <a:pt x="76804" y="33"/>
                  </a:cubicBezTo>
                  <a:cubicBezTo>
                    <a:pt x="73316" y="33"/>
                    <a:pt x="70389" y="2642"/>
                    <a:pt x="69999" y="6130"/>
                  </a:cubicBezTo>
                  <a:cubicBezTo>
                    <a:pt x="69633" y="2642"/>
                    <a:pt x="66706" y="33"/>
                    <a:pt x="63219" y="33"/>
                  </a:cubicBezTo>
                  <a:cubicBezTo>
                    <a:pt x="59731" y="33"/>
                    <a:pt x="56804" y="2642"/>
                    <a:pt x="56414" y="6130"/>
                  </a:cubicBezTo>
                  <a:cubicBezTo>
                    <a:pt x="56048" y="2642"/>
                    <a:pt x="53121" y="33"/>
                    <a:pt x="49633" y="33"/>
                  </a:cubicBezTo>
                  <a:cubicBezTo>
                    <a:pt x="46146" y="33"/>
                    <a:pt x="43195" y="2642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34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5"/>
            <p:cNvSpPr/>
            <p:nvPr/>
          </p:nvSpPr>
          <p:spPr>
            <a:xfrm>
              <a:off x="691725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5"/>
            <p:cNvSpPr/>
            <p:nvPr/>
          </p:nvSpPr>
          <p:spPr>
            <a:xfrm>
              <a:off x="697942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6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6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9" y="3324"/>
                    <a:pt x="2202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5"/>
            <p:cNvSpPr/>
            <p:nvPr/>
          </p:nvSpPr>
          <p:spPr>
            <a:xfrm>
              <a:off x="65099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5"/>
            <p:cNvSpPr/>
            <p:nvPr/>
          </p:nvSpPr>
          <p:spPr>
            <a:xfrm>
              <a:off x="6577600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94" y="217"/>
                  </a:moveTo>
                  <a:cubicBezTo>
                    <a:pt x="6394" y="217"/>
                    <a:pt x="8017" y="1535"/>
                    <a:pt x="8001" y="3537"/>
                  </a:cubicBezTo>
                  <a:cubicBezTo>
                    <a:pt x="8001" y="5342"/>
                    <a:pt x="6513" y="6805"/>
                    <a:pt x="4708" y="6805"/>
                  </a:cubicBezTo>
                  <a:cubicBezTo>
                    <a:pt x="1781" y="6781"/>
                    <a:pt x="318" y="3220"/>
                    <a:pt x="2391" y="1171"/>
                  </a:cubicBezTo>
                  <a:cubicBezTo>
                    <a:pt x="3065" y="513"/>
                    <a:pt x="3888" y="217"/>
                    <a:pt x="4694" y="217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2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5"/>
            <p:cNvSpPr/>
            <p:nvPr/>
          </p:nvSpPr>
          <p:spPr>
            <a:xfrm>
              <a:off x="663920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4" y="217"/>
                  </a:moveTo>
                  <a:cubicBezTo>
                    <a:pt x="2971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4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5"/>
            <p:cNvSpPr/>
            <p:nvPr/>
          </p:nvSpPr>
          <p:spPr>
            <a:xfrm>
              <a:off x="70196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4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5"/>
            <p:cNvSpPr/>
            <p:nvPr/>
          </p:nvSpPr>
          <p:spPr>
            <a:xfrm>
              <a:off x="188125" y="2062125"/>
              <a:ext cx="7242550" cy="342550"/>
            </a:xfrm>
            <a:custGeom>
              <a:avLst/>
              <a:gdLst/>
              <a:ahLst/>
              <a:cxnLst/>
              <a:rect l="l" t="t" r="r" b="b"/>
              <a:pathLst>
                <a:path w="289702" h="13702" extrusionOk="0">
                  <a:moveTo>
                    <a:pt x="280626" y="228"/>
                  </a:moveTo>
                  <a:cubicBezTo>
                    <a:pt x="284027" y="228"/>
                    <a:pt x="287287" y="2871"/>
                    <a:pt x="287287" y="6864"/>
                  </a:cubicBezTo>
                  <a:cubicBezTo>
                    <a:pt x="287262" y="10494"/>
                    <a:pt x="284317" y="13467"/>
                    <a:pt x="280665" y="13473"/>
                  </a:cubicBezTo>
                  <a:lnTo>
                    <a:pt x="280665" y="13473"/>
                  </a:lnTo>
                  <a:cubicBezTo>
                    <a:pt x="274771" y="13463"/>
                    <a:pt x="271826" y="6349"/>
                    <a:pt x="275994" y="2181"/>
                  </a:cubicBezTo>
                  <a:cubicBezTo>
                    <a:pt x="277343" y="832"/>
                    <a:pt x="279001" y="228"/>
                    <a:pt x="280626" y="228"/>
                  </a:cubicBezTo>
                  <a:close/>
                  <a:moveTo>
                    <a:pt x="8786" y="228"/>
                  </a:moveTo>
                  <a:cubicBezTo>
                    <a:pt x="12179" y="228"/>
                    <a:pt x="15439" y="2871"/>
                    <a:pt x="15439" y="6864"/>
                  </a:cubicBezTo>
                  <a:cubicBezTo>
                    <a:pt x="15439" y="10498"/>
                    <a:pt x="12488" y="13449"/>
                    <a:pt x="8829" y="13473"/>
                  </a:cubicBezTo>
                  <a:cubicBezTo>
                    <a:pt x="2951" y="13473"/>
                    <a:pt x="0" y="6352"/>
                    <a:pt x="4171" y="2181"/>
                  </a:cubicBezTo>
                  <a:cubicBezTo>
                    <a:pt x="5512" y="832"/>
                    <a:pt x="7164" y="228"/>
                    <a:pt x="8786" y="228"/>
                  </a:cubicBezTo>
                  <a:close/>
                  <a:moveTo>
                    <a:pt x="22388" y="228"/>
                  </a:moveTo>
                  <a:cubicBezTo>
                    <a:pt x="25788" y="228"/>
                    <a:pt x="29048" y="2871"/>
                    <a:pt x="29048" y="6864"/>
                  </a:cubicBezTo>
                  <a:cubicBezTo>
                    <a:pt x="29024" y="10498"/>
                    <a:pt x="26073" y="13449"/>
                    <a:pt x="22439" y="13473"/>
                  </a:cubicBezTo>
                  <a:cubicBezTo>
                    <a:pt x="16536" y="13473"/>
                    <a:pt x="13585" y="6352"/>
                    <a:pt x="17756" y="2181"/>
                  </a:cubicBezTo>
                  <a:cubicBezTo>
                    <a:pt x="19105" y="832"/>
                    <a:pt x="20762" y="228"/>
                    <a:pt x="22388" y="228"/>
                  </a:cubicBezTo>
                  <a:close/>
                  <a:moveTo>
                    <a:pt x="35973" y="228"/>
                  </a:moveTo>
                  <a:cubicBezTo>
                    <a:pt x="39373" y="228"/>
                    <a:pt x="42633" y="2871"/>
                    <a:pt x="42633" y="6864"/>
                  </a:cubicBezTo>
                  <a:cubicBezTo>
                    <a:pt x="42633" y="10498"/>
                    <a:pt x="39658" y="13449"/>
                    <a:pt x="36024" y="13473"/>
                  </a:cubicBezTo>
                  <a:cubicBezTo>
                    <a:pt x="30121" y="13473"/>
                    <a:pt x="27170" y="6352"/>
                    <a:pt x="31341" y="2181"/>
                  </a:cubicBezTo>
                  <a:cubicBezTo>
                    <a:pt x="32690" y="832"/>
                    <a:pt x="34347" y="228"/>
                    <a:pt x="35973" y="228"/>
                  </a:cubicBezTo>
                  <a:close/>
                  <a:moveTo>
                    <a:pt x="49558" y="228"/>
                  </a:moveTo>
                  <a:cubicBezTo>
                    <a:pt x="52958" y="228"/>
                    <a:pt x="56218" y="2871"/>
                    <a:pt x="56218" y="6864"/>
                  </a:cubicBezTo>
                  <a:cubicBezTo>
                    <a:pt x="56218" y="10498"/>
                    <a:pt x="53267" y="13449"/>
                    <a:pt x="49609" y="13473"/>
                  </a:cubicBezTo>
                  <a:cubicBezTo>
                    <a:pt x="43731" y="13473"/>
                    <a:pt x="40780" y="6352"/>
                    <a:pt x="44926" y="2181"/>
                  </a:cubicBezTo>
                  <a:cubicBezTo>
                    <a:pt x="46275" y="832"/>
                    <a:pt x="47933" y="228"/>
                    <a:pt x="49558" y="228"/>
                  </a:cubicBezTo>
                  <a:close/>
                  <a:moveTo>
                    <a:pt x="63162" y="228"/>
                  </a:moveTo>
                  <a:cubicBezTo>
                    <a:pt x="66555" y="228"/>
                    <a:pt x="69803" y="2871"/>
                    <a:pt x="69803" y="6864"/>
                  </a:cubicBezTo>
                  <a:cubicBezTo>
                    <a:pt x="69803" y="10498"/>
                    <a:pt x="66852" y="13473"/>
                    <a:pt x="63194" y="13473"/>
                  </a:cubicBezTo>
                  <a:cubicBezTo>
                    <a:pt x="57316" y="13473"/>
                    <a:pt x="54365" y="6352"/>
                    <a:pt x="58535" y="2181"/>
                  </a:cubicBezTo>
                  <a:cubicBezTo>
                    <a:pt x="59884" y="832"/>
                    <a:pt x="61539" y="228"/>
                    <a:pt x="63162" y="228"/>
                  </a:cubicBezTo>
                  <a:close/>
                  <a:moveTo>
                    <a:pt x="76753" y="228"/>
                  </a:moveTo>
                  <a:cubicBezTo>
                    <a:pt x="80153" y="228"/>
                    <a:pt x="83413" y="2871"/>
                    <a:pt x="83413" y="6864"/>
                  </a:cubicBezTo>
                  <a:cubicBezTo>
                    <a:pt x="83389" y="10498"/>
                    <a:pt x="80437" y="13449"/>
                    <a:pt x="76803" y="13473"/>
                  </a:cubicBezTo>
                  <a:cubicBezTo>
                    <a:pt x="70901" y="13473"/>
                    <a:pt x="67950" y="6352"/>
                    <a:pt x="72120" y="2181"/>
                  </a:cubicBezTo>
                  <a:cubicBezTo>
                    <a:pt x="73469" y="832"/>
                    <a:pt x="75127" y="228"/>
                    <a:pt x="76753" y="228"/>
                  </a:cubicBezTo>
                  <a:close/>
                  <a:moveTo>
                    <a:pt x="90338" y="228"/>
                  </a:moveTo>
                  <a:cubicBezTo>
                    <a:pt x="93738" y="228"/>
                    <a:pt x="96998" y="2871"/>
                    <a:pt x="96998" y="6864"/>
                  </a:cubicBezTo>
                  <a:cubicBezTo>
                    <a:pt x="96998" y="10498"/>
                    <a:pt x="94022" y="13473"/>
                    <a:pt x="90388" y="13473"/>
                  </a:cubicBezTo>
                  <a:cubicBezTo>
                    <a:pt x="84486" y="13473"/>
                    <a:pt x="81559" y="6352"/>
                    <a:pt x="85706" y="2181"/>
                  </a:cubicBezTo>
                  <a:cubicBezTo>
                    <a:pt x="87054" y="832"/>
                    <a:pt x="88712" y="228"/>
                    <a:pt x="90338" y="228"/>
                  </a:cubicBezTo>
                  <a:close/>
                  <a:moveTo>
                    <a:pt x="103930" y="228"/>
                  </a:moveTo>
                  <a:cubicBezTo>
                    <a:pt x="107323" y="228"/>
                    <a:pt x="110583" y="2871"/>
                    <a:pt x="110583" y="6864"/>
                  </a:cubicBezTo>
                  <a:cubicBezTo>
                    <a:pt x="110583" y="10498"/>
                    <a:pt x="107632" y="13449"/>
                    <a:pt x="103973" y="13473"/>
                  </a:cubicBezTo>
                  <a:cubicBezTo>
                    <a:pt x="98096" y="13473"/>
                    <a:pt x="95144" y="6352"/>
                    <a:pt x="99315" y="2181"/>
                  </a:cubicBezTo>
                  <a:cubicBezTo>
                    <a:pt x="100656" y="832"/>
                    <a:pt x="102308" y="228"/>
                    <a:pt x="103930" y="228"/>
                  </a:cubicBezTo>
                  <a:close/>
                  <a:moveTo>
                    <a:pt x="117515" y="228"/>
                  </a:moveTo>
                  <a:cubicBezTo>
                    <a:pt x="120908" y="228"/>
                    <a:pt x="124168" y="2871"/>
                    <a:pt x="124168" y="6864"/>
                  </a:cubicBezTo>
                  <a:cubicBezTo>
                    <a:pt x="124168" y="10498"/>
                    <a:pt x="121217" y="13449"/>
                    <a:pt x="117559" y="13473"/>
                  </a:cubicBezTo>
                  <a:cubicBezTo>
                    <a:pt x="111681" y="13473"/>
                    <a:pt x="108729" y="6352"/>
                    <a:pt x="112900" y="2181"/>
                  </a:cubicBezTo>
                  <a:cubicBezTo>
                    <a:pt x="114241" y="832"/>
                    <a:pt x="115893" y="228"/>
                    <a:pt x="117515" y="228"/>
                  </a:cubicBezTo>
                  <a:close/>
                  <a:moveTo>
                    <a:pt x="131117" y="228"/>
                  </a:moveTo>
                  <a:cubicBezTo>
                    <a:pt x="134518" y="228"/>
                    <a:pt x="137778" y="2871"/>
                    <a:pt x="137778" y="6864"/>
                  </a:cubicBezTo>
                  <a:cubicBezTo>
                    <a:pt x="137753" y="10498"/>
                    <a:pt x="134802" y="13449"/>
                    <a:pt x="131168" y="13473"/>
                  </a:cubicBezTo>
                  <a:cubicBezTo>
                    <a:pt x="125266" y="13473"/>
                    <a:pt x="122315" y="6352"/>
                    <a:pt x="126485" y="2181"/>
                  </a:cubicBezTo>
                  <a:cubicBezTo>
                    <a:pt x="127834" y="832"/>
                    <a:pt x="129492" y="228"/>
                    <a:pt x="131117" y="228"/>
                  </a:cubicBezTo>
                  <a:close/>
                  <a:moveTo>
                    <a:pt x="144702" y="228"/>
                  </a:moveTo>
                  <a:cubicBezTo>
                    <a:pt x="148103" y="228"/>
                    <a:pt x="151363" y="2871"/>
                    <a:pt x="151363" y="6864"/>
                  </a:cubicBezTo>
                  <a:cubicBezTo>
                    <a:pt x="151363" y="10498"/>
                    <a:pt x="148387" y="13449"/>
                    <a:pt x="144753" y="13473"/>
                  </a:cubicBezTo>
                  <a:cubicBezTo>
                    <a:pt x="138851" y="13473"/>
                    <a:pt x="135924" y="6352"/>
                    <a:pt x="140070" y="2181"/>
                  </a:cubicBezTo>
                  <a:cubicBezTo>
                    <a:pt x="141419" y="832"/>
                    <a:pt x="143077" y="228"/>
                    <a:pt x="144702" y="228"/>
                  </a:cubicBezTo>
                  <a:close/>
                  <a:moveTo>
                    <a:pt x="158295" y="228"/>
                  </a:moveTo>
                  <a:cubicBezTo>
                    <a:pt x="161688" y="228"/>
                    <a:pt x="164948" y="2871"/>
                    <a:pt x="164948" y="6864"/>
                  </a:cubicBezTo>
                  <a:cubicBezTo>
                    <a:pt x="164948" y="10498"/>
                    <a:pt x="161997" y="13449"/>
                    <a:pt x="158338" y="13473"/>
                  </a:cubicBezTo>
                  <a:cubicBezTo>
                    <a:pt x="152460" y="13473"/>
                    <a:pt x="149509" y="6352"/>
                    <a:pt x="153680" y="2181"/>
                  </a:cubicBezTo>
                  <a:cubicBezTo>
                    <a:pt x="155021" y="832"/>
                    <a:pt x="156673" y="228"/>
                    <a:pt x="158295" y="228"/>
                  </a:cubicBezTo>
                  <a:close/>
                  <a:moveTo>
                    <a:pt x="171892" y="228"/>
                  </a:moveTo>
                  <a:cubicBezTo>
                    <a:pt x="175287" y="228"/>
                    <a:pt x="178541" y="2871"/>
                    <a:pt x="178557" y="6864"/>
                  </a:cubicBezTo>
                  <a:cubicBezTo>
                    <a:pt x="178533" y="10498"/>
                    <a:pt x="175582" y="13473"/>
                    <a:pt x="171923" y="13473"/>
                  </a:cubicBezTo>
                  <a:cubicBezTo>
                    <a:pt x="166045" y="13473"/>
                    <a:pt x="163094" y="6352"/>
                    <a:pt x="167265" y="2181"/>
                  </a:cubicBezTo>
                  <a:cubicBezTo>
                    <a:pt x="168614" y="832"/>
                    <a:pt x="170269" y="228"/>
                    <a:pt x="171892" y="228"/>
                  </a:cubicBezTo>
                  <a:close/>
                  <a:moveTo>
                    <a:pt x="185482" y="228"/>
                  </a:moveTo>
                  <a:cubicBezTo>
                    <a:pt x="188882" y="228"/>
                    <a:pt x="192142" y="2871"/>
                    <a:pt x="192142" y="6864"/>
                  </a:cubicBezTo>
                  <a:cubicBezTo>
                    <a:pt x="192142" y="10498"/>
                    <a:pt x="189191" y="13449"/>
                    <a:pt x="185533" y="13473"/>
                  </a:cubicBezTo>
                  <a:cubicBezTo>
                    <a:pt x="179630" y="13473"/>
                    <a:pt x="176679" y="6352"/>
                    <a:pt x="180850" y="2181"/>
                  </a:cubicBezTo>
                  <a:cubicBezTo>
                    <a:pt x="182199" y="832"/>
                    <a:pt x="183856" y="228"/>
                    <a:pt x="185482" y="228"/>
                  </a:cubicBezTo>
                  <a:close/>
                  <a:moveTo>
                    <a:pt x="199067" y="228"/>
                  </a:moveTo>
                  <a:cubicBezTo>
                    <a:pt x="202467" y="228"/>
                    <a:pt x="205727" y="2871"/>
                    <a:pt x="205727" y="6864"/>
                  </a:cubicBezTo>
                  <a:cubicBezTo>
                    <a:pt x="205727" y="10498"/>
                    <a:pt x="202776" y="13449"/>
                    <a:pt x="199118" y="13473"/>
                  </a:cubicBezTo>
                  <a:cubicBezTo>
                    <a:pt x="193240" y="13473"/>
                    <a:pt x="190289" y="6352"/>
                    <a:pt x="194435" y="2181"/>
                  </a:cubicBezTo>
                  <a:cubicBezTo>
                    <a:pt x="195784" y="832"/>
                    <a:pt x="197442" y="228"/>
                    <a:pt x="199067" y="228"/>
                  </a:cubicBezTo>
                  <a:close/>
                  <a:moveTo>
                    <a:pt x="212660" y="228"/>
                  </a:moveTo>
                  <a:cubicBezTo>
                    <a:pt x="216053" y="228"/>
                    <a:pt x="219312" y="2871"/>
                    <a:pt x="219312" y="6864"/>
                  </a:cubicBezTo>
                  <a:cubicBezTo>
                    <a:pt x="219312" y="10498"/>
                    <a:pt x="216361" y="13449"/>
                    <a:pt x="212703" y="13473"/>
                  </a:cubicBezTo>
                  <a:cubicBezTo>
                    <a:pt x="206825" y="13473"/>
                    <a:pt x="203874" y="6352"/>
                    <a:pt x="208044" y="2181"/>
                  </a:cubicBezTo>
                  <a:cubicBezTo>
                    <a:pt x="209385" y="832"/>
                    <a:pt x="211038" y="228"/>
                    <a:pt x="212660" y="228"/>
                  </a:cubicBezTo>
                  <a:close/>
                  <a:moveTo>
                    <a:pt x="226262" y="228"/>
                  </a:moveTo>
                  <a:cubicBezTo>
                    <a:pt x="229662" y="228"/>
                    <a:pt x="232922" y="2871"/>
                    <a:pt x="232922" y="6864"/>
                  </a:cubicBezTo>
                  <a:cubicBezTo>
                    <a:pt x="232898" y="10498"/>
                    <a:pt x="229946" y="13449"/>
                    <a:pt x="226312" y="13473"/>
                  </a:cubicBezTo>
                  <a:cubicBezTo>
                    <a:pt x="220410" y="13473"/>
                    <a:pt x="217459" y="6352"/>
                    <a:pt x="221629" y="2181"/>
                  </a:cubicBezTo>
                  <a:cubicBezTo>
                    <a:pt x="222978" y="832"/>
                    <a:pt x="224636" y="228"/>
                    <a:pt x="226262" y="228"/>
                  </a:cubicBezTo>
                  <a:close/>
                  <a:moveTo>
                    <a:pt x="239847" y="228"/>
                  </a:moveTo>
                  <a:cubicBezTo>
                    <a:pt x="243247" y="228"/>
                    <a:pt x="246507" y="2871"/>
                    <a:pt x="246507" y="6864"/>
                  </a:cubicBezTo>
                  <a:cubicBezTo>
                    <a:pt x="246507" y="10498"/>
                    <a:pt x="243531" y="13473"/>
                    <a:pt x="239897" y="13473"/>
                  </a:cubicBezTo>
                  <a:cubicBezTo>
                    <a:pt x="233995" y="13449"/>
                    <a:pt x="231068" y="6352"/>
                    <a:pt x="235215" y="2181"/>
                  </a:cubicBezTo>
                  <a:cubicBezTo>
                    <a:pt x="236563" y="832"/>
                    <a:pt x="238221" y="228"/>
                    <a:pt x="239847" y="228"/>
                  </a:cubicBezTo>
                  <a:close/>
                  <a:moveTo>
                    <a:pt x="253432" y="228"/>
                  </a:moveTo>
                  <a:cubicBezTo>
                    <a:pt x="256832" y="228"/>
                    <a:pt x="260092" y="2871"/>
                    <a:pt x="260092" y="6864"/>
                  </a:cubicBezTo>
                  <a:cubicBezTo>
                    <a:pt x="260092" y="10498"/>
                    <a:pt x="257141" y="13449"/>
                    <a:pt x="253482" y="13473"/>
                  </a:cubicBezTo>
                  <a:cubicBezTo>
                    <a:pt x="247605" y="13473"/>
                    <a:pt x="244653" y="6352"/>
                    <a:pt x="248800" y="2181"/>
                  </a:cubicBezTo>
                  <a:cubicBezTo>
                    <a:pt x="250149" y="832"/>
                    <a:pt x="251806" y="228"/>
                    <a:pt x="253432" y="228"/>
                  </a:cubicBezTo>
                  <a:close/>
                  <a:moveTo>
                    <a:pt x="267024" y="228"/>
                  </a:moveTo>
                  <a:cubicBezTo>
                    <a:pt x="270417" y="228"/>
                    <a:pt x="273677" y="2871"/>
                    <a:pt x="273677" y="6864"/>
                  </a:cubicBezTo>
                  <a:cubicBezTo>
                    <a:pt x="273677" y="10498"/>
                    <a:pt x="270726" y="13449"/>
                    <a:pt x="267068" y="13473"/>
                  </a:cubicBezTo>
                  <a:cubicBezTo>
                    <a:pt x="261190" y="13473"/>
                    <a:pt x="258238" y="6352"/>
                    <a:pt x="262409" y="2181"/>
                  </a:cubicBezTo>
                  <a:cubicBezTo>
                    <a:pt x="263750" y="832"/>
                    <a:pt x="265403" y="228"/>
                    <a:pt x="267024" y="228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4"/>
                    <a:pt x="8463" y="10"/>
                  </a:cubicBezTo>
                  <a:cubicBezTo>
                    <a:pt x="4829" y="206"/>
                    <a:pt x="2000" y="3205"/>
                    <a:pt x="2000" y="6840"/>
                  </a:cubicBezTo>
                  <a:cubicBezTo>
                    <a:pt x="2000" y="10474"/>
                    <a:pt x="4829" y="13473"/>
                    <a:pt x="8463" y="13669"/>
                  </a:cubicBezTo>
                  <a:cubicBezTo>
                    <a:pt x="8588" y="13675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2"/>
                    <a:pt x="277435" y="13702"/>
                    <a:pt x="280700" y="13702"/>
                  </a:cubicBezTo>
                  <a:cubicBezTo>
                    <a:pt x="282498" y="13702"/>
                    <a:pt x="284323" y="12992"/>
                    <a:pt x="285726" y="11425"/>
                  </a:cubicBezTo>
                  <a:cubicBezTo>
                    <a:pt x="289701" y="7035"/>
                    <a:pt x="286579" y="10"/>
                    <a:pt x="280653" y="10"/>
                  </a:cubicBezTo>
                  <a:cubicBezTo>
                    <a:pt x="277165" y="35"/>
                    <a:pt x="274238" y="2644"/>
                    <a:pt x="273848" y="6108"/>
                  </a:cubicBezTo>
                  <a:cubicBezTo>
                    <a:pt x="273482" y="2644"/>
                    <a:pt x="270555" y="10"/>
                    <a:pt x="267068" y="10"/>
                  </a:cubicBezTo>
                  <a:cubicBezTo>
                    <a:pt x="263580" y="10"/>
                    <a:pt x="260653" y="2644"/>
                    <a:pt x="260263" y="6108"/>
                  </a:cubicBezTo>
                  <a:cubicBezTo>
                    <a:pt x="259897" y="2644"/>
                    <a:pt x="256970" y="10"/>
                    <a:pt x="253458" y="10"/>
                  </a:cubicBezTo>
                  <a:cubicBezTo>
                    <a:pt x="249970" y="10"/>
                    <a:pt x="247044" y="2644"/>
                    <a:pt x="246678" y="6108"/>
                  </a:cubicBezTo>
                  <a:cubicBezTo>
                    <a:pt x="246287" y="2644"/>
                    <a:pt x="243361" y="10"/>
                    <a:pt x="239873" y="10"/>
                  </a:cubicBezTo>
                  <a:cubicBezTo>
                    <a:pt x="236385" y="10"/>
                    <a:pt x="233458" y="2644"/>
                    <a:pt x="233093" y="6108"/>
                  </a:cubicBezTo>
                  <a:cubicBezTo>
                    <a:pt x="232702" y="2644"/>
                    <a:pt x="229776" y="10"/>
                    <a:pt x="226288" y="10"/>
                  </a:cubicBezTo>
                  <a:cubicBezTo>
                    <a:pt x="222800" y="10"/>
                    <a:pt x="219873" y="2644"/>
                    <a:pt x="219483" y="6108"/>
                  </a:cubicBezTo>
                  <a:cubicBezTo>
                    <a:pt x="219117" y="2644"/>
                    <a:pt x="216191" y="10"/>
                    <a:pt x="212703" y="10"/>
                  </a:cubicBezTo>
                  <a:cubicBezTo>
                    <a:pt x="209215" y="10"/>
                    <a:pt x="206288" y="2644"/>
                    <a:pt x="205898" y="6108"/>
                  </a:cubicBezTo>
                  <a:cubicBezTo>
                    <a:pt x="205532" y="2644"/>
                    <a:pt x="202605" y="10"/>
                    <a:pt x="199093" y="10"/>
                  </a:cubicBezTo>
                  <a:cubicBezTo>
                    <a:pt x="195606" y="10"/>
                    <a:pt x="192679" y="2644"/>
                    <a:pt x="192313" y="6108"/>
                  </a:cubicBezTo>
                  <a:cubicBezTo>
                    <a:pt x="191923" y="2644"/>
                    <a:pt x="188996" y="10"/>
                    <a:pt x="185508" y="10"/>
                  </a:cubicBezTo>
                  <a:cubicBezTo>
                    <a:pt x="182021" y="10"/>
                    <a:pt x="179094" y="2644"/>
                    <a:pt x="178704" y="6108"/>
                  </a:cubicBezTo>
                  <a:cubicBezTo>
                    <a:pt x="178338" y="2644"/>
                    <a:pt x="175411" y="10"/>
                    <a:pt x="171923" y="10"/>
                  </a:cubicBezTo>
                  <a:cubicBezTo>
                    <a:pt x="168435" y="10"/>
                    <a:pt x="165509" y="2644"/>
                    <a:pt x="165118" y="6108"/>
                  </a:cubicBezTo>
                  <a:cubicBezTo>
                    <a:pt x="164753" y="2644"/>
                    <a:pt x="161826" y="10"/>
                    <a:pt x="158338" y="10"/>
                  </a:cubicBezTo>
                  <a:cubicBezTo>
                    <a:pt x="154850" y="10"/>
                    <a:pt x="151899" y="2644"/>
                    <a:pt x="151533" y="6108"/>
                  </a:cubicBezTo>
                  <a:cubicBezTo>
                    <a:pt x="151168" y="2644"/>
                    <a:pt x="148216" y="10"/>
                    <a:pt x="144729" y="10"/>
                  </a:cubicBezTo>
                  <a:cubicBezTo>
                    <a:pt x="141241" y="10"/>
                    <a:pt x="138314" y="2644"/>
                    <a:pt x="137948" y="6108"/>
                  </a:cubicBezTo>
                  <a:cubicBezTo>
                    <a:pt x="137558" y="2644"/>
                    <a:pt x="134631" y="10"/>
                    <a:pt x="131144" y="10"/>
                  </a:cubicBezTo>
                  <a:cubicBezTo>
                    <a:pt x="127656" y="10"/>
                    <a:pt x="124729" y="2644"/>
                    <a:pt x="124339" y="6108"/>
                  </a:cubicBezTo>
                  <a:cubicBezTo>
                    <a:pt x="123973" y="2644"/>
                    <a:pt x="121046" y="10"/>
                    <a:pt x="117559" y="10"/>
                  </a:cubicBezTo>
                  <a:cubicBezTo>
                    <a:pt x="114071" y="10"/>
                    <a:pt x="111144" y="2644"/>
                    <a:pt x="110754" y="6108"/>
                  </a:cubicBezTo>
                  <a:cubicBezTo>
                    <a:pt x="110388" y="2644"/>
                    <a:pt x="107461" y="10"/>
                    <a:pt x="103973" y="10"/>
                  </a:cubicBezTo>
                  <a:cubicBezTo>
                    <a:pt x="100486" y="10"/>
                    <a:pt x="97535" y="2644"/>
                    <a:pt x="97169" y="6108"/>
                  </a:cubicBezTo>
                  <a:cubicBezTo>
                    <a:pt x="96803" y="2644"/>
                    <a:pt x="93876" y="10"/>
                    <a:pt x="90364" y="10"/>
                  </a:cubicBezTo>
                  <a:cubicBezTo>
                    <a:pt x="86876" y="10"/>
                    <a:pt x="83949" y="2644"/>
                    <a:pt x="83584" y="6108"/>
                  </a:cubicBezTo>
                  <a:cubicBezTo>
                    <a:pt x="83193" y="2644"/>
                    <a:pt x="80267" y="10"/>
                    <a:pt x="76779" y="10"/>
                  </a:cubicBezTo>
                  <a:cubicBezTo>
                    <a:pt x="73291" y="10"/>
                    <a:pt x="70364" y="2644"/>
                    <a:pt x="69974" y="6108"/>
                  </a:cubicBezTo>
                  <a:cubicBezTo>
                    <a:pt x="69608" y="2644"/>
                    <a:pt x="66682" y="10"/>
                    <a:pt x="63194" y="10"/>
                  </a:cubicBezTo>
                  <a:cubicBezTo>
                    <a:pt x="59706" y="10"/>
                    <a:pt x="56779" y="2644"/>
                    <a:pt x="56389" y="6108"/>
                  </a:cubicBezTo>
                  <a:cubicBezTo>
                    <a:pt x="56023" y="2644"/>
                    <a:pt x="53096" y="10"/>
                    <a:pt x="49584" y="10"/>
                  </a:cubicBezTo>
                  <a:cubicBezTo>
                    <a:pt x="46097" y="10"/>
                    <a:pt x="43170" y="2644"/>
                    <a:pt x="42804" y="6108"/>
                  </a:cubicBezTo>
                  <a:cubicBezTo>
                    <a:pt x="42414" y="2644"/>
                    <a:pt x="39487" y="10"/>
                    <a:pt x="35999" y="10"/>
                  </a:cubicBezTo>
                  <a:cubicBezTo>
                    <a:pt x="32512" y="10"/>
                    <a:pt x="29585" y="2644"/>
                    <a:pt x="29219" y="6108"/>
                  </a:cubicBezTo>
                  <a:cubicBezTo>
                    <a:pt x="28829" y="2644"/>
                    <a:pt x="25902" y="10"/>
                    <a:pt x="22414" y="10"/>
                  </a:cubicBezTo>
                  <a:cubicBezTo>
                    <a:pt x="18926" y="10"/>
                    <a:pt x="16000" y="2644"/>
                    <a:pt x="15609" y="6108"/>
                  </a:cubicBezTo>
                  <a:cubicBezTo>
                    <a:pt x="15256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5"/>
            <p:cNvSpPr/>
            <p:nvPr/>
          </p:nvSpPr>
          <p:spPr>
            <a:xfrm>
              <a:off x="70873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8" y="6781"/>
                    <a:pt x="4684" y="6781"/>
                  </a:cubicBezTo>
                  <a:cubicBezTo>
                    <a:pt x="1757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7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76"/>
                    <a:pt x="6634" y="1"/>
                    <a:pt x="47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5"/>
            <p:cNvSpPr/>
            <p:nvPr/>
          </p:nvSpPr>
          <p:spPr>
            <a:xfrm>
              <a:off x="7148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4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5"/>
            <p:cNvSpPr/>
            <p:nvPr/>
          </p:nvSpPr>
          <p:spPr>
            <a:xfrm>
              <a:off x="668005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06"/>
                  </a:moveTo>
                  <a:cubicBezTo>
                    <a:pt x="10084" y="206"/>
                    <a:pt x="12707" y="2335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1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5"/>
            <p:cNvSpPr/>
            <p:nvPr/>
          </p:nvSpPr>
          <p:spPr>
            <a:xfrm>
              <a:off x="6747725" y="2145900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40" y="6696"/>
                    <a:pt x="3822" y="7019"/>
                    <a:pt x="4686" y="7019"/>
                  </a:cubicBezTo>
                  <a:cubicBezTo>
                    <a:pt x="6484" y="7019"/>
                    <a:pt x="8204" y="5622"/>
                    <a:pt x="8220" y="3513"/>
                  </a:cubicBezTo>
                  <a:cubicBezTo>
                    <a:pt x="8220" y="1577"/>
                    <a:pt x="6659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5"/>
            <p:cNvSpPr/>
            <p:nvPr/>
          </p:nvSpPr>
          <p:spPr>
            <a:xfrm>
              <a:off x="68093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5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51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5"/>
            <p:cNvSpPr/>
            <p:nvPr/>
          </p:nvSpPr>
          <p:spPr>
            <a:xfrm>
              <a:off x="68965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5"/>
            <p:cNvSpPr/>
            <p:nvPr/>
          </p:nvSpPr>
          <p:spPr>
            <a:xfrm>
              <a:off x="69471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27" y="3768"/>
                    <a:pt x="5854" y="5841"/>
                  </a:cubicBezTo>
                  <a:cubicBezTo>
                    <a:pt x="5182" y="6513"/>
                    <a:pt x="4355" y="6813"/>
                    <a:pt x="3544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56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5"/>
            <p:cNvSpPr/>
            <p:nvPr/>
          </p:nvSpPr>
          <p:spPr>
            <a:xfrm>
              <a:off x="699345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59" y="2689"/>
                  </a:cubicBezTo>
                  <a:cubicBezTo>
                    <a:pt x="2367" y="2981"/>
                    <a:pt x="2006" y="3112"/>
                    <a:pt x="1652" y="3112"/>
                  </a:cubicBezTo>
                  <a:cubicBezTo>
                    <a:pt x="913" y="3112"/>
                    <a:pt x="204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5"/>
            <p:cNvSpPr/>
            <p:nvPr/>
          </p:nvSpPr>
          <p:spPr>
            <a:xfrm>
              <a:off x="6556875" y="17857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5"/>
            <p:cNvSpPr/>
            <p:nvPr/>
          </p:nvSpPr>
          <p:spPr>
            <a:xfrm>
              <a:off x="6607500" y="18364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5"/>
            <p:cNvSpPr/>
            <p:nvPr/>
          </p:nvSpPr>
          <p:spPr>
            <a:xfrm>
              <a:off x="665322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708" y="2689"/>
                  </a:cubicBezTo>
                  <a:cubicBezTo>
                    <a:pt x="2408" y="2981"/>
                    <a:pt x="2044" y="3112"/>
                    <a:pt x="1689" y="3112"/>
                  </a:cubicBezTo>
                  <a:cubicBezTo>
                    <a:pt x="947" y="3112"/>
                    <a:pt x="244" y="2539"/>
                    <a:pt x="244" y="1664"/>
                  </a:cubicBezTo>
                  <a:cubicBezTo>
                    <a:pt x="244" y="859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5"/>
            <p:cNvSpPr/>
            <p:nvPr/>
          </p:nvSpPr>
          <p:spPr>
            <a:xfrm>
              <a:off x="70196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4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5"/>
            <p:cNvSpPr/>
            <p:nvPr/>
          </p:nvSpPr>
          <p:spPr>
            <a:xfrm>
              <a:off x="188125" y="2679800"/>
              <a:ext cx="7242375" cy="342950"/>
            </a:xfrm>
            <a:custGeom>
              <a:avLst/>
              <a:gdLst/>
              <a:ahLst/>
              <a:cxnLst/>
              <a:rect l="l" t="t" r="r" b="b"/>
              <a:pathLst>
                <a:path w="289695" h="13718" extrusionOk="0">
                  <a:moveTo>
                    <a:pt x="280626" y="239"/>
                  </a:moveTo>
                  <a:cubicBezTo>
                    <a:pt x="284026" y="239"/>
                    <a:pt x="287287" y="2870"/>
                    <a:pt x="287287" y="6864"/>
                  </a:cubicBezTo>
                  <a:cubicBezTo>
                    <a:pt x="287262" y="10518"/>
                    <a:pt x="284317" y="13467"/>
                    <a:pt x="280665" y="13473"/>
                  </a:cubicBezTo>
                  <a:lnTo>
                    <a:pt x="280665" y="13473"/>
                  </a:lnTo>
                  <a:cubicBezTo>
                    <a:pt x="274771" y="13463"/>
                    <a:pt x="271826" y="6348"/>
                    <a:pt x="275994" y="2181"/>
                  </a:cubicBezTo>
                  <a:cubicBezTo>
                    <a:pt x="277343" y="840"/>
                    <a:pt x="279000" y="239"/>
                    <a:pt x="280626" y="239"/>
                  </a:cubicBezTo>
                  <a:close/>
                  <a:moveTo>
                    <a:pt x="8785" y="239"/>
                  </a:moveTo>
                  <a:cubicBezTo>
                    <a:pt x="12178" y="239"/>
                    <a:pt x="15439" y="2870"/>
                    <a:pt x="15439" y="6864"/>
                  </a:cubicBezTo>
                  <a:cubicBezTo>
                    <a:pt x="15439" y="10498"/>
                    <a:pt x="12488" y="13473"/>
                    <a:pt x="8829" y="13473"/>
                  </a:cubicBezTo>
                  <a:cubicBezTo>
                    <a:pt x="2951" y="13473"/>
                    <a:pt x="0" y="6351"/>
                    <a:pt x="4171" y="2181"/>
                  </a:cubicBezTo>
                  <a:cubicBezTo>
                    <a:pt x="5512" y="840"/>
                    <a:pt x="7164" y="239"/>
                    <a:pt x="8785" y="239"/>
                  </a:cubicBezTo>
                  <a:close/>
                  <a:moveTo>
                    <a:pt x="22387" y="239"/>
                  </a:moveTo>
                  <a:cubicBezTo>
                    <a:pt x="25788" y="239"/>
                    <a:pt x="29048" y="2870"/>
                    <a:pt x="29048" y="6864"/>
                  </a:cubicBezTo>
                  <a:cubicBezTo>
                    <a:pt x="29024" y="10498"/>
                    <a:pt x="26073" y="13473"/>
                    <a:pt x="22439" y="13473"/>
                  </a:cubicBezTo>
                  <a:cubicBezTo>
                    <a:pt x="16536" y="13473"/>
                    <a:pt x="13585" y="6351"/>
                    <a:pt x="17756" y="2181"/>
                  </a:cubicBezTo>
                  <a:cubicBezTo>
                    <a:pt x="19105" y="840"/>
                    <a:pt x="20762" y="239"/>
                    <a:pt x="22387" y="239"/>
                  </a:cubicBezTo>
                  <a:close/>
                  <a:moveTo>
                    <a:pt x="35972" y="239"/>
                  </a:moveTo>
                  <a:cubicBezTo>
                    <a:pt x="39373" y="239"/>
                    <a:pt x="42633" y="2870"/>
                    <a:pt x="42633" y="6864"/>
                  </a:cubicBezTo>
                  <a:cubicBezTo>
                    <a:pt x="42633" y="10498"/>
                    <a:pt x="39658" y="13473"/>
                    <a:pt x="36024" y="13473"/>
                  </a:cubicBezTo>
                  <a:cubicBezTo>
                    <a:pt x="30121" y="13473"/>
                    <a:pt x="27170" y="6351"/>
                    <a:pt x="31341" y="2181"/>
                  </a:cubicBezTo>
                  <a:cubicBezTo>
                    <a:pt x="32690" y="840"/>
                    <a:pt x="34347" y="239"/>
                    <a:pt x="35972" y="239"/>
                  </a:cubicBezTo>
                  <a:close/>
                  <a:moveTo>
                    <a:pt x="49557" y="239"/>
                  </a:moveTo>
                  <a:cubicBezTo>
                    <a:pt x="52958" y="239"/>
                    <a:pt x="56218" y="2870"/>
                    <a:pt x="56218" y="6864"/>
                  </a:cubicBezTo>
                  <a:cubicBezTo>
                    <a:pt x="56218" y="10498"/>
                    <a:pt x="53267" y="13473"/>
                    <a:pt x="49609" y="13473"/>
                  </a:cubicBezTo>
                  <a:cubicBezTo>
                    <a:pt x="43731" y="13473"/>
                    <a:pt x="40780" y="6351"/>
                    <a:pt x="44926" y="2181"/>
                  </a:cubicBezTo>
                  <a:cubicBezTo>
                    <a:pt x="46275" y="840"/>
                    <a:pt x="47932" y="239"/>
                    <a:pt x="49557" y="239"/>
                  </a:cubicBezTo>
                  <a:close/>
                  <a:moveTo>
                    <a:pt x="63161" y="239"/>
                  </a:moveTo>
                  <a:cubicBezTo>
                    <a:pt x="66554" y="239"/>
                    <a:pt x="69803" y="2870"/>
                    <a:pt x="69803" y="6864"/>
                  </a:cubicBezTo>
                  <a:cubicBezTo>
                    <a:pt x="69803" y="10522"/>
                    <a:pt x="66852" y="13473"/>
                    <a:pt x="63194" y="13473"/>
                  </a:cubicBezTo>
                  <a:cubicBezTo>
                    <a:pt x="57316" y="13473"/>
                    <a:pt x="54365" y="6351"/>
                    <a:pt x="58535" y="2181"/>
                  </a:cubicBezTo>
                  <a:cubicBezTo>
                    <a:pt x="59884" y="840"/>
                    <a:pt x="61539" y="239"/>
                    <a:pt x="63161" y="239"/>
                  </a:cubicBezTo>
                  <a:close/>
                  <a:moveTo>
                    <a:pt x="76752" y="239"/>
                  </a:moveTo>
                  <a:cubicBezTo>
                    <a:pt x="80153" y="239"/>
                    <a:pt x="83413" y="2870"/>
                    <a:pt x="83413" y="6864"/>
                  </a:cubicBezTo>
                  <a:cubicBezTo>
                    <a:pt x="83389" y="10498"/>
                    <a:pt x="80437" y="13473"/>
                    <a:pt x="76803" y="13473"/>
                  </a:cubicBezTo>
                  <a:cubicBezTo>
                    <a:pt x="70901" y="13473"/>
                    <a:pt x="67950" y="6351"/>
                    <a:pt x="72120" y="2181"/>
                  </a:cubicBezTo>
                  <a:cubicBezTo>
                    <a:pt x="73469" y="840"/>
                    <a:pt x="75127" y="239"/>
                    <a:pt x="76752" y="239"/>
                  </a:cubicBezTo>
                  <a:close/>
                  <a:moveTo>
                    <a:pt x="90337" y="239"/>
                  </a:moveTo>
                  <a:cubicBezTo>
                    <a:pt x="93738" y="239"/>
                    <a:pt x="96998" y="2870"/>
                    <a:pt x="96998" y="6864"/>
                  </a:cubicBezTo>
                  <a:cubicBezTo>
                    <a:pt x="96998" y="10522"/>
                    <a:pt x="94022" y="13473"/>
                    <a:pt x="90388" y="13473"/>
                  </a:cubicBezTo>
                  <a:cubicBezTo>
                    <a:pt x="84486" y="13473"/>
                    <a:pt x="81559" y="6351"/>
                    <a:pt x="85706" y="2181"/>
                  </a:cubicBezTo>
                  <a:cubicBezTo>
                    <a:pt x="87054" y="840"/>
                    <a:pt x="88712" y="239"/>
                    <a:pt x="90337" y="239"/>
                  </a:cubicBezTo>
                  <a:close/>
                  <a:moveTo>
                    <a:pt x="103930" y="239"/>
                  </a:moveTo>
                  <a:cubicBezTo>
                    <a:pt x="107323" y="239"/>
                    <a:pt x="110583" y="2870"/>
                    <a:pt x="110583" y="6864"/>
                  </a:cubicBezTo>
                  <a:cubicBezTo>
                    <a:pt x="110583" y="10498"/>
                    <a:pt x="107632" y="13473"/>
                    <a:pt x="103973" y="13473"/>
                  </a:cubicBezTo>
                  <a:cubicBezTo>
                    <a:pt x="98096" y="13473"/>
                    <a:pt x="95144" y="6351"/>
                    <a:pt x="99315" y="2181"/>
                  </a:cubicBezTo>
                  <a:cubicBezTo>
                    <a:pt x="100656" y="840"/>
                    <a:pt x="102308" y="239"/>
                    <a:pt x="103930" y="239"/>
                  </a:cubicBezTo>
                  <a:close/>
                  <a:moveTo>
                    <a:pt x="117515" y="239"/>
                  </a:moveTo>
                  <a:cubicBezTo>
                    <a:pt x="120908" y="239"/>
                    <a:pt x="124168" y="2870"/>
                    <a:pt x="124168" y="6864"/>
                  </a:cubicBezTo>
                  <a:cubicBezTo>
                    <a:pt x="124168" y="10498"/>
                    <a:pt x="121217" y="13473"/>
                    <a:pt x="117559" y="13473"/>
                  </a:cubicBezTo>
                  <a:cubicBezTo>
                    <a:pt x="111681" y="13473"/>
                    <a:pt x="108729" y="6351"/>
                    <a:pt x="112900" y="2181"/>
                  </a:cubicBezTo>
                  <a:cubicBezTo>
                    <a:pt x="114241" y="840"/>
                    <a:pt x="115893" y="239"/>
                    <a:pt x="117515" y="239"/>
                  </a:cubicBezTo>
                  <a:close/>
                  <a:moveTo>
                    <a:pt x="131117" y="239"/>
                  </a:moveTo>
                  <a:cubicBezTo>
                    <a:pt x="134517" y="239"/>
                    <a:pt x="137778" y="2870"/>
                    <a:pt x="137778" y="6864"/>
                  </a:cubicBezTo>
                  <a:cubicBezTo>
                    <a:pt x="137753" y="10498"/>
                    <a:pt x="134802" y="13473"/>
                    <a:pt x="131168" y="13473"/>
                  </a:cubicBezTo>
                  <a:cubicBezTo>
                    <a:pt x="125266" y="13473"/>
                    <a:pt x="122315" y="6351"/>
                    <a:pt x="126485" y="2181"/>
                  </a:cubicBezTo>
                  <a:cubicBezTo>
                    <a:pt x="127834" y="840"/>
                    <a:pt x="129491" y="239"/>
                    <a:pt x="131117" y="239"/>
                  </a:cubicBezTo>
                  <a:close/>
                  <a:moveTo>
                    <a:pt x="144702" y="239"/>
                  </a:moveTo>
                  <a:cubicBezTo>
                    <a:pt x="148102" y="239"/>
                    <a:pt x="151363" y="2870"/>
                    <a:pt x="151363" y="6864"/>
                  </a:cubicBezTo>
                  <a:cubicBezTo>
                    <a:pt x="151363" y="10498"/>
                    <a:pt x="148387" y="13473"/>
                    <a:pt x="144753" y="13473"/>
                  </a:cubicBezTo>
                  <a:cubicBezTo>
                    <a:pt x="138851" y="13473"/>
                    <a:pt x="135924" y="6351"/>
                    <a:pt x="140070" y="2181"/>
                  </a:cubicBezTo>
                  <a:cubicBezTo>
                    <a:pt x="141419" y="840"/>
                    <a:pt x="143076" y="239"/>
                    <a:pt x="144702" y="239"/>
                  </a:cubicBezTo>
                  <a:close/>
                  <a:moveTo>
                    <a:pt x="158294" y="239"/>
                  </a:moveTo>
                  <a:cubicBezTo>
                    <a:pt x="161687" y="239"/>
                    <a:pt x="164948" y="2870"/>
                    <a:pt x="164948" y="6864"/>
                  </a:cubicBezTo>
                  <a:cubicBezTo>
                    <a:pt x="164948" y="10498"/>
                    <a:pt x="161997" y="13473"/>
                    <a:pt x="158338" y="13473"/>
                  </a:cubicBezTo>
                  <a:cubicBezTo>
                    <a:pt x="152460" y="13473"/>
                    <a:pt x="149509" y="6351"/>
                    <a:pt x="153680" y="2181"/>
                  </a:cubicBezTo>
                  <a:cubicBezTo>
                    <a:pt x="155021" y="840"/>
                    <a:pt x="156673" y="239"/>
                    <a:pt x="158294" y="239"/>
                  </a:cubicBezTo>
                  <a:close/>
                  <a:moveTo>
                    <a:pt x="171891" y="239"/>
                  </a:moveTo>
                  <a:cubicBezTo>
                    <a:pt x="175286" y="239"/>
                    <a:pt x="178541" y="2870"/>
                    <a:pt x="178557" y="6864"/>
                  </a:cubicBezTo>
                  <a:cubicBezTo>
                    <a:pt x="178533" y="10522"/>
                    <a:pt x="175582" y="13473"/>
                    <a:pt x="171923" y="13473"/>
                  </a:cubicBezTo>
                  <a:cubicBezTo>
                    <a:pt x="166045" y="13473"/>
                    <a:pt x="163094" y="6351"/>
                    <a:pt x="167265" y="2181"/>
                  </a:cubicBezTo>
                  <a:cubicBezTo>
                    <a:pt x="168614" y="840"/>
                    <a:pt x="170268" y="239"/>
                    <a:pt x="171891" y="239"/>
                  </a:cubicBezTo>
                  <a:close/>
                  <a:moveTo>
                    <a:pt x="185481" y="239"/>
                  </a:moveTo>
                  <a:cubicBezTo>
                    <a:pt x="188882" y="239"/>
                    <a:pt x="192142" y="2870"/>
                    <a:pt x="192142" y="6864"/>
                  </a:cubicBezTo>
                  <a:cubicBezTo>
                    <a:pt x="192142" y="10498"/>
                    <a:pt x="189167" y="13473"/>
                    <a:pt x="185533" y="13473"/>
                  </a:cubicBezTo>
                  <a:cubicBezTo>
                    <a:pt x="179630" y="13473"/>
                    <a:pt x="176679" y="6351"/>
                    <a:pt x="180850" y="2181"/>
                  </a:cubicBezTo>
                  <a:cubicBezTo>
                    <a:pt x="182199" y="840"/>
                    <a:pt x="183856" y="239"/>
                    <a:pt x="185481" y="239"/>
                  </a:cubicBezTo>
                  <a:close/>
                  <a:moveTo>
                    <a:pt x="199067" y="239"/>
                  </a:moveTo>
                  <a:cubicBezTo>
                    <a:pt x="202467" y="239"/>
                    <a:pt x="205727" y="2870"/>
                    <a:pt x="205727" y="6864"/>
                  </a:cubicBezTo>
                  <a:cubicBezTo>
                    <a:pt x="205727" y="10498"/>
                    <a:pt x="202776" y="13473"/>
                    <a:pt x="199118" y="13473"/>
                  </a:cubicBezTo>
                  <a:cubicBezTo>
                    <a:pt x="193240" y="13473"/>
                    <a:pt x="190289" y="6351"/>
                    <a:pt x="194435" y="2181"/>
                  </a:cubicBezTo>
                  <a:cubicBezTo>
                    <a:pt x="195784" y="840"/>
                    <a:pt x="197441" y="239"/>
                    <a:pt x="199067" y="239"/>
                  </a:cubicBezTo>
                  <a:close/>
                  <a:moveTo>
                    <a:pt x="212659" y="239"/>
                  </a:moveTo>
                  <a:cubicBezTo>
                    <a:pt x="216052" y="239"/>
                    <a:pt x="219312" y="2870"/>
                    <a:pt x="219312" y="6864"/>
                  </a:cubicBezTo>
                  <a:cubicBezTo>
                    <a:pt x="219312" y="10498"/>
                    <a:pt x="216361" y="13473"/>
                    <a:pt x="212703" y="13473"/>
                  </a:cubicBezTo>
                  <a:cubicBezTo>
                    <a:pt x="206825" y="13473"/>
                    <a:pt x="203874" y="6351"/>
                    <a:pt x="208044" y="2181"/>
                  </a:cubicBezTo>
                  <a:cubicBezTo>
                    <a:pt x="209385" y="840"/>
                    <a:pt x="211037" y="239"/>
                    <a:pt x="212659" y="239"/>
                  </a:cubicBezTo>
                  <a:close/>
                  <a:moveTo>
                    <a:pt x="226261" y="239"/>
                  </a:moveTo>
                  <a:cubicBezTo>
                    <a:pt x="229662" y="239"/>
                    <a:pt x="232922" y="2870"/>
                    <a:pt x="232922" y="6864"/>
                  </a:cubicBezTo>
                  <a:cubicBezTo>
                    <a:pt x="232898" y="10498"/>
                    <a:pt x="229946" y="13473"/>
                    <a:pt x="226312" y="13473"/>
                  </a:cubicBezTo>
                  <a:cubicBezTo>
                    <a:pt x="220410" y="13473"/>
                    <a:pt x="217459" y="6351"/>
                    <a:pt x="221629" y="2181"/>
                  </a:cubicBezTo>
                  <a:cubicBezTo>
                    <a:pt x="222978" y="840"/>
                    <a:pt x="224636" y="239"/>
                    <a:pt x="226261" y="239"/>
                  </a:cubicBezTo>
                  <a:close/>
                  <a:moveTo>
                    <a:pt x="239846" y="239"/>
                  </a:moveTo>
                  <a:cubicBezTo>
                    <a:pt x="243247" y="239"/>
                    <a:pt x="246507" y="2870"/>
                    <a:pt x="246507" y="6864"/>
                  </a:cubicBezTo>
                  <a:cubicBezTo>
                    <a:pt x="246507" y="10522"/>
                    <a:pt x="243531" y="13473"/>
                    <a:pt x="239897" y="13473"/>
                  </a:cubicBezTo>
                  <a:cubicBezTo>
                    <a:pt x="233995" y="13473"/>
                    <a:pt x="231068" y="6351"/>
                    <a:pt x="235215" y="2181"/>
                  </a:cubicBezTo>
                  <a:cubicBezTo>
                    <a:pt x="236563" y="840"/>
                    <a:pt x="238221" y="239"/>
                    <a:pt x="239846" y="239"/>
                  </a:cubicBezTo>
                  <a:close/>
                  <a:moveTo>
                    <a:pt x="253431" y="239"/>
                  </a:moveTo>
                  <a:cubicBezTo>
                    <a:pt x="256832" y="239"/>
                    <a:pt x="260092" y="2870"/>
                    <a:pt x="260092" y="6864"/>
                  </a:cubicBezTo>
                  <a:cubicBezTo>
                    <a:pt x="260092" y="10498"/>
                    <a:pt x="257141" y="13473"/>
                    <a:pt x="253482" y="13473"/>
                  </a:cubicBezTo>
                  <a:cubicBezTo>
                    <a:pt x="247605" y="13473"/>
                    <a:pt x="244653" y="6351"/>
                    <a:pt x="248800" y="2181"/>
                  </a:cubicBezTo>
                  <a:cubicBezTo>
                    <a:pt x="250148" y="840"/>
                    <a:pt x="251806" y="239"/>
                    <a:pt x="253431" y="239"/>
                  </a:cubicBezTo>
                  <a:close/>
                  <a:moveTo>
                    <a:pt x="267024" y="239"/>
                  </a:moveTo>
                  <a:cubicBezTo>
                    <a:pt x="270417" y="239"/>
                    <a:pt x="273677" y="2870"/>
                    <a:pt x="273677" y="6864"/>
                  </a:cubicBezTo>
                  <a:cubicBezTo>
                    <a:pt x="273677" y="10498"/>
                    <a:pt x="270726" y="13473"/>
                    <a:pt x="267068" y="13473"/>
                  </a:cubicBezTo>
                  <a:cubicBezTo>
                    <a:pt x="261190" y="13473"/>
                    <a:pt x="258238" y="6351"/>
                    <a:pt x="262409" y="2181"/>
                  </a:cubicBezTo>
                  <a:cubicBezTo>
                    <a:pt x="263750" y="840"/>
                    <a:pt x="265402" y="239"/>
                    <a:pt x="267024" y="239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3"/>
                    <a:pt x="8463" y="10"/>
                  </a:cubicBezTo>
                  <a:cubicBezTo>
                    <a:pt x="4829" y="205"/>
                    <a:pt x="1976" y="3205"/>
                    <a:pt x="1976" y="6839"/>
                  </a:cubicBezTo>
                  <a:cubicBezTo>
                    <a:pt x="1976" y="10473"/>
                    <a:pt x="4829" y="13473"/>
                    <a:pt x="8463" y="13668"/>
                  </a:cubicBezTo>
                  <a:cubicBezTo>
                    <a:pt x="8588" y="13675"/>
                    <a:pt x="8712" y="13678"/>
                    <a:pt x="8835" y="13678"/>
                  </a:cubicBezTo>
                  <a:cubicBezTo>
                    <a:pt x="12310" y="13678"/>
                    <a:pt x="15256" y="11057"/>
                    <a:pt x="15609" y="7571"/>
                  </a:cubicBezTo>
                  <a:cubicBezTo>
                    <a:pt x="16000" y="11034"/>
                    <a:pt x="18926" y="13668"/>
                    <a:pt x="22414" y="13668"/>
                  </a:cubicBezTo>
                  <a:cubicBezTo>
                    <a:pt x="25902" y="13668"/>
                    <a:pt x="28829" y="11034"/>
                    <a:pt x="29219" y="7571"/>
                  </a:cubicBezTo>
                  <a:cubicBezTo>
                    <a:pt x="29585" y="11034"/>
                    <a:pt x="32512" y="13668"/>
                    <a:pt x="35999" y="13668"/>
                  </a:cubicBezTo>
                  <a:cubicBezTo>
                    <a:pt x="39487" y="13668"/>
                    <a:pt x="42414" y="11034"/>
                    <a:pt x="42804" y="7571"/>
                  </a:cubicBezTo>
                  <a:cubicBezTo>
                    <a:pt x="43170" y="11034"/>
                    <a:pt x="46097" y="13668"/>
                    <a:pt x="49584" y="13668"/>
                  </a:cubicBezTo>
                  <a:cubicBezTo>
                    <a:pt x="53096" y="13668"/>
                    <a:pt x="56023" y="11034"/>
                    <a:pt x="56389" y="7571"/>
                  </a:cubicBezTo>
                  <a:cubicBezTo>
                    <a:pt x="56755" y="11059"/>
                    <a:pt x="59682" y="13693"/>
                    <a:pt x="63169" y="13693"/>
                  </a:cubicBezTo>
                  <a:cubicBezTo>
                    <a:pt x="66682" y="13693"/>
                    <a:pt x="69608" y="11083"/>
                    <a:pt x="69999" y="7595"/>
                  </a:cubicBezTo>
                  <a:cubicBezTo>
                    <a:pt x="70364" y="11059"/>
                    <a:pt x="73291" y="13693"/>
                    <a:pt x="76779" y="13693"/>
                  </a:cubicBezTo>
                  <a:cubicBezTo>
                    <a:pt x="80267" y="13693"/>
                    <a:pt x="83193" y="11059"/>
                    <a:pt x="83584" y="7595"/>
                  </a:cubicBezTo>
                  <a:cubicBezTo>
                    <a:pt x="83949" y="11083"/>
                    <a:pt x="86876" y="13717"/>
                    <a:pt x="90364" y="13717"/>
                  </a:cubicBezTo>
                  <a:cubicBezTo>
                    <a:pt x="93876" y="13717"/>
                    <a:pt x="96803" y="11083"/>
                    <a:pt x="97169" y="7595"/>
                  </a:cubicBezTo>
                  <a:cubicBezTo>
                    <a:pt x="97559" y="11059"/>
                    <a:pt x="100486" y="13693"/>
                    <a:pt x="103973" y="13693"/>
                  </a:cubicBezTo>
                  <a:cubicBezTo>
                    <a:pt x="107461" y="13693"/>
                    <a:pt x="110388" y="11059"/>
                    <a:pt x="110754" y="7595"/>
                  </a:cubicBezTo>
                  <a:cubicBezTo>
                    <a:pt x="111144" y="11059"/>
                    <a:pt x="114071" y="13693"/>
                    <a:pt x="117559" y="13693"/>
                  </a:cubicBezTo>
                  <a:cubicBezTo>
                    <a:pt x="121046" y="13693"/>
                    <a:pt x="123973" y="11059"/>
                    <a:pt x="124363" y="7595"/>
                  </a:cubicBezTo>
                  <a:cubicBezTo>
                    <a:pt x="124729" y="11059"/>
                    <a:pt x="127656" y="13693"/>
                    <a:pt x="131144" y="13693"/>
                  </a:cubicBezTo>
                  <a:cubicBezTo>
                    <a:pt x="134631" y="13693"/>
                    <a:pt x="137558" y="11059"/>
                    <a:pt x="137948" y="7595"/>
                  </a:cubicBezTo>
                  <a:cubicBezTo>
                    <a:pt x="138314" y="11059"/>
                    <a:pt x="141241" y="13693"/>
                    <a:pt x="144729" y="13693"/>
                  </a:cubicBezTo>
                  <a:cubicBezTo>
                    <a:pt x="148241" y="13693"/>
                    <a:pt x="151168" y="11059"/>
                    <a:pt x="151533" y="7595"/>
                  </a:cubicBezTo>
                  <a:cubicBezTo>
                    <a:pt x="151924" y="11059"/>
                    <a:pt x="154850" y="13693"/>
                    <a:pt x="158338" y="13693"/>
                  </a:cubicBezTo>
                  <a:cubicBezTo>
                    <a:pt x="161826" y="13693"/>
                    <a:pt x="164753" y="11059"/>
                    <a:pt x="165118" y="7595"/>
                  </a:cubicBezTo>
                  <a:cubicBezTo>
                    <a:pt x="165509" y="11059"/>
                    <a:pt x="168435" y="13693"/>
                    <a:pt x="171923" y="13693"/>
                  </a:cubicBezTo>
                  <a:cubicBezTo>
                    <a:pt x="175411" y="13693"/>
                    <a:pt x="178338" y="11059"/>
                    <a:pt x="178728" y="7595"/>
                  </a:cubicBezTo>
                  <a:cubicBezTo>
                    <a:pt x="179094" y="11059"/>
                    <a:pt x="182021" y="13693"/>
                    <a:pt x="185508" y="13693"/>
                  </a:cubicBezTo>
                  <a:cubicBezTo>
                    <a:pt x="188996" y="13693"/>
                    <a:pt x="191923" y="11059"/>
                    <a:pt x="192313" y="7595"/>
                  </a:cubicBezTo>
                  <a:cubicBezTo>
                    <a:pt x="192679" y="11083"/>
                    <a:pt x="195606" y="13717"/>
                    <a:pt x="199118" y="13717"/>
                  </a:cubicBezTo>
                  <a:cubicBezTo>
                    <a:pt x="202605" y="13717"/>
                    <a:pt x="205532" y="11083"/>
                    <a:pt x="205898" y="7595"/>
                  </a:cubicBezTo>
                  <a:cubicBezTo>
                    <a:pt x="206288" y="11059"/>
                    <a:pt x="209215" y="13693"/>
                    <a:pt x="212703" y="13693"/>
                  </a:cubicBezTo>
                  <a:cubicBezTo>
                    <a:pt x="216191" y="13693"/>
                    <a:pt x="219117" y="11059"/>
                    <a:pt x="219508" y="7595"/>
                  </a:cubicBezTo>
                  <a:cubicBezTo>
                    <a:pt x="219849" y="11083"/>
                    <a:pt x="222800" y="13717"/>
                    <a:pt x="226288" y="13717"/>
                  </a:cubicBezTo>
                  <a:cubicBezTo>
                    <a:pt x="229800" y="13717"/>
                    <a:pt x="232727" y="11083"/>
                    <a:pt x="233093" y="7595"/>
                  </a:cubicBezTo>
                  <a:cubicBezTo>
                    <a:pt x="233458" y="11059"/>
                    <a:pt x="236410" y="13693"/>
                    <a:pt x="239897" y="13693"/>
                  </a:cubicBezTo>
                  <a:cubicBezTo>
                    <a:pt x="243385" y="13693"/>
                    <a:pt x="246312" y="11059"/>
                    <a:pt x="246678" y="7595"/>
                  </a:cubicBezTo>
                  <a:cubicBezTo>
                    <a:pt x="247068" y="11059"/>
                    <a:pt x="249995" y="13693"/>
                    <a:pt x="253482" y="13693"/>
                  </a:cubicBezTo>
                  <a:cubicBezTo>
                    <a:pt x="256970" y="13693"/>
                    <a:pt x="259897" y="11059"/>
                    <a:pt x="260287" y="7595"/>
                  </a:cubicBezTo>
                  <a:cubicBezTo>
                    <a:pt x="260653" y="11059"/>
                    <a:pt x="263580" y="13693"/>
                    <a:pt x="267068" y="13693"/>
                  </a:cubicBezTo>
                  <a:cubicBezTo>
                    <a:pt x="270555" y="13693"/>
                    <a:pt x="273482" y="11059"/>
                    <a:pt x="273872" y="7595"/>
                  </a:cubicBezTo>
                  <a:cubicBezTo>
                    <a:pt x="274281" y="11380"/>
                    <a:pt x="277450" y="13709"/>
                    <a:pt x="280709" y="13709"/>
                  </a:cubicBezTo>
                  <a:cubicBezTo>
                    <a:pt x="282512" y="13709"/>
                    <a:pt x="284343" y="12996"/>
                    <a:pt x="285750" y="11424"/>
                  </a:cubicBezTo>
                  <a:cubicBezTo>
                    <a:pt x="289694" y="7018"/>
                    <a:pt x="286590" y="34"/>
                    <a:pt x="280683" y="34"/>
                  </a:cubicBezTo>
                  <a:cubicBezTo>
                    <a:pt x="280673" y="34"/>
                    <a:pt x="280663" y="34"/>
                    <a:pt x="280653" y="35"/>
                  </a:cubicBezTo>
                  <a:cubicBezTo>
                    <a:pt x="277165" y="35"/>
                    <a:pt x="274238" y="2644"/>
                    <a:pt x="273848" y="6132"/>
                  </a:cubicBezTo>
                  <a:cubicBezTo>
                    <a:pt x="273482" y="2644"/>
                    <a:pt x="270555" y="35"/>
                    <a:pt x="267068" y="35"/>
                  </a:cubicBezTo>
                  <a:cubicBezTo>
                    <a:pt x="263580" y="35"/>
                    <a:pt x="260653" y="2644"/>
                    <a:pt x="260263" y="6132"/>
                  </a:cubicBezTo>
                  <a:cubicBezTo>
                    <a:pt x="259897" y="2644"/>
                    <a:pt x="256970" y="35"/>
                    <a:pt x="253458" y="35"/>
                  </a:cubicBezTo>
                  <a:cubicBezTo>
                    <a:pt x="249970" y="35"/>
                    <a:pt x="247044" y="2644"/>
                    <a:pt x="246678" y="6132"/>
                  </a:cubicBezTo>
                  <a:cubicBezTo>
                    <a:pt x="246287" y="2644"/>
                    <a:pt x="243361" y="35"/>
                    <a:pt x="239873" y="35"/>
                  </a:cubicBezTo>
                  <a:cubicBezTo>
                    <a:pt x="236385" y="35"/>
                    <a:pt x="233458" y="2644"/>
                    <a:pt x="233093" y="6132"/>
                  </a:cubicBezTo>
                  <a:cubicBezTo>
                    <a:pt x="232702" y="2644"/>
                    <a:pt x="229776" y="35"/>
                    <a:pt x="226288" y="35"/>
                  </a:cubicBezTo>
                  <a:cubicBezTo>
                    <a:pt x="222800" y="35"/>
                    <a:pt x="219873" y="2644"/>
                    <a:pt x="219483" y="6132"/>
                  </a:cubicBezTo>
                  <a:cubicBezTo>
                    <a:pt x="219117" y="2644"/>
                    <a:pt x="216191" y="35"/>
                    <a:pt x="212703" y="35"/>
                  </a:cubicBezTo>
                  <a:cubicBezTo>
                    <a:pt x="209215" y="35"/>
                    <a:pt x="206288" y="2644"/>
                    <a:pt x="205898" y="6132"/>
                  </a:cubicBezTo>
                  <a:cubicBezTo>
                    <a:pt x="205532" y="2644"/>
                    <a:pt x="202605" y="10"/>
                    <a:pt x="199093" y="10"/>
                  </a:cubicBezTo>
                  <a:cubicBezTo>
                    <a:pt x="195606" y="10"/>
                    <a:pt x="192679" y="2644"/>
                    <a:pt x="192313" y="6132"/>
                  </a:cubicBezTo>
                  <a:cubicBezTo>
                    <a:pt x="191923" y="2644"/>
                    <a:pt x="188996" y="35"/>
                    <a:pt x="185508" y="35"/>
                  </a:cubicBezTo>
                  <a:cubicBezTo>
                    <a:pt x="182021" y="35"/>
                    <a:pt x="179094" y="2644"/>
                    <a:pt x="178704" y="6132"/>
                  </a:cubicBezTo>
                  <a:cubicBezTo>
                    <a:pt x="178338" y="2644"/>
                    <a:pt x="175411" y="35"/>
                    <a:pt x="171923" y="35"/>
                  </a:cubicBezTo>
                  <a:cubicBezTo>
                    <a:pt x="168435" y="35"/>
                    <a:pt x="165509" y="2644"/>
                    <a:pt x="165118" y="6132"/>
                  </a:cubicBezTo>
                  <a:cubicBezTo>
                    <a:pt x="164753" y="2644"/>
                    <a:pt x="161826" y="35"/>
                    <a:pt x="158338" y="35"/>
                  </a:cubicBezTo>
                  <a:cubicBezTo>
                    <a:pt x="154850" y="35"/>
                    <a:pt x="151899" y="2644"/>
                    <a:pt x="151533" y="6132"/>
                  </a:cubicBezTo>
                  <a:cubicBezTo>
                    <a:pt x="151168" y="2644"/>
                    <a:pt x="148216" y="35"/>
                    <a:pt x="144729" y="35"/>
                  </a:cubicBezTo>
                  <a:cubicBezTo>
                    <a:pt x="141241" y="35"/>
                    <a:pt x="138314" y="2644"/>
                    <a:pt x="137948" y="6132"/>
                  </a:cubicBezTo>
                  <a:cubicBezTo>
                    <a:pt x="137558" y="2644"/>
                    <a:pt x="134631" y="35"/>
                    <a:pt x="131144" y="35"/>
                  </a:cubicBezTo>
                  <a:cubicBezTo>
                    <a:pt x="127656" y="35"/>
                    <a:pt x="124729" y="2644"/>
                    <a:pt x="124339" y="6132"/>
                  </a:cubicBezTo>
                  <a:cubicBezTo>
                    <a:pt x="123973" y="2644"/>
                    <a:pt x="121046" y="35"/>
                    <a:pt x="117559" y="35"/>
                  </a:cubicBezTo>
                  <a:cubicBezTo>
                    <a:pt x="114071" y="35"/>
                    <a:pt x="111144" y="2644"/>
                    <a:pt x="110754" y="6132"/>
                  </a:cubicBezTo>
                  <a:cubicBezTo>
                    <a:pt x="110388" y="2644"/>
                    <a:pt x="107461" y="35"/>
                    <a:pt x="103973" y="35"/>
                  </a:cubicBezTo>
                  <a:cubicBezTo>
                    <a:pt x="100486" y="35"/>
                    <a:pt x="97535" y="2644"/>
                    <a:pt x="97169" y="6132"/>
                  </a:cubicBezTo>
                  <a:cubicBezTo>
                    <a:pt x="96803" y="2644"/>
                    <a:pt x="93876" y="10"/>
                    <a:pt x="90364" y="10"/>
                  </a:cubicBezTo>
                  <a:cubicBezTo>
                    <a:pt x="86876" y="10"/>
                    <a:pt x="83949" y="2644"/>
                    <a:pt x="83584" y="6132"/>
                  </a:cubicBezTo>
                  <a:cubicBezTo>
                    <a:pt x="83193" y="2644"/>
                    <a:pt x="80267" y="35"/>
                    <a:pt x="76779" y="35"/>
                  </a:cubicBezTo>
                  <a:cubicBezTo>
                    <a:pt x="73291" y="35"/>
                    <a:pt x="70364" y="2644"/>
                    <a:pt x="69974" y="6132"/>
                  </a:cubicBezTo>
                  <a:cubicBezTo>
                    <a:pt x="69608" y="2644"/>
                    <a:pt x="66682" y="35"/>
                    <a:pt x="63194" y="35"/>
                  </a:cubicBezTo>
                  <a:cubicBezTo>
                    <a:pt x="59706" y="35"/>
                    <a:pt x="56779" y="2644"/>
                    <a:pt x="56389" y="6132"/>
                  </a:cubicBezTo>
                  <a:cubicBezTo>
                    <a:pt x="56023" y="2644"/>
                    <a:pt x="53096" y="35"/>
                    <a:pt x="49584" y="35"/>
                  </a:cubicBezTo>
                  <a:cubicBezTo>
                    <a:pt x="46097" y="35"/>
                    <a:pt x="43170" y="2644"/>
                    <a:pt x="42804" y="6132"/>
                  </a:cubicBezTo>
                  <a:cubicBezTo>
                    <a:pt x="42414" y="2644"/>
                    <a:pt x="39487" y="35"/>
                    <a:pt x="35999" y="35"/>
                  </a:cubicBezTo>
                  <a:cubicBezTo>
                    <a:pt x="32512" y="35"/>
                    <a:pt x="29585" y="2644"/>
                    <a:pt x="29219" y="6132"/>
                  </a:cubicBezTo>
                  <a:cubicBezTo>
                    <a:pt x="28829" y="2644"/>
                    <a:pt x="25902" y="35"/>
                    <a:pt x="22414" y="35"/>
                  </a:cubicBezTo>
                  <a:cubicBezTo>
                    <a:pt x="18926" y="35"/>
                    <a:pt x="16000" y="2644"/>
                    <a:pt x="15609" y="6132"/>
                  </a:cubicBezTo>
                  <a:cubicBezTo>
                    <a:pt x="15256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5"/>
            <p:cNvSpPr/>
            <p:nvPr/>
          </p:nvSpPr>
          <p:spPr>
            <a:xfrm>
              <a:off x="70873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4" y="6805"/>
                  </a:cubicBezTo>
                  <a:cubicBezTo>
                    <a:pt x="1757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5"/>
            <p:cNvSpPr/>
            <p:nvPr/>
          </p:nvSpPr>
          <p:spPr>
            <a:xfrm>
              <a:off x="7148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5"/>
            <p:cNvSpPr/>
            <p:nvPr/>
          </p:nvSpPr>
          <p:spPr>
            <a:xfrm>
              <a:off x="668005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5"/>
            <p:cNvSpPr/>
            <p:nvPr/>
          </p:nvSpPr>
          <p:spPr>
            <a:xfrm>
              <a:off x="6747725" y="276357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684" y="6805"/>
                  </a:cubicBezTo>
                  <a:cubicBezTo>
                    <a:pt x="1757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36" y="6709"/>
                    <a:pt x="3812" y="7026"/>
                    <a:pt x="4671" y="7026"/>
                  </a:cubicBezTo>
                  <a:cubicBezTo>
                    <a:pt x="6475" y="7026"/>
                    <a:pt x="8204" y="5627"/>
                    <a:pt x="8220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5"/>
            <p:cNvSpPr/>
            <p:nvPr/>
          </p:nvSpPr>
          <p:spPr>
            <a:xfrm>
              <a:off x="68093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51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5"/>
            <p:cNvSpPr/>
            <p:nvPr/>
          </p:nvSpPr>
          <p:spPr>
            <a:xfrm>
              <a:off x="689650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5"/>
            <p:cNvSpPr/>
            <p:nvPr/>
          </p:nvSpPr>
          <p:spPr>
            <a:xfrm>
              <a:off x="69471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5" y="3757"/>
                    <a:pt x="5854" y="5823"/>
                  </a:cubicBezTo>
                  <a:cubicBezTo>
                    <a:pt x="5182" y="6494"/>
                    <a:pt x="4357" y="6795"/>
                    <a:pt x="3549" y="6795"/>
                  </a:cubicBezTo>
                  <a:cubicBezTo>
                    <a:pt x="1861" y="6795"/>
                    <a:pt x="244" y="5485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ubicBezTo>
                    <a:pt x="3522" y="238"/>
                    <a:pt x="3532" y="238"/>
                    <a:pt x="354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6000" y="1043"/>
                  </a:cubicBezTo>
                  <a:cubicBezTo>
                    <a:pt x="5280" y="323"/>
                    <a:pt x="439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5"/>
            <p:cNvSpPr/>
            <p:nvPr/>
          </p:nvSpPr>
          <p:spPr>
            <a:xfrm>
              <a:off x="69934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5"/>
            <p:cNvSpPr/>
            <p:nvPr/>
          </p:nvSpPr>
          <p:spPr>
            <a:xfrm>
              <a:off x="6556875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8"/>
                    <a:pt x="220" y="5537"/>
                  </a:cubicBezTo>
                  <a:cubicBezTo>
                    <a:pt x="220" y="2610"/>
                    <a:pt x="2586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5"/>
            <p:cNvSpPr/>
            <p:nvPr/>
          </p:nvSpPr>
          <p:spPr>
            <a:xfrm>
              <a:off x="6607500" y="2454600"/>
              <a:ext cx="204875" cy="175475"/>
            </a:xfrm>
            <a:custGeom>
              <a:avLst/>
              <a:gdLst/>
              <a:ahLst/>
              <a:cxnLst/>
              <a:rect l="l" t="t" r="r" b="b"/>
              <a:pathLst>
                <a:path w="8195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22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3" y="323"/>
                    <a:pt x="4384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5"/>
            <p:cNvSpPr/>
            <p:nvPr/>
          </p:nvSpPr>
          <p:spPr>
            <a:xfrm>
              <a:off x="665322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5"/>
            <p:cNvSpPr/>
            <p:nvPr/>
          </p:nvSpPr>
          <p:spPr>
            <a:xfrm>
              <a:off x="7019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5"/>
            <p:cNvSpPr/>
            <p:nvPr/>
          </p:nvSpPr>
          <p:spPr>
            <a:xfrm>
              <a:off x="188125" y="3297700"/>
              <a:ext cx="7242375" cy="342700"/>
            </a:xfrm>
            <a:custGeom>
              <a:avLst/>
              <a:gdLst/>
              <a:ahLst/>
              <a:cxnLst/>
              <a:rect l="l" t="t" r="r" b="b"/>
              <a:pathLst>
                <a:path w="289695" h="13708" extrusionOk="0">
                  <a:moveTo>
                    <a:pt x="280626" y="229"/>
                  </a:moveTo>
                  <a:cubicBezTo>
                    <a:pt x="284026" y="229"/>
                    <a:pt x="287287" y="2861"/>
                    <a:pt x="287287" y="6854"/>
                  </a:cubicBezTo>
                  <a:cubicBezTo>
                    <a:pt x="287262" y="10509"/>
                    <a:pt x="284317" y="13457"/>
                    <a:pt x="280665" y="13464"/>
                  </a:cubicBezTo>
                  <a:lnTo>
                    <a:pt x="280665" y="13464"/>
                  </a:lnTo>
                  <a:cubicBezTo>
                    <a:pt x="274771" y="13454"/>
                    <a:pt x="271826" y="6339"/>
                    <a:pt x="275994" y="2172"/>
                  </a:cubicBezTo>
                  <a:cubicBezTo>
                    <a:pt x="277343" y="831"/>
                    <a:pt x="279000" y="229"/>
                    <a:pt x="280626" y="229"/>
                  </a:cubicBezTo>
                  <a:close/>
                  <a:moveTo>
                    <a:pt x="8779" y="219"/>
                  </a:moveTo>
                  <a:cubicBezTo>
                    <a:pt x="12179" y="219"/>
                    <a:pt x="15439" y="2861"/>
                    <a:pt x="15439" y="6854"/>
                  </a:cubicBezTo>
                  <a:cubicBezTo>
                    <a:pt x="15439" y="10513"/>
                    <a:pt x="12488" y="13464"/>
                    <a:pt x="8829" y="13464"/>
                  </a:cubicBezTo>
                  <a:cubicBezTo>
                    <a:pt x="2951" y="13464"/>
                    <a:pt x="0" y="6342"/>
                    <a:pt x="4146" y="2172"/>
                  </a:cubicBezTo>
                  <a:cubicBezTo>
                    <a:pt x="5495" y="823"/>
                    <a:pt x="7153" y="219"/>
                    <a:pt x="8779" y="219"/>
                  </a:cubicBezTo>
                  <a:close/>
                  <a:moveTo>
                    <a:pt x="22372" y="219"/>
                  </a:moveTo>
                  <a:cubicBezTo>
                    <a:pt x="25766" y="219"/>
                    <a:pt x="29032" y="2861"/>
                    <a:pt x="29048" y="6854"/>
                  </a:cubicBezTo>
                  <a:cubicBezTo>
                    <a:pt x="29024" y="10513"/>
                    <a:pt x="26073" y="13464"/>
                    <a:pt x="22439" y="13464"/>
                  </a:cubicBezTo>
                  <a:cubicBezTo>
                    <a:pt x="16536" y="13464"/>
                    <a:pt x="13585" y="6342"/>
                    <a:pt x="17756" y="2172"/>
                  </a:cubicBezTo>
                  <a:cubicBezTo>
                    <a:pt x="19097" y="823"/>
                    <a:pt x="20749" y="219"/>
                    <a:pt x="22372" y="219"/>
                  </a:cubicBezTo>
                  <a:close/>
                  <a:moveTo>
                    <a:pt x="35973" y="219"/>
                  </a:moveTo>
                  <a:cubicBezTo>
                    <a:pt x="39373" y="219"/>
                    <a:pt x="42633" y="2861"/>
                    <a:pt x="42633" y="6854"/>
                  </a:cubicBezTo>
                  <a:cubicBezTo>
                    <a:pt x="42633" y="10513"/>
                    <a:pt x="39658" y="13464"/>
                    <a:pt x="36024" y="13464"/>
                  </a:cubicBezTo>
                  <a:cubicBezTo>
                    <a:pt x="30121" y="13464"/>
                    <a:pt x="27170" y="6342"/>
                    <a:pt x="31341" y="2172"/>
                  </a:cubicBezTo>
                  <a:cubicBezTo>
                    <a:pt x="32690" y="823"/>
                    <a:pt x="34347" y="219"/>
                    <a:pt x="35973" y="219"/>
                  </a:cubicBezTo>
                  <a:close/>
                  <a:moveTo>
                    <a:pt x="49558" y="219"/>
                  </a:moveTo>
                  <a:cubicBezTo>
                    <a:pt x="52958" y="219"/>
                    <a:pt x="56218" y="2861"/>
                    <a:pt x="56218" y="6854"/>
                  </a:cubicBezTo>
                  <a:cubicBezTo>
                    <a:pt x="56218" y="10513"/>
                    <a:pt x="53267" y="13464"/>
                    <a:pt x="49609" y="13464"/>
                  </a:cubicBezTo>
                  <a:cubicBezTo>
                    <a:pt x="43706" y="13464"/>
                    <a:pt x="40755" y="6342"/>
                    <a:pt x="44926" y="2172"/>
                  </a:cubicBezTo>
                  <a:cubicBezTo>
                    <a:pt x="46275" y="823"/>
                    <a:pt x="47933" y="219"/>
                    <a:pt x="49558" y="219"/>
                  </a:cubicBezTo>
                  <a:close/>
                  <a:moveTo>
                    <a:pt x="63150" y="229"/>
                  </a:moveTo>
                  <a:cubicBezTo>
                    <a:pt x="66543" y="229"/>
                    <a:pt x="69803" y="2861"/>
                    <a:pt x="69803" y="6854"/>
                  </a:cubicBezTo>
                  <a:cubicBezTo>
                    <a:pt x="69803" y="10513"/>
                    <a:pt x="66852" y="13464"/>
                    <a:pt x="63194" y="13464"/>
                  </a:cubicBezTo>
                  <a:cubicBezTo>
                    <a:pt x="57316" y="13464"/>
                    <a:pt x="54365" y="6342"/>
                    <a:pt x="58535" y="2172"/>
                  </a:cubicBezTo>
                  <a:cubicBezTo>
                    <a:pt x="59876" y="831"/>
                    <a:pt x="61528" y="229"/>
                    <a:pt x="63150" y="229"/>
                  </a:cubicBezTo>
                  <a:close/>
                  <a:moveTo>
                    <a:pt x="76737" y="219"/>
                  </a:moveTo>
                  <a:cubicBezTo>
                    <a:pt x="80131" y="219"/>
                    <a:pt x="83396" y="2861"/>
                    <a:pt x="83413" y="6854"/>
                  </a:cubicBezTo>
                  <a:cubicBezTo>
                    <a:pt x="83389" y="10513"/>
                    <a:pt x="80437" y="13464"/>
                    <a:pt x="76803" y="13464"/>
                  </a:cubicBezTo>
                  <a:cubicBezTo>
                    <a:pt x="70901" y="13464"/>
                    <a:pt x="67950" y="6342"/>
                    <a:pt x="72120" y="2172"/>
                  </a:cubicBezTo>
                  <a:cubicBezTo>
                    <a:pt x="73462" y="823"/>
                    <a:pt x="75114" y="219"/>
                    <a:pt x="76737" y="219"/>
                  </a:cubicBezTo>
                  <a:close/>
                  <a:moveTo>
                    <a:pt x="90337" y="229"/>
                  </a:moveTo>
                  <a:cubicBezTo>
                    <a:pt x="93738" y="229"/>
                    <a:pt x="96998" y="2861"/>
                    <a:pt x="96998" y="6854"/>
                  </a:cubicBezTo>
                  <a:cubicBezTo>
                    <a:pt x="96998" y="10513"/>
                    <a:pt x="94022" y="13464"/>
                    <a:pt x="90388" y="13464"/>
                  </a:cubicBezTo>
                  <a:cubicBezTo>
                    <a:pt x="84486" y="13464"/>
                    <a:pt x="81535" y="6342"/>
                    <a:pt x="85706" y="2172"/>
                  </a:cubicBezTo>
                  <a:cubicBezTo>
                    <a:pt x="87054" y="831"/>
                    <a:pt x="88712" y="229"/>
                    <a:pt x="90337" y="229"/>
                  </a:cubicBezTo>
                  <a:close/>
                  <a:moveTo>
                    <a:pt x="103923" y="219"/>
                  </a:moveTo>
                  <a:cubicBezTo>
                    <a:pt x="107323" y="219"/>
                    <a:pt x="110583" y="2861"/>
                    <a:pt x="110583" y="6854"/>
                  </a:cubicBezTo>
                  <a:cubicBezTo>
                    <a:pt x="110583" y="10513"/>
                    <a:pt x="107632" y="13464"/>
                    <a:pt x="103973" y="13464"/>
                  </a:cubicBezTo>
                  <a:cubicBezTo>
                    <a:pt x="98096" y="13464"/>
                    <a:pt x="95120" y="6342"/>
                    <a:pt x="99291" y="2172"/>
                  </a:cubicBezTo>
                  <a:cubicBezTo>
                    <a:pt x="100640" y="823"/>
                    <a:pt x="102297" y="219"/>
                    <a:pt x="103923" y="219"/>
                  </a:cubicBezTo>
                  <a:close/>
                  <a:moveTo>
                    <a:pt x="117515" y="219"/>
                  </a:moveTo>
                  <a:cubicBezTo>
                    <a:pt x="120908" y="219"/>
                    <a:pt x="124168" y="2861"/>
                    <a:pt x="124168" y="6854"/>
                  </a:cubicBezTo>
                  <a:cubicBezTo>
                    <a:pt x="124168" y="10513"/>
                    <a:pt x="121217" y="13464"/>
                    <a:pt x="117559" y="13464"/>
                  </a:cubicBezTo>
                  <a:cubicBezTo>
                    <a:pt x="111681" y="13464"/>
                    <a:pt x="108729" y="6342"/>
                    <a:pt x="112900" y="2172"/>
                  </a:cubicBezTo>
                  <a:cubicBezTo>
                    <a:pt x="114241" y="823"/>
                    <a:pt x="115893" y="219"/>
                    <a:pt x="117515" y="219"/>
                  </a:cubicBezTo>
                  <a:close/>
                  <a:moveTo>
                    <a:pt x="131117" y="219"/>
                  </a:moveTo>
                  <a:cubicBezTo>
                    <a:pt x="134518" y="219"/>
                    <a:pt x="137778" y="2861"/>
                    <a:pt x="137778" y="6854"/>
                  </a:cubicBezTo>
                  <a:cubicBezTo>
                    <a:pt x="137753" y="10513"/>
                    <a:pt x="134802" y="13464"/>
                    <a:pt x="131168" y="13464"/>
                  </a:cubicBezTo>
                  <a:cubicBezTo>
                    <a:pt x="125266" y="13464"/>
                    <a:pt x="122315" y="6342"/>
                    <a:pt x="126485" y="2172"/>
                  </a:cubicBezTo>
                  <a:cubicBezTo>
                    <a:pt x="127834" y="823"/>
                    <a:pt x="129492" y="219"/>
                    <a:pt x="131117" y="219"/>
                  </a:cubicBezTo>
                  <a:close/>
                  <a:moveTo>
                    <a:pt x="144702" y="219"/>
                  </a:moveTo>
                  <a:cubicBezTo>
                    <a:pt x="148103" y="219"/>
                    <a:pt x="151363" y="2861"/>
                    <a:pt x="151363" y="6854"/>
                  </a:cubicBezTo>
                  <a:cubicBezTo>
                    <a:pt x="151363" y="10513"/>
                    <a:pt x="148412" y="13464"/>
                    <a:pt x="144753" y="13464"/>
                  </a:cubicBezTo>
                  <a:cubicBezTo>
                    <a:pt x="138851" y="13464"/>
                    <a:pt x="135900" y="6342"/>
                    <a:pt x="140070" y="2172"/>
                  </a:cubicBezTo>
                  <a:cubicBezTo>
                    <a:pt x="141419" y="823"/>
                    <a:pt x="143077" y="219"/>
                    <a:pt x="144702" y="219"/>
                  </a:cubicBezTo>
                  <a:close/>
                  <a:moveTo>
                    <a:pt x="158288" y="219"/>
                  </a:moveTo>
                  <a:cubicBezTo>
                    <a:pt x="161688" y="219"/>
                    <a:pt x="164948" y="2861"/>
                    <a:pt x="164948" y="6854"/>
                  </a:cubicBezTo>
                  <a:cubicBezTo>
                    <a:pt x="164948" y="10513"/>
                    <a:pt x="161997" y="13464"/>
                    <a:pt x="158338" y="13464"/>
                  </a:cubicBezTo>
                  <a:cubicBezTo>
                    <a:pt x="152460" y="13464"/>
                    <a:pt x="149485" y="6342"/>
                    <a:pt x="153655" y="2172"/>
                  </a:cubicBezTo>
                  <a:cubicBezTo>
                    <a:pt x="155004" y="823"/>
                    <a:pt x="156662" y="219"/>
                    <a:pt x="158288" y="219"/>
                  </a:cubicBezTo>
                  <a:close/>
                  <a:moveTo>
                    <a:pt x="171886" y="229"/>
                  </a:moveTo>
                  <a:cubicBezTo>
                    <a:pt x="175286" y="229"/>
                    <a:pt x="178557" y="2861"/>
                    <a:pt x="178557" y="6854"/>
                  </a:cubicBezTo>
                  <a:cubicBezTo>
                    <a:pt x="178533" y="10513"/>
                    <a:pt x="175582" y="13464"/>
                    <a:pt x="171923" y="13464"/>
                  </a:cubicBezTo>
                  <a:cubicBezTo>
                    <a:pt x="166045" y="13464"/>
                    <a:pt x="163094" y="6342"/>
                    <a:pt x="167265" y="2172"/>
                  </a:cubicBezTo>
                  <a:cubicBezTo>
                    <a:pt x="168606" y="831"/>
                    <a:pt x="170260" y="229"/>
                    <a:pt x="171886" y="229"/>
                  </a:cubicBezTo>
                  <a:close/>
                  <a:moveTo>
                    <a:pt x="185481" y="229"/>
                  </a:moveTo>
                  <a:cubicBezTo>
                    <a:pt x="188882" y="229"/>
                    <a:pt x="192142" y="2861"/>
                    <a:pt x="192142" y="6854"/>
                  </a:cubicBezTo>
                  <a:cubicBezTo>
                    <a:pt x="192142" y="10513"/>
                    <a:pt x="189191" y="13464"/>
                    <a:pt x="185533" y="13464"/>
                  </a:cubicBezTo>
                  <a:cubicBezTo>
                    <a:pt x="179630" y="13464"/>
                    <a:pt x="176679" y="6342"/>
                    <a:pt x="180850" y="2172"/>
                  </a:cubicBezTo>
                  <a:cubicBezTo>
                    <a:pt x="182199" y="831"/>
                    <a:pt x="183856" y="229"/>
                    <a:pt x="185481" y="229"/>
                  </a:cubicBezTo>
                  <a:close/>
                  <a:moveTo>
                    <a:pt x="199067" y="219"/>
                  </a:moveTo>
                  <a:cubicBezTo>
                    <a:pt x="202467" y="219"/>
                    <a:pt x="205727" y="2861"/>
                    <a:pt x="205727" y="6854"/>
                  </a:cubicBezTo>
                  <a:cubicBezTo>
                    <a:pt x="205727" y="10513"/>
                    <a:pt x="202776" y="13464"/>
                    <a:pt x="199118" y="13464"/>
                  </a:cubicBezTo>
                  <a:cubicBezTo>
                    <a:pt x="193215" y="13464"/>
                    <a:pt x="190264" y="6342"/>
                    <a:pt x="194435" y="2172"/>
                  </a:cubicBezTo>
                  <a:cubicBezTo>
                    <a:pt x="195784" y="823"/>
                    <a:pt x="197442" y="219"/>
                    <a:pt x="199067" y="219"/>
                  </a:cubicBezTo>
                  <a:close/>
                  <a:moveTo>
                    <a:pt x="212652" y="219"/>
                  </a:moveTo>
                  <a:cubicBezTo>
                    <a:pt x="216053" y="219"/>
                    <a:pt x="219312" y="2861"/>
                    <a:pt x="219312" y="6854"/>
                  </a:cubicBezTo>
                  <a:cubicBezTo>
                    <a:pt x="219312" y="10513"/>
                    <a:pt x="216361" y="13464"/>
                    <a:pt x="212703" y="13464"/>
                  </a:cubicBezTo>
                  <a:cubicBezTo>
                    <a:pt x="206825" y="13464"/>
                    <a:pt x="203874" y="6342"/>
                    <a:pt x="208020" y="2172"/>
                  </a:cubicBezTo>
                  <a:cubicBezTo>
                    <a:pt x="209369" y="823"/>
                    <a:pt x="211027" y="219"/>
                    <a:pt x="212652" y="219"/>
                  </a:cubicBezTo>
                  <a:close/>
                  <a:moveTo>
                    <a:pt x="226246" y="219"/>
                  </a:moveTo>
                  <a:cubicBezTo>
                    <a:pt x="229640" y="219"/>
                    <a:pt x="232905" y="2861"/>
                    <a:pt x="232922" y="6854"/>
                  </a:cubicBezTo>
                  <a:cubicBezTo>
                    <a:pt x="232898" y="10513"/>
                    <a:pt x="229946" y="13464"/>
                    <a:pt x="226312" y="13464"/>
                  </a:cubicBezTo>
                  <a:cubicBezTo>
                    <a:pt x="220410" y="13464"/>
                    <a:pt x="217459" y="6342"/>
                    <a:pt x="221629" y="2172"/>
                  </a:cubicBezTo>
                  <a:cubicBezTo>
                    <a:pt x="222971" y="823"/>
                    <a:pt x="224623" y="219"/>
                    <a:pt x="226246" y="219"/>
                  </a:cubicBezTo>
                  <a:close/>
                  <a:moveTo>
                    <a:pt x="239846" y="229"/>
                  </a:moveTo>
                  <a:cubicBezTo>
                    <a:pt x="243247" y="229"/>
                    <a:pt x="246507" y="2861"/>
                    <a:pt x="246507" y="6854"/>
                  </a:cubicBezTo>
                  <a:cubicBezTo>
                    <a:pt x="246507" y="10513"/>
                    <a:pt x="243531" y="13464"/>
                    <a:pt x="239897" y="13464"/>
                  </a:cubicBezTo>
                  <a:cubicBezTo>
                    <a:pt x="233995" y="13464"/>
                    <a:pt x="231044" y="6342"/>
                    <a:pt x="235215" y="2172"/>
                  </a:cubicBezTo>
                  <a:cubicBezTo>
                    <a:pt x="236563" y="831"/>
                    <a:pt x="238221" y="229"/>
                    <a:pt x="239846" y="229"/>
                  </a:cubicBezTo>
                  <a:close/>
                  <a:moveTo>
                    <a:pt x="253432" y="219"/>
                  </a:moveTo>
                  <a:cubicBezTo>
                    <a:pt x="256832" y="219"/>
                    <a:pt x="260092" y="2861"/>
                    <a:pt x="260092" y="6854"/>
                  </a:cubicBezTo>
                  <a:cubicBezTo>
                    <a:pt x="260092" y="10513"/>
                    <a:pt x="257141" y="13464"/>
                    <a:pt x="253482" y="13464"/>
                  </a:cubicBezTo>
                  <a:cubicBezTo>
                    <a:pt x="247580" y="13464"/>
                    <a:pt x="244629" y="6342"/>
                    <a:pt x="248800" y="2172"/>
                  </a:cubicBezTo>
                  <a:cubicBezTo>
                    <a:pt x="250149" y="823"/>
                    <a:pt x="251806" y="219"/>
                    <a:pt x="253432" y="219"/>
                  </a:cubicBezTo>
                  <a:close/>
                  <a:moveTo>
                    <a:pt x="267017" y="219"/>
                  </a:moveTo>
                  <a:cubicBezTo>
                    <a:pt x="270417" y="219"/>
                    <a:pt x="273677" y="2861"/>
                    <a:pt x="273677" y="6854"/>
                  </a:cubicBezTo>
                  <a:cubicBezTo>
                    <a:pt x="273677" y="10513"/>
                    <a:pt x="270726" y="13464"/>
                    <a:pt x="267068" y="13464"/>
                  </a:cubicBezTo>
                  <a:cubicBezTo>
                    <a:pt x="261190" y="13464"/>
                    <a:pt x="258238" y="6342"/>
                    <a:pt x="262385" y="2172"/>
                  </a:cubicBezTo>
                  <a:cubicBezTo>
                    <a:pt x="263734" y="823"/>
                    <a:pt x="265391" y="219"/>
                    <a:pt x="267017" y="219"/>
                  </a:cubicBezTo>
                  <a:close/>
                  <a:moveTo>
                    <a:pt x="90364" y="1"/>
                  </a:moveTo>
                  <a:cubicBezTo>
                    <a:pt x="86876" y="1"/>
                    <a:pt x="83949" y="2635"/>
                    <a:pt x="83584" y="6123"/>
                  </a:cubicBezTo>
                  <a:cubicBezTo>
                    <a:pt x="83193" y="2659"/>
                    <a:pt x="80267" y="25"/>
                    <a:pt x="76779" y="25"/>
                  </a:cubicBezTo>
                  <a:cubicBezTo>
                    <a:pt x="73291" y="25"/>
                    <a:pt x="70364" y="2659"/>
                    <a:pt x="69974" y="6123"/>
                  </a:cubicBezTo>
                  <a:cubicBezTo>
                    <a:pt x="69608" y="2659"/>
                    <a:pt x="66682" y="25"/>
                    <a:pt x="63194" y="25"/>
                  </a:cubicBezTo>
                  <a:cubicBezTo>
                    <a:pt x="59706" y="25"/>
                    <a:pt x="56779" y="2659"/>
                    <a:pt x="56389" y="6123"/>
                  </a:cubicBezTo>
                  <a:cubicBezTo>
                    <a:pt x="56023" y="2659"/>
                    <a:pt x="53096" y="25"/>
                    <a:pt x="49584" y="25"/>
                  </a:cubicBezTo>
                  <a:cubicBezTo>
                    <a:pt x="46097" y="25"/>
                    <a:pt x="43170" y="2659"/>
                    <a:pt x="42804" y="6123"/>
                  </a:cubicBezTo>
                  <a:cubicBezTo>
                    <a:pt x="42414" y="2659"/>
                    <a:pt x="39487" y="25"/>
                    <a:pt x="35999" y="25"/>
                  </a:cubicBezTo>
                  <a:cubicBezTo>
                    <a:pt x="32512" y="25"/>
                    <a:pt x="29585" y="2659"/>
                    <a:pt x="29219" y="6123"/>
                  </a:cubicBezTo>
                  <a:cubicBezTo>
                    <a:pt x="28829" y="2659"/>
                    <a:pt x="25902" y="25"/>
                    <a:pt x="22414" y="25"/>
                  </a:cubicBezTo>
                  <a:cubicBezTo>
                    <a:pt x="18926" y="25"/>
                    <a:pt x="16000" y="2659"/>
                    <a:pt x="15609" y="6123"/>
                  </a:cubicBezTo>
                  <a:cubicBezTo>
                    <a:pt x="15256" y="2637"/>
                    <a:pt x="12310" y="15"/>
                    <a:pt x="8835" y="15"/>
                  </a:cubicBezTo>
                  <a:cubicBezTo>
                    <a:pt x="8712" y="15"/>
                    <a:pt x="8588" y="19"/>
                    <a:pt x="8463" y="25"/>
                  </a:cubicBezTo>
                  <a:cubicBezTo>
                    <a:pt x="4829" y="220"/>
                    <a:pt x="2000" y="3220"/>
                    <a:pt x="2000" y="6854"/>
                  </a:cubicBezTo>
                  <a:cubicBezTo>
                    <a:pt x="2000" y="10488"/>
                    <a:pt x="4829" y="13488"/>
                    <a:pt x="8463" y="13659"/>
                  </a:cubicBezTo>
                  <a:cubicBezTo>
                    <a:pt x="8588" y="13666"/>
                    <a:pt x="8712" y="13669"/>
                    <a:pt x="8835" y="13669"/>
                  </a:cubicBezTo>
                  <a:cubicBezTo>
                    <a:pt x="12310" y="13669"/>
                    <a:pt x="15256" y="11047"/>
                    <a:pt x="15609" y="7562"/>
                  </a:cubicBezTo>
                  <a:cubicBezTo>
                    <a:pt x="16000" y="11049"/>
                    <a:pt x="18926" y="13659"/>
                    <a:pt x="22414" y="13659"/>
                  </a:cubicBezTo>
                  <a:cubicBezTo>
                    <a:pt x="25902" y="13659"/>
                    <a:pt x="28829" y="11049"/>
                    <a:pt x="29219" y="7562"/>
                  </a:cubicBezTo>
                  <a:cubicBezTo>
                    <a:pt x="29585" y="11049"/>
                    <a:pt x="32512" y="13659"/>
                    <a:pt x="35999" y="13659"/>
                  </a:cubicBezTo>
                  <a:cubicBezTo>
                    <a:pt x="39487" y="13659"/>
                    <a:pt x="42414" y="11049"/>
                    <a:pt x="42804" y="7562"/>
                  </a:cubicBezTo>
                  <a:cubicBezTo>
                    <a:pt x="43170" y="11049"/>
                    <a:pt x="46097" y="13659"/>
                    <a:pt x="49584" y="13659"/>
                  </a:cubicBezTo>
                  <a:cubicBezTo>
                    <a:pt x="53096" y="13659"/>
                    <a:pt x="56023" y="11049"/>
                    <a:pt x="56389" y="7562"/>
                  </a:cubicBezTo>
                  <a:cubicBezTo>
                    <a:pt x="56755" y="11049"/>
                    <a:pt x="59682" y="13683"/>
                    <a:pt x="63194" y="13683"/>
                  </a:cubicBezTo>
                  <a:cubicBezTo>
                    <a:pt x="66682" y="13683"/>
                    <a:pt x="69608" y="11049"/>
                    <a:pt x="69999" y="7586"/>
                  </a:cubicBezTo>
                  <a:cubicBezTo>
                    <a:pt x="70364" y="11049"/>
                    <a:pt x="73291" y="13683"/>
                    <a:pt x="76779" y="13683"/>
                  </a:cubicBezTo>
                  <a:cubicBezTo>
                    <a:pt x="80267" y="13683"/>
                    <a:pt x="83193" y="11049"/>
                    <a:pt x="83584" y="7586"/>
                  </a:cubicBezTo>
                  <a:cubicBezTo>
                    <a:pt x="83949" y="11049"/>
                    <a:pt x="86876" y="13683"/>
                    <a:pt x="90364" y="13683"/>
                  </a:cubicBezTo>
                  <a:cubicBezTo>
                    <a:pt x="93876" y="13683"/>
                    <a:pt x="96803" y="11049"/>
                    <a:pt x="97169" y="7586"/>
                  </a:cubicBezTo>
                  <a:cubicBezTo>
                    <a:pt x="97559" y="11049"/>
                    <a:pt x="100486" y="13683"/>
                    <a:pt x="103973" y="13683"/>
                  </a:cubicBezTo>
                  <a:cubicBezTo>
                    <a:pt x="107461" y="13683"/>
                    <a:pt x="110388" y="11049"/>
                    <a:pt x="110754" y="7586"/>
                  </a:cubicBezTo>
                  <a:cubicBezTo>
                    <a:pt x="111144" y="11049"/>
                    <a:pt x="114071" y="13683"/>
                    <a:pt x="117559" y="13683"/>
                  </a:cubicBezTo>
                  <a:cubicBezTo>
                    <a:pt x="121046" y="13683"/>
                    <a:pt x="123973" y="11049"/>
                    <a:pt x="124363" y="7586"/>
                  </a:cubicBezTo>
                  <a:cubicBezTo>
                    <a:pt x="124729" y="11049"/>
                    <a:pt x="127656" y="13683"/>
                    <a:pt x="131144" y="13683"/>
                  </a:cubicBezTo>
                  <a:cubicBezTo>
                    <a:pt x="134631" y="13683"/>
                    <a:pt x="137558" y="11049"/>
                    <a:pt x="137948" y="7586"/>
                  </a:cubicBezTo>
                  <a:cubicBezTo>
                    <a:pt x="138314" y="11049"/>
                    <a:pt x="141241" y="13683"/>
                    <a:pt x="144729" y="13683"/>
                  </a:cubicBezTo>
                  <a:cubicBezTo>
                    <a:pt x="148241" y="13683"/>
                    <a:pt x="151168" y="11049"/>
                    <a:pt x="151533" y="7586"/>
                  </a:cubicBezTo>
                  <a:cubicBezTo>
                    <a:pt x="151924" y="11049"/>
                    <a:pt x="154850" y="13683"/>
                    <a:pt x="158338" y="13683"/>
                  </a:cubicBezTo>
                  <a:cubicBezTo>
                    <a:pt x="161826" y="13683"/>
                    <a:pt x="164753" y="11049"/>
                    <a:pt x="165118" y="7586"/>
                  </a:cubicBezTo>
                  <a:cubicBezTo>
                    <a:pt x="165509" y="11049"/>
                    <a:pt x="168435" y="13683"/>
                    <a:pt x="171923" y="13683"/>
                  </a:cubicBezTo>
                  <a:cubicBezTo>
                    <a:pt x="175411" y="13683"/>
                    <a:pt x="178338" y="11049"/>
                    <a:pt x="178728" y="7586"/>
                  </a:cubicBezTo>
                  <a:cubicBezTo>
                    <a:pt x="179094" y="11049"/>
                    <a:pt x="182021" y="13683"/>
                    <a:pt x="185508" y="13683"/>
                  </a:cubicBezTo>
                  <a:cubicBezTo>
                    <a:pt x="188996" y="13683"/>
                    <a:pt x="191923" y="11049"/>
                    <a:pt x="192313" y="7586"/>
                  </a:cubicBezTo>
                  <a:cubicBezTo>
                    <a:pt x="192679" y="11049"/>
                    <a:pt x="195606" y="13683"/>
                    <a:pt x="199118" y="13683"/>
                  </a:cubicBezTo>
                  <a:cubicBezTo>
                    <a:pt x="202605" y="13683"/>
                    <a:pt x="205532" y="11049"/>
                    <a:pt x="205898" y="7586"/>
                  </a:cubicBezTo>
                  <a:cubicBezTo>
                    <a:pt x="206288" y="11049"/>
                    <a:pt x="209215" y="13683"/>
                    <a:pt x="212703" y="13683"/>
                  </a:cubicBezTo>
                  <a:cubicBezTo>
                    <a:pt x="216191" y="13683"/>
                    <a:pt x="219117" y="11049"/>
                    <a:pt x="219508" y="7586"/>
                  </a:cubicBezTo>
                  <a:cubicBezTo>
                    <a:pt x="219849" y="11049"/>
                    <a:pt x="222800" y="13708"/>
                    <a:pt x="226288" y="13708"/>
                  </a:cubicBezTo>
                  <a:cubicBezTo>
                    <a:pt x="229800" y="13708"/>
                    <a:pt x="232727" y="11049"/>
                    <a:pt x="233093" y="7586"/>
                  </a:cubicBezTo>
                  <a:cubicBezTo>
                    <a:pt x="233458" y="11049"/>
                    <a:pt x="236410" y="13683"/>
                    <a:pt x="239897" y="13683"/>
                  </a:cubicBezTo>
                  <a:cubicBezTo>
                    <a:pt x="243385" y="13683"/>
                    <a:pt x="246312" y="11049"/>
                    <a:pt x="246678" y="7586"/>
                  </a:cubicBezTo>
                  <a:cubicBezTo>
                    <a:pt x="247068" y="11049"/>
                    <a:pt x="249995" y="13683"/>
                    <a:pt x="253482" y="13683"/>
                  </a:cubicBezTo>
                  <a:cubicBezTo>
                    <a:pt x="256970" y="13683"/>
                    <a:pt x="259897" y="11049"/>
                    <a:pt x="260287" y="7586"/>
                  </a:cubicBezTo>
                  <a:cubicBezTo>
                    <a:pt x="260653" y="11049"/>
                    <a:pt x="263580" y="13683"/>
                    <a:pt x="267068" y="13683"/>
                  </a:cubicBezTo>
                  <a:cubicBezTo>
                    <a:pt x="270555" y="13683"/>
                    <a:pt x="273482" y="11049"/>
                    <a:pt x="273872" y="7586"/>
                  </a:cubicBezTo>
                  <a:cubicBezTo>
                    <a:pt x="274265" y="11371"/>
                    <a:pt x="277438" y="13699"/>
                    <a:pt x="280703" y="13699"/>
                  </a:cubicBezTo>
                  <a:cubicBezTo>
                    <a:pt x="282509" y="13699"/>
                    <a:pt x="284343" y="12987"/>
                    <a:pt x="285750" y="11415"/>
                  </a:cubicBezTo>
                  <a:cubicBezTo>
                    <a:pt x="289694" y="7033"/>
                    <a:pt x="286590" y="25"/>
                    <a:pt x="280683" y="25"/>
                  </a:cubicBezTo>
                  <a:cubicBezTo>
                    <a:pt x="280673" y="25"/>
                    <a:pt x="280663" y="25"/>
                    <a:pt x="280653" y="25"/>
                  </a:cubicBezTo>
                  <a:cubicBezTo>
                    <a:pt x="277165" y="25"/>
                    <a:pt x="274238" y="2659"/>
                    <a:pt x="273848" y="6123"/>
                  </a:cubicBezTo>
                  <a:cubicBezTo>
                    <a:pt x="273482" y="2659"/>
                    <a:pt x="270555" y="25"/>
                    <a:pt x="267068" y="25"/>
                  </a:cubicBezTo>
                  <a:cubicBezTo>
                    <a:pt x="263580" y="25"/>
                    <a:pt x="260653" y="2659"/>
                    <a:pt x="260263" y="6123"/>
                  </a:cubicBezTo>
                  <a:cubicBezTo>
                    <a:pt x="259897" y="2659"/>
                    <a:pt x="256970" y="25"/>
                    <a:pt x="253458" y="25"/>
                  </a:cubicBezTo>
                  <a:cubicBezTo>
                    <a:pt x="249970" y="25"/>
                    <a:pt x="247044" y="2659"/>
                    <a:pt x="246678" y="6123"/>
                  </a:cubicBezTo>
                  <a:cubicBezTo>
                    <a:pt x="246287" y="2659"/>
                    <a:pt x="243361" y="25"/>
                    <a:pt x="239873" y="25"/>
                  </a:cubicBezTo>
                  <a:cubicBezTo>
                    <a:pt x="236385" y="25"/>
                    <a:pt x="233458" y="2659"/>
                    <a:pt x="233093" y="6123"/>
                  </a:cubicBezTo>
                  <a:cubicBezTo>
                    <a:pt x="232702" y="2659"/>
                    <a:pt x="229776" y="25"/>
                    <a:pt x="226288" y="25"/>
                  </a:cubicBezTo>
                  <a:cubicBezTo>
                    <a:pt x="222800" y="25"/>
                    <a:pt x="219873" y="2659"/>
                    <a:pt x="219483" y="6123"/>
                  </a:cubicBezTo>
                  <a:cubicBezTo>
                    <a:pt x="219117" y="2659"/>
                    <a:pt x="216191" y="25"/>
                    <a:pt x="212703" y="25"/>
                  </a:cubicBezTo>
                  <a:cubicBezTo>
                    <a:pt x="209215" y="25"/>
                    <a:pt x="206288" y="2659"/>
                    <a:pt x="205898" y="6123"/>
                  </a:cubicBezTo>
                  <a:cubicBezTo>
                    <a:pt x="205532" y="2635"/>
                    <a:pt x="202605" y="1"/>
                    <a:pt x="199093" y="1"/>
                  </a:cubicBezTo>
                  <a:cubicBezTo>
                    <a:pt x="195606" y="1"/>
                    <a:pt x="192679" y="2635"/>
                    <a:pt x="192313" y="6123"/>
                  </a:cubicBezTo>
                  <a:cubicBezTo>
                    <a:pt x="191923" y="2659"/>
                    <a:pt x="188996" y="25"/>
                    <a:pt x="185508" y="25"/>
                  </a:cubicBezTo>
                  <a:cubicBezTo>
                    <a:pt x="182021" y="25"/>
                    <a:pt x="179094" y="2659"/>
                    <a:pt x="178704" y="6123"/>
                  </a:cubicBezTo>
                  <a:cubicBezTo>
                    <a:pt x="178338" y="2659"/>
                    <a:pt x="175411" y="25"/>
                    <a:pt x="171923" y="25"/>
                  </a:cubicBezTo>
                  <a:cubicBezTo>
                    <a:pt x="168435" y="25"/>
                    <a:pt x="165509" y="2659"/>
                    <a:pt x="165118" y="6123"/>
                  </a:cubicBezTo>
                  <a:cubicBezTo>
                    <a:pt x="164753" y="2659"/>
                    <a:pt x="161826" y="25"/>
                    <a:pt x="158338" y="25"/>
                  </a:cubicBezTo>
                  <a:cubicBezTo>
                    <a:pt x="154850" y="25"/>
                    <a:pt x="151899" y="2659"/>
                    <a:pt x="151533" y="6123"/>
                  </a:cubicBezTo>
                  <a:cubicBezTo>
                    <a:pt x="151168" y="2659"/>
                    <a:pt x="148216" y="25"/>
                    <a:pt x="144729" y="25"/>
                  </a:cubicBezTo>
                  <a:cubicBezTo>
                    <a:pt x="141241" y="25"/>
                    <a:pt x="138314" y="2659"/>
                    <a:pt x="137948" y="6123"/>
                  </a:cubicBezTo>
                  <a:cubicBezTo>
                    <a:pt x="137558" y="2659"/>
                    <a:pt x="134631" y="25"/>
                    <a:pt x="131144" y="25"/>
                  </a:cubicBezTo>
                  <a:cubicBezTo>
                    <a:pt x="127656" y="25"/>
                    <a:pt x="124729" y="2659"/>
                    <a:pt x="124339" y="6123"/>
                  </a:cubicBezTo>
                  <a:cubicBezTo>
                    <a:pt x="123973" y="2659"/>
                    <a:pt x="121046" y="25"/>
                    <a:pt x="117559" y="25"/>
                  </a:cubicBezTo>
                  <a:cubicBezTo>
                    <a:pt x="114071" y="25"/>
                    <a:pt x="111144" y="2659"/>
                    <a:pt x="110754" y="6123"/>
                  </a:cubicBezTo>
                  <a:cubicBezTo>
                    <a:pt x="110388" y="2659"/>
                    <a:pt x="107461" y="25"/>
                    <a:pt x="103973" y="25"/>
                  </a:cubicBezTo>
                  <a:cubicBezTo>
                    <a:pt x="100486" y="25"/>
                    <a:pt x="97535" y="2659"/>
                    <a:pt x="97169" y="6123"/>
                  </a:cubicBezTo>
                  <a:cubicBezTo>
                    <a:pt x="96803" y="2635"/>
                    <a:pt x="93876" y="1"/>
                    <a:pt x="90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5"/>
            <p:cNvSpPr/>
            <p:nvPr/>
          </p:nvSpPr>
          <p:spPr>
            <a:xfrm>
              <a:off x="70867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8" y="6805"/>
                  </a:cubicBezTo>
                  <a:cubicBezTo>
                    <a:pt x="1781" y="6805"/>
                    <a:pt x="317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5"/>
            <p:cNvSpPr/>
            <p:nvPr/>
          </p:nvSpPr>
          <p:spPr>
            <a:xfrm>
              <a:off x="7148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4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27" y="3098"/>
                    <a:pt x="293" y="1537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5"/>
            <p:cNvSpPr/>
            <p:nvPr/>
          </p:nvSpPr>
          <p:spPr>
            <a:xfrm>
              <a:off x="6679450" y="3330625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75" y="217"/>
                  </a:moveTo>
                  <a:cubicBezTo>
                    <a:pt x="10107" y="217"/>
                    <a:pt x="12731" y="2336"/>
                    <a:pt x="12731" y="5537"/>
                  </a:cubicBezTo>
                  <a:cubicBezTo>
                    <a:pt x="12731" y="8464"/>
                    <a:pt x="10366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7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5"/>
            <p:cNvSpPr/>
            <p:nvPr/>
          </p:nvSpPr>
          <p:spPr>
            <a:xfrm>
              <a:off x="674772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5"/>
            <p:cNvSpPr/>
            <p:nvPr/>
          </p:nvSpPr>
          <p:spPr>
            <a:xfrm>
              <a:off x="68093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5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5"/>
            <p:cNvSpPr/>
            <p:nvPr/>
          </p:nvSpPr>
          <p:spPr>
            <a:xfrm>
              <a:off x="68965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71" y="1"/>
                  </a:moveTo>
                  <a:cubicBezTo>
                    <a:pt x="2722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5" y="5116"/>
                    <a:pt x="9464" y="1635"/>
                  </a:cubicBezTo>
                  <a:cubicBezTo>
                    <a:pt x="8327" y="506"/>
                    <a:pt x="6934" y="1"/>
                    <a:pt x="55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5"/>
            <p:cNvSpPr/>
            <p:nvPr/>
          </p:nvSpPr>
          <p:spPr>
            <a:xfrm>
              <a:off x="69471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42" y="237"/>
                  </a:moveTo>
                  <a:cubicBezTo>
                    <a:pt x="6449" y="237"/>
                    <a:pt x="7895" y="3781"/>
                    <a:pt x="5854" y="5847"/>
                  </a:cubicBezTo>
                  <a:cubicBezTo>
                    <a:pt x="5182" y="6519"/>
                    <a:pt x="4357" y="6819"/>
                    <a:pt x="3549" y="6819"/>
                  </a:cubicBezTo>
                  <a:cubicBezTo>
                    <a:pt x="1861" y="6819"/>
                    <a:pt x="244" y="5509"/>
                    <a:pt x="244" y="3530"/>
                  </a:cubicBezTo>
                  <a:cubicBezTo>
                    <a:pt x="220" y="1701"/>
                    <a:pt x="1707" y="238"/>
                    <a:pt x="3512" y="238"/>
                  </a:cubicBezTo>
                  <a:cubicBezTo>
                    <a:pt x="3522" y="237"/>
                    <a:pt x="3532" y="237"/>
                    <a:pt x="354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219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5"/>
            <p:cNvSpPr/>
            <p:nvPr/>
          </p:nvSpPr>
          <p:spPr>
            <a:xfrm>
              <a:off x="69934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1" y="673"/>
                    <a:pt x="1" y="1683"/>
                  </a:cubicBezTo>
                  <a:cubicBezTo>
                    <a:pt x="1" y="2586"/>
                    <a:pt x="732" y="3342"/>
                    <a:pt x="1659" y="3342"/>
                  </a:cubicBezTo>
                  <a:cubicBezTo>
                    <a:pt x="3147" y="3342"/>
                    <a:pt x="3879" y="1537"/>
                    <a:pt x="2830" y="488"/>
                  </a:cubicBezTo>
                  <a:cubicBezTo>
                    <a:pt x="2493" y="151"/>
                    <a:pt x="2081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5"/>
            <p:cNvSpPr/>
            <p:nvPr/>
          </p:nvSpPr>
          <p:spPr>
            <a:xfrm>
              <a:off x="6556475" y="3021500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5553" y="244"/>
                  </a:moveTo>
                  <a:cubicBezTo>
                    <a:pt x="10285" y="244"/>
                    <a:pt x="12651" y="5951"/>
                    <a:pt x="9309" y="9317"/>
                  </a:cubicBezTo>
                  <a:cubicBezTo>
                    <a:pt x="8222" y="10397"/>
                    <a:pt x="6890" y="10880"/>
                    <a:pt x="5585" y="10880"/>
                  </a:cubicBezTo>
                  <a:cubicBezTo>
                    <a:pt x="2851" y="10880"/>
                    <a:pt x="236" y="8756"/>
                    <a:pt x="236" y="5537"/>
                  </a:cubicBezTo>
                  <a:cubicBezTo>
                    <a:pt x="236" y="2610"/>
                    <a:pt x="2602" y="244"/>
                    <a:pt x="5553" y="244"/>
                  </a:cubicBezTo>
                  <a:close/>
                  <a:moveTo>
                    <a:pt x="5577" y="1"/>
                  </a:moveTo>
                  <a:cubicBezTo>
                    <a:pt x="2730" y="1"/>
                    <a:pt x="0" y="2212"/>
                    <a:pt x="17" y="5561"/>
                  </a:cubicBezTo>
                  <a:cubicBezTo>
                    <a:pt x="17" y="8610"/>
                    <a:pt x="2480" y="11073"/>
                    <a:pt x="5553" y="11073"/>
                  </a:cubicBezTo>
                  <a:cubicBezTo>
                    <a:pt x="10480" y="11073"/>
                    <a:pt x="12943" y="5122"/>
                    <a:pt x="9456" y="1634"/>
                  </a:cubicBezTo>
                  <a:cubicBezTo>
                    <a:pt x="8327" y="506"/>
                    <a:pt x="6939" y="1"/>
                    <a:pt x="5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5"/>
            <p:cNvSpPr/>
            <p:nvPr/>
          </p:nvSpPr>
          <p:spPr>
            <a:xfrm>
              <a:off x="6607500" y="3072275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9" y="6518"/>
                    <a:pt x="4335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5"/>
            <p:cNvSpPr/>
            <p:nvPr/>
          </p:nvSpPr>
          <p:spPr>
            <a:xfrm>
              <a:off x="665322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1" y="220"/>
                    <a:pt x="3610" y="1781"/>
                    <a:pt x="2708" y="2683"/>
                  </a:cubicBezTo>
                  <a:cubicBezTo>
                    <a:pt x="2407" y="2984"/>
                    <a:pt x="2041" y="3118"/>
                    <a:pt x="1685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8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5"/>
            <p:cNvSpPr/>
            <p:nvPr/>
          </p:nvSpPr>
          <p:spPr>
            <a:xfrm>
              <a:off x="70196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25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2" y="11092"/>
                  </a:cubicBezTo>
                  <a:cubicBezTo>
                    <a:pt x="10199" y="11092"/>
                    <a:pt x="12935" y="8874"/>
                    <a:pt x="12951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5"/>
            <p:cNvSpPr/>
            <p:nvPr/>
          </p:nvSpPr>
          <p:spPr>
            <a:xfrm>
              <a:off x="188125" y="3915800"/>
              <a:ext cx="7242550" cy="342275"/>
            </a:xfrm>
            <a:custGeom>
              <a:avLst/>
              <a:gdLst/>
              <a:ahLst/>
              <a:cxnLst/>
              <a:rect l="l" t="t" r="r" b="b"/>
              <a:pathLst>
                <a:path w="289702" h="13691" extrusionOk="0">
                  <a:moveTo>
                    <a:pt x="280630" y="225"/>
                  </a:moveTo>
                  <a:cubicBezTo>
                    <a:pt x="284029" y="225"/>
                    <a:pt x="287287" y="2862"/>
                    <a:pt x="287287" y="6837"/>
                  </a:cubicBezTo>
                  <a:cubicBezTo>
                    <a:pt x="287262" y="10491"/>
                    <a:pt x="284317" y="13440"/>
                    <a:pt x="280665" y="13447"/>
                  </a:cubicBezTo>
                  <a:lnTo>
                    <a:pt x="280665" y="13447"/>
                  </a:lnTo>
                  <a:cubicBezTo>
                    <a:pt x="274771" y="13437"/>
                    <a:pt x="271826" y="6322"/>
                    <a:pt x="275994" y="2179"/>
                  </a:cubicBezTo>
                  <a:cubicBezTo>
                    <a:pt x="277344" y="829"/>
                    <a:pt x="279003" y="225"/>
                    <a:pt x="280630" y="225"/>
                  </a:cubicBezTo>
                  <a:close/>
                  <a:moveTo>
                    <a:pt x="8789" y="225"/>
                  </a:moveTo>
                  <a:cubicBezTo>
                    <a:pt x="12181" y="225"/>
                    <a:pt x="15439" y="2862"/>
                    <a:pt x="15439" y="6837"/>
                  </a:cubicBezTo>
                  <a:cubicBezTo>
                    <a:pt x="15439" y="10495"/>
                    <a:pt x="12488" y="13447"/>
                    <a:pt x="8829" y="13447"/>
                  </a:cubicBezTo>
                  <a:cubicBezTo>
                    <a:pt x="2951" y="13447"/>
                    <a:pt x="0" y="6325"/>
                    <a:pt x="4171" y="2179"/>
                  </a:cubicBezTo>
                  <a:cubicBezTo>
                    <a:pt x="5513" y="829"/>
                    <a:pt x="7166" y="225"/>
                    <a:pt x="8789" y="225"/>
                  </a:cubicBezTo>
                  <a:close/>
                  <a:moveTo>
                    <a:pt x="22391" y="225"/>
                  </a:moveTo>
                  <a:cubicBezTo>
                    <a:pt x="25790" y="225"/>
                    <a:pt x="29048" y="2862"/>
                    <a:pt x="29048" y="6837"/>
                  </a:cubicBezTo>
                  <a:cubicBezTo>
                    <a:pt x="29024" y="10495"/>
                    <a:pt x="26073" y="13447"/>
                    <a:pt x="22439" y="13447"/>
                  </a:cubicBezTo>
                  <a:cubicBezTo>
                    <a:pt x="16536" y="13447"/>
                    <a:pt x="13585" y="6325"/>
                    <a:pt x="17756" y="2179"/>
                  </a:cubicBezTo>
                  <a:cubicBezTo>
                    <a:pt x="19106" y="829"/>
                    <a:pt x="20765" y="225"/>
                    <a:pt x="22391" y="225"/>
                  </a:cubicBezTo>
                  <a:close/>
                  <a:moveTo>
                    <a:pt x="35976" y="225"/>
                  </a:moveTo>
                  <a:cubicBezTo>
                    <a:pt x="39376" y="225"/>
                    <a:pt x="42633" y="2862"/>
                    <a:pt x="42633" y="6837"/>
                  </a:cubicBezTo>
                  <a:cubicBezTo>
                    <a:pt x="42633" y="10495"/>
                    <a:pt x="39658" y="13447"/>
                    <a:pt x="36024" y="13447"/>
                  </a:cubicBezTo>
                  <a:cubicBezTo>
                    <a:pt x="30121" y="13447"/>
                    <a:pt x="27170" y="6325"/>
                    <a:pt x="31341" y="2179"/>
                  </a:cubicBezTo>
                  <a:cubicBezTo>
                    <a:pt x="32691" y="829"/>
                    <a:pt x="34350" y="225"/>
                    <a:pt x="35976" y="225"/>
                  </a:cubicBezTo>
                  <a:close/>
                  <a:moveTo>
                    <a:pt x="49561" y="225"/>
                  </a:moveTo>
                  <a:cubicBezTo>
                    <a:pt x="52961" y="225"/>
                    <a:pt x="56218" y="2862"/>
                    <a:pt x="56218" y="6837"/>
                  </a:cubicBezTo>
                  <a:cubicBezTo>
                    <a:pt x="56218" y="10495"/>
                    <a:pt x="53267" y="13447"/>
                    <a:pt x="49609" y="13447"/>
                  </a:cubicBezTo>
                  <a:cubicBezTo>
                    <a:pt x="43731" y="13447"/>
                    <a:pt x="40780" y="6325"/>
                    <a:pt x="44926" y="2179"/>
                  </a:cubicBezTo>
                  <a:cubicBezTo>
                    <a:pt x="46276" y="829"/>
                    <a:pt x="47935" y="225"/>
                    <a:pt x="49561" y="225"/>
                  </a:cubicBezTo>
                  <a:close/>
                  <a:moveTo>
                    <a:pt x="63165" y="225"/>
                  </a:moveTo>
                  <a:cubicBezTo>
                    <a:pt x="66557" y="225"/>
                    <a:pt x="69803" y="2862"/>
                    <a:pt x="69803" y="6837"/>
                  </a:cubicBezTo>
                  <a:cubicBezTo>
                    <a:pt x="69803" y="10495"/>
                    <a:pt x="66852" y="13447"/>
                    <a:pt x="63194" y="13447"/>
                  </a:cubicBezTo>
                  <a:cubicBezTo>
                    <a:pt x="57316" y="13447"/>
                    <a:pt x="54365" y="6325"/>
                    <a:pt x="58535" y="2179"/>
                  </a:cubicBezTo>
                  <a:cubicBezTo>
                    <a:pt x="59885" y="829"/>
                    <a:pt x="61542" y="225"/>
                    <a:pt x="63165" y="225"/>
                  </a:cubicBezTo>
                  <a:close/>
                  <a:moveTo>
                    <a:pt x="76756" y="225"/>
                  </a:moveTo>
                  <a:cubicBezTo>
                    <a:pt x="80155" y="225"/>
                    <a:pt x="83413" y="2862"/>
                    <a:pt x="83413" y="6837"/>
                  </a:cubicBezTo>
                  <a:cubicBezTo>
                    <a:pt x="83389" y="10495"/>
                    <a:pt x="80437" y="13447"/>
                    <a:pt x="76803" y="13447"/>
                  </a:cubicBezTo>
                  <a:cubicBezTo>
                    <a:pt x="70901" y="13447"/>
                    <a:pt x="67950" y="6325"/>
                    <a:pt x="72120" y="2179"/>
                  </a:cubicBezTo>
                  <a:cubicBezTo>
                    <a:pt x="73470" y="829"/>
                    <a:pt x="75129" y="225"/>
                    <a:pt x="76756" y="225"/>
                  </a:cubicBezTo>
                  <a:close/>
                  <a:moveTo>
                    <a:pt x="90341" y="225"/>
                  </a:moveTo>
                  <a:cubicBezTo>
                    <a:pt x="93740" y="225"/>
                    <a:pt x="96998" y="2862"/>
                    <a:pt x="96998" y="6837"/>
                  </a:cubicBezTo>
                  <a:cubicBezTo>
                    <a:pt x="96998" y="10495"/>
                    <a:pt x="94022" y="13447"/>
                    <a:pt x="90388" y="13447"/>
                  </a:cubicBezTo>
                  <a:cubicBezTo>
                    <a:pt x="84486" y="13447"/>
                    <a:pt x="81559" y="6325"/>
                    <a:pt x="85706" y="2179"/>
                  </a:cubicBezTo>
                  <a:cubicBezTo>
                    <a:pt x="87055" y="829"/>
                    <a:pt x="88714" y="225"/>
                    <a:pt x="90341" y="225"/>
                  </a:cubicBezTo>
                  <a:close/>
                  <a:moveTo>
                    <a:pt x="103934" y="225"/>
                  </a:moveTo>
                  <a:cubicBezTo>
                    <a:pt x="107325" y="225"/>
                    <a:pt x="110583" y="2862"/>
                    <a:pt x="110583" y="6837"/>
                  </a:cubicBezTo>
                  <a:cubicBezTo>
                    <a:pt x="110583" y="10495"/>
                    <a:pt x="107632" y="13447"/>
                    <a:pt x="103973" y="13447"/>
                  </a:cubicBezTo>
                  <a:cubicBezTo>
                    <a:pt x="98096" y="13447"/>
                    <a:pt x="95144" y="6325"/>
                    <a:pt x="99315" y="2179"/>
                  </a:cubicBezTo>
                  <a:cubicBezTo>
                    <a:pt x="100657" y="829"/>
                    <a:pt x="102311" y="225"/>
                    <a:pt x="103934" y="225"/>
                  </a:cubicBezTo>
                  <a:close/>
                  <a:moveTo>
                    <a:pt x="117519" y="225"/>
                  </a:moveTo>
                  <a:cubicBezTo>
                    <a:pt x="120910" y="225"/>
                    <a:pt x="124168" y="2862"/>
                    <a:pt x="124168" y="6837"/>
                  </a:cubicBezTo>
                  <a:cubicBezTo>
                    <a:pt x="124168" y="10495"/>
                    <a:pt x="121217" y="13447"/>
                    <a:pt x="117559" y="13447"/>
                  </a:cubicBezTo>
                  <a:cubicBezTo>
                    <a:pt x="111681" y="13447"/>
                    <a:pt x="108729" y="6325"/>
                    <a:pt x="112900" y="2179"/>
                  </a:cubicBezTo>
                  <a:cubicBezTo>
                    <a:pt x="114242" y="829"/>
                    <a:pt x="115896" y="225"/>
                    <a:pt x="117519" y="225"/>
                  </a:cubicBezTo>
                  <a:close/>
                  <a:moveTo>
                    <a:pt x="131121" y="225"/>
                  </a:moveTo>
                  <a:cubicBezTo>
                    <a:pt x="134520" y="225"/>
                    <a:pt x="137778" y="2862"/>
                    <a:pt x="137778" y="6837"/>
                  </a:cubicBezTo>
                  <a:cubicBezTo>
                    <a:pt x="137753" y="10495"/>
                    <a:pt x="134802" y="13447"/>
                    <a:pt x="131168" y="13447"/>
                  </a:cubicBezTo>
                  <a:cubicBezTo>
                    <a:pt x="125266" y="13447"/>
                    <a:pt x="122315" y="6325"/>
                    <a:pt x="126485" y="2179"/>
                  </a:cubicBezTo>
                  <a:cubicBezTo>
                    <a:pt x="127835" y="829"/>
                    <a:pt x="129494" y="225"/>
                    <a:pt x="131121" y="225"/>
                  </a:cubicBezTo>
                  <a:close/>
                  <a:moveTo>
                    <a:pt x="144706" y="225"/>
                  </a:moveTo>
                  <a:cubicBezTo>
                    <a:pt x="148105" y="225"/>
                    <a:pt x="151363" y="2862"/>
                    <a:pt x="151363" y="6837"/>
                  </a:cubicBezTo>
                  <a:cubicBezTo>
                    <a:pt x="151363" y="10495"/>
                    <a:pt x="148387" y="13447"/>
                    <a:pt x="144753" y="13447"/>
                  </a:cubicBezTo>
                  <a:cubicBezTo>
                    <a:pt x="138851" y="13447"/>
                    <a:pt x="135924" y="6325"/>
                    <a:pt x="140070" y="2179"/>
                  </a:cubicBezTo>
                  <a:cubicBezTo>
                    <a:pt x="141420" y="829"/>
                    <a:pt x="143079" y="225"/>
                    <a:pt x="144706" y="225"/>
                  </a:cubicBezTo>
                  <a:close/>
                  <a:moveTo>
                    <a:pt x="158298" y="225"/>
                  </a:moveTo>
                  <a:cubicBezTo>
                    <a:pt x="161690" y="225"/>
                    <a:pt x="164948" y="2862"/>
                    <a:pt x="164948" y="6837"/>
                  </a:cubicBezTo>
                  <a:cubicBezTo>
                    <a:pt x="164948" y="10495"/>
                    <a:pt x="161997" y="13447"/>
                    <a:pt x="158338" y="13447"/>
                  </a:cubicBezTo>
                  <a:cubicBezTo>
                    <a:pt x="152460" y="13447"/>
                    <a:pt x="149509" y="6325"/>
                    <a:pt x="153680" y="2179"/>
                  </a:cubicBezTo>
                  <a:cubicBezTo>
                    <a:pt x="155022" y="829"/>
                    <a:pt x="156675" y="225"/>
                    <a:pt x="158298" y="225"/>
                  </a:cubicBezTo>
                  <a:close/>
                  <a:moveTo>
                    <a:pt x="171895" y="225"/>
                  </a:moveTo>
                  <a:cubicBezTo>
                    <a:pt x="175289" y="225"/>
                    <a:pt x="178541" y="2862"/>
                    <a:pt x="178557" y="6837"/>
                  </a:cubicBezTo>
                  <a:cubicBezTo>
                    <a:pt x="178533" y="10495"/>
                    <a:pt x="175582" y="13447"/>
                    <a:pt x="171923" y="13447"/>
                  </a:cubicBezTo>
                  <a:cubicBezTo>
                    <a:pt x="166045" y="13447"/>
                    <a:pt x="163094" y="6325"/>
                    <a:pt x="167265" y="2179"/>
                  </a:cubicBezTo>
                  <a:cubicBezTo>
                    <a:pt x="168615" y="829"/>
                    <a:pt x="170271" y="225"/>
                    <a:pt x="171895" y="225"/>
                  </a:cubicBezTo>
                  <a:close/>
                  <a:moveTo>
                    <a:pt x="185485" y="225"/>
                  </a:moveTo>
                  <a:cubicBezTo>
                    <a:pt x="188885" y="225"/>
                    <a:pt x="192142" y="2862"/>
                    <a:pt x="192142" y="6837"/>
                  </a:cubicBezTo>
                  <a:cubicBezTo>
                    <a:pt x="192142" y="10495"/>
                    <a:pt x="189191" y="13447"/>
                    <a:pt x="185533" y="13447"/>
                  </a:cubicBezTo>
                  <a:cubicBezTo>
                    <a:pt x="179630" y="13447"/>
                    <a:pt x="176679" y="6325"/>
                    <a:pt x="180850" y="2179"/>
                  </a:cubicBezTo>
                  <a:cubicBezTo>
                    <a:pt x="182200" y="829"/>
                    <a:pt x="183859" y="225"/>
                    <a:pt x="185485" y="225"/>
                  </a:cubicBezTo>
                  <a:close/>
                  <a:moveTo>
                    <a:pt x="199070" y="225"/>
                  </a:moveTo>
                  <a:cubicBezTo>
                    <a:pt x="202470" y="225"/>
                    <a:pt x="205727" y="2862"/>
                    <a:pt x="205727" y="6837"/>
                  </a:cubicBezTo>
                  <a:cubicBezTo>
                    <a:pt x="205727" y="10495"/>
                    <a:pt x="202776" y="13447"/>
                    <a:pt x="199118" y="13447"/>
                  </a:cubicBezTo>
                  <a:cubicBezTo>
                    <a:pt x="193240" y="13447"/>
                    <a:pt x="190289" y="6325"/>
                    <a:pt x="194435" y="2179"/>
                  </a:cubicBezTo>
                  <a:cubicBezTo>
                    <a:pt x="195785" y="829"/>
                    <a:pt x="197444" y="225"/>
                    <a:pt x="199070" y="225"/>
                  </a:cubicBezTo>
                  <a:close/>
                  <a:moveTo>
                    <a:pt x="212663" y="225"/>
                  </a:moveTo>
                  <a:cubicBezTo>
                    <a:pt x="216055" y="225"/>
                    <a:pt x="219312" y="2862"/>
                    <a:pt x="219312" y="6837"/>
                  </a:cubicBezTo>
                  <a:cubicBezTo>
                    <a:pt x="219312" y="10495"/>
                    <a:pt x="216361" y="13447"/>
                    <a:pt x="212703" y="13447"/>
                  </a:cubicBezTo>
                  <a:cubicBezTo>
                    <a:pt x="206825" y="13447"/>
                    <a:pt x="203874" y="6325"/>
                    <a:pt x="208044" y="2179"/>
                  </a:cubicBezTo>
                  <a:cubicBezTo>
                    <a:pt x="209386" y="829"/>
                    <a:pt x="211040" y="225"/>
                    <a:pt x="212663" y="225"/>
                  </a:cubicBezTo>
                  <a:close/>
                  <a:moveTo>
                    <a:pt x="226265" y="225"/>
                  </a:moveTo>
                  <a:cubicBezTo>
                    <a:pt x="229664" y="225"/>
                    <a:pt x="232922" y="2862"/>
                    <a:pt x="232922" y="6837"/>
                  </a:cubicBezTo>
                  <a:cubicBezTo>
                    <a:pt x="232898" y="10495"/>
                    <a:pt x="229946" y="13447"/>
                    <a:pt x="226312" y="13447"/>
                  </a:cubicBezTo>
                  <a:cubicBezTo>
                    <a:pt x="220410" y="13447"/>
                    <a:pt x="217459" y="6325"/>
                    <a:pt x="221629" y="2179"/>
                  </a:cubicBezTo>
                  <a:cubicBezTo>
                    <a:pt x="222979" y="829"/>
                    <a:pt x="224638" y="225"/>
                    <a:pt x="226265" y="225"/>
                  </a:cubicBezTo>
                  <a:close/>
                  <a:moveTo>
                    <a:pt x="239850" y="225"/>
                  </a:moveTo>
                  <a:cubicBezTo>
                    <a:pt x="243249" y="225"/>
                    <a:pt x="246507" y="2862"/>
                    <a:pt x="246507" y="6837"/>
                  </a:cubicBezTo>
                  <a:cubicBezTo>
                    <a:pt x="246507" y="10495"/>
                    <a:pt x="243531" y="13447"/>
                    <a:pt x="239897" y="13447"/>
                  </a:cubicBezTo>
                  <a:cubicBezTo>
                    <a:pt x="233995" y="13447"/>
                    <a:pt x="231068" y="6325"/>
                    <a:pt x="235215" y="2179"/>
                  </a:cubicBezTo>
                  <a:cubicBezTo>
                    <a:pt x="236564" y="829"/>
                    <a:pt x="238223" y="225"/>
                    <a:pt x="239850" y="225"/>
                  </a:cubicBezTo>
                  <a:close/>
                  <a:moveTo>
                    <a:pt x="253435" y="225"/>
                  </a:moveTo>
                  <a:cubicBezTo>
                    <a:pt x="256834" y="225"/>
                    <a:pt x="260092" y="2862"/>
                    <a:pt x="260092" y="6837"/>
                  </a:cubicBezTo>
                  <a:cubicBezTo>
                    <a:pt x="260092" y="10495"/>
                    <a:pt x="257141" y="13447"/>
                    <a:pt x="253482" y="13447"/>
                  </a:cubicBezTo>
                  <a:cubicBezTo>
                    <a:pt x="247605" y="13447"/>
                    <a:pt x="244653" y="6325"/>
                    <a:pt x="248800" y="2179"/>
                  </a:cubicBezTo>
                  <a:cubicBezTo>
                    <a:pt x="250149" y="829"/>
                    <a:pt x="251809" y="225"/>
                    <a:pt x="253435" y="225"/>
                  </a:cubicBezTo>
                  <a:close/>
                  <a:moveTo>
                    <a:pt x="267028" y="225"/>
                  </a:moveTo>
                  <a:cubicBezTo>
                    <a:pt x="270419" y="225"/>
                    <a:pt x="273677" y="2862"/>
                    <a:pt x="273677" y="6837"/>
                  </a:cubicBezTo>
                  <a:cubicBezTo>
                    <a:pt x="273677" y="10495"/>
                    <a:pt x="270726" y="13447"/>
                    <a:pt x="267068" y="13447"/>
                  </a:cubicBezTo>
                  <a:cubicBezTo>
                    <a:pt x="261190" y="13447"/>
                    <a:pt x="258238" y="6325"/>
                    <a:pt x="262409" y="2179"/>
                  </a:cubicBezTo>
                  <a:cubicBezTo>
                    <a:pt x="263751" y="829"/>
                    <a:pt x="265405" y="225"/>
                    <a:pt x="267028" y="225"/>
                  </a:cubicBezTo>
                  <a:close/>
                  <a:moveTo>
                    <a:pt x="8794" y="0"/>
                  </a:moveTo>
                  <a:cubicBezTo>
                    <a:pt x="8684" y="0"/>
                    <a:pt x="8574" y="3"/>
                    <a:pt x="8463" y="8"/>
                  </a:cubicBezTo>
                  <a:cubicBezTo>
                    <a:pt x="4829" y="203"/>
                    <a:pt x="2000" y="3203"/>
                    <a:pt x="2000" y="6837"/>
                  </a:cubicBezTo>
                  <a:cubicBezTo>
                    <a:pt x="2000" y="10471"/>
                    <a:pt x="4829" y="13471"/>
                    <a:pt x="8463" y="13666"/>
                  </a:cubicBezTo>
                  <a:cubicBezTo>
                    <a:pt x="8588" y="13673"/>
                    <a:pt x="8712" y="13676"/>
                    <a:pt x="8835" y="13676"/>
                  </a:cubicBezTo>
                  <a:cubicBezTo>
                    <a:pt x="12310" y="13676"/>
                    <a:pt x="15256" y="11055"/>
                    <a:pt x="15609" y="7569"/>
                  </a:cubicBezTo>
                  <a:cubicBezTo>
                    <a:pt x="16000" y="11032"/>
                    <a:pt x="18926" y="13666"/>
                    <a:pt x="22414" y="13666"/>
                  </a:cubicBezTo>
                  <a:cubicBezTo>
                    <a:pt x="25902" y="13666"/>
                    <a:pt x="28829" y="11032"/>
                    <a:pt x="29219" y="7569"/>
                  </a:cubicBezTo>
                  <a:cubicBezTo>
                    <a:pt x="29585" y="11032"/>
                    <a:pt x="32512" y="13666"/>
                    <a:pt x="35999" y="13666"/>
                  </a:cubicBezTo>
                  <a:cubicBezTo>
                    <a:pt x="39487" y="13666"/>
                    <a:pt x="42414" y="11032"/>
                    <a:pt x="42804" y="7569"/>
                  </a:cubicBezTo>
                  <a:cubicBezTo>
                    <a:pt x="43170" y="11032"/>
                    <a:pt x="46097" y="13666"/>
                    <a:pt x="49584" y="13666"/>
                  </a:cubicBezTo>
                  <a:cubicBezTo>
                    <a:pt x="53096" y="13666"/>
                    <a:pt x="56023" y="11032"/>
                    <a:pt x="56389" y="7569"/>
                  </a:cubicBezTo>
                  <a:cubicBezTo>
                    <a:pt x="56779" y="11032"/>
                    <a:pt x="59706" y="13666"/>
                    <a:pt x="63194" y="13666"/>
                  </a:cubicBezTo>
                  <a:cubicBezTo>
                    <a:pt x="66682" y="13666"/>
                    <a:pt x="69608" y="11032"/>
                    <a:pt x="69974" y="7569"/>
                  </a:cubicBezTo>
                  <a:cubicBezTo>
                    <a:pt x="70364" y="11032"/>
                    <a:pt x="73291" y="13666"/>
                    <a:pt x="76779" y="13666"/>
                  </a:cubicBezTo>
                  <a:cubicBezTo>
                    <a:pt x="80267" y="13666"/>
                    <a:pt x="83193" y="11032"/>
                    <a:pt x="83584" y="7569"/>
                  </a:cubicBezTo>
                  <a:cubicBezTo>
                    <a:pt x="83949" y="11056"/>
                    <a:pt x="86876" y="13691"/>
                    <a:pt x="90364" y="13691"/>
                  </a:cubicBezTo>
                  <a:cubicBezTo>
                    <a:pt x="93876" y="13691"/>
                    <a:pt x="96803" y="11056"/>
                    <a:pt x="97169" y="7569"/>
                  </a:cubicBezTo>
                  <a:cubicBezTo>
                    <a:pt x="97535" y="11032"/>
                    <a:pt x="100486" y="13666"/>
                    <a:pt x="103973" y="13666"/>
                  </a:cubicBezTo>
                  <a:cubicBezTo>
                    <a:pt x="107461" y="13666"/>
                    <a:pt x="110388" y="11032"/>
                    <a:pt x="110754" y="7569"/>
                  </a:cubicBezTo>
                  <a:cubicBezTo>
                    <a:pt x="111144" y="11032"/>
                    <a:pt x="114071" y="13666"/>
                    <a:pt x="117559" y="13666"/>
                  </a:cubicBezTo>
                  <a:cubicBezTo>
                    <a:pt x="121046" y="13666"/>
                    <a:pt x="123973" y="11032"/>
                    <a:pt x="124339" y="7569"/>
                  </a:cubicBezTo>
                  <a:cubicBezTo>
                    <a:pt x="124729" y="11032"/>
                    <a:pt x="127656" y="13666"/>
                    <a:pt x="131144" y="13666"/>
                  </a:cubicBezTo>
                  <a:cubicBezTo>
                    <a:pt x="134631" y="13666"/>
                    <a:pt x="137558" y="11032"/>
                    <a:pt x="137948" y="7569"/>
                  </a:cubicBezTo>
                  <a:cubicBezTo>
                    <a:pt x="138314" y="11032"/>
                    <a:pt x="141241" y="13666"/>
                    <a:pt x="144729" y="13666"/>
                  </a:cubicBezTo>
                  <a:cubicBezTo>
                    <a:pt x="148216" y="13666"/>
                    <a:pt x="151168" y="11032"/>
                    <a:pt x="151533" y="7569"/>
                  </a:cubicBezTo>
                  <a:cubicBezTo>
                    <a:pt x="151899" y="11032"/>
                    <a:pt x="154850" y="13666"/>
                    <a:pt x="158338" y="13666"/>
                  </a:cubicBezTo>
                  <a:cubicBezTo>
                    <a:pt x="161826" y="13666"/>
                    <a:pt x="164753" y="11032"/>
                    <a:pt x="165118" y="7569"/>
                  </a:cubicBezTo>
                  <a:cubicBezTo>
                    <a:pt x="165509" y="11032"/>
                    <a:pt x="168435" y="13666"/>
                    <a:pt x="171923" y="13666"/>
                  </a:cubicBezTo>
                  <a:cubicBezTo>
                    <a:pt x="175411" y="13666"/>
                    <a:pt x="178338" y="11032"/>
                    <a:pt x="178704" y="7569"/>
                  </a:cubicBezTo>
                  <a:cubicBezTo>
                    <a:pt x="179094" y="11032"/>
                    <a:pt x="182021" y="13666"/>
                    <a:pt x="185508" y="13666"/>
                  </a:cubicBezTo>
                  <a:cubicBezTo>
                    <a:pt x="188996" y="13666"/>
                    <a:pt x="191923" y="11032"/>
                    <a:pt x="192313" y="7569"/>
                  </a:cubicBezTo>
                  <a:cubicBezTo>
                    <a:pt x="192679" y="11056"/>
                    <a:pt x="195606" y="13691"/>
                    <a:pt x="199093" y="13691"/>
                  </a:cubicBezTo>
                  <a:cubicBezTo>
                    <a:pt x="202605" y="13691"/>
                    <a:pt x="205532" y="11056"/>
                    <a:pt x="205898" y="7569"/>
                  </a:cubicBezTo>
                  <a:cubicBezTo>
                    <a:pt x="206288" y="11032"/>
                    <a:pt x="209215" y="13666"/>
                    <a:pt x="212703" y="13666"/>
                  </a:cubicBezTo>
                  <a:cubicBezTo>
                    <a:pt x="216191" y="13666"/>
                    <a:pt x="219117" y="11032"/>
                    <a:pt x="219483" y="7569"/>
                  </a:cubicBezTo>
                  <a:cubicBezTo>
                    <a:pt x="219873" y="11032"/>
                    <a:pt x="222800" y="13666"/>
                    <a:pt x="226288" y="13666"/>
                  </a:cubicBezTo>
                  <a:cubicBezTo>
                    <a:pt x="229776" y="13666"/>
                    <a:pt x="232702" y="11032"/>
                    <a:pt x="233093" y="7569"/>
                  </a:cubicBezTo>
                  <a:cubicBezTo>
                    <a:pt x="233458" y="11032"/>
                    <a:pt x="236385" y="13666"/>
                    <a:pt x="239873" y="13666"/>
                  </a:cubicBezTo>
                  <a:cubicBezTo>
                    <a:pt x="243361" y="13666"/>
                    <a:pt x="246287" y="11032"/>
                    <a:pt x="246678" y="7569"/>
                  </a:cubicBezTo>
                  <a:cubicBezTo>
                    <a:pt x="247044" y="11032"/>
                    <a:pt x="249970" y="13666"/>
                    <a:pt x="253482" y="13666"/>
                  </a:cubicBezTo>
                  <a:cubicBezTo>
                    <a:pt x="256970" y="13666"/>
                    <a:pt x="259897" y="11032"/>
                    <a:pt x="260263" y="7569"/>
                  </a:cubicBezTo>
                  <a:cubicBezTo>
                    <a:pt x="260653" y="11032"/>
                    <a:pt x="263580" y="13666"/>
                    <a:pt x="267068" y="13666"/>
                  </a:cubicBezTo>
                  <a:cubicBezTo>
                    <a:pt x="270555" y="13666"/>
                    <a:pt x="273482" y="11032"/>
                    <a:pt x="273848" y="7569"/>
                  </a:cubicBezTo>
                  <a:cubicBezTo>
                    <a:pt x="274257" y="11359"/>
                    <a:pt x="277434" y="13689"/>
                    <a:pt x="280699" y="13689"/>
                  </a:cubicBezTo>
                  <a:cubicBezTo>
                    <a:pt x="282497" y="13689"/>
                    <a:pt x="284322" y="12982"/>
                    <a:pt x="285726" y="11422"/>
                  </a:cubicBezTo>
                  <a:cubicBezTo>
                    <a:pt x="289701" y="7008"/>
                    <a:pt x="286579" y="8"/>
                    <a:pt x="280653" y="8"/>
                  </a:cubicBezTo>
                  <a:cubicBezTo>
                    <a:pt x="277165" y="8"/>
                    <a:pt x="274238" y="2642"/>
                    <a:pt x="273848" y="6130"/>
                  </a:cubicBezTo>
                  <a:cubicBezTo>
                    <a:pt x="273482" y="2642"/>
                    <a:pt x="270555" y="32"/>
                    <a:pt x="267068" y="32"/>
                  </a:cubicBezTo>
                  <a:cubicBezTo>
                    <a:pt x="263580" y="32"/>
                    <a:pt x="260653" y="2642"/>
                    <a:pt x="260263" y="6130"/>
                  </a:cubicBezTo>
                  <a:cubicBezTo>
                    <a:pt x="259897" y="2642"/>
                    <a:pt x="256970" y="32"/>
                    <a:pt x="253458" y="32"/>
                  </a:cubicBezTo>
                  <a:cubicBezTo>
                    <a:pt x="249970" y="32"/>
                    <a:pt x="247044" y="2642"/>
                    <a:pt x="246678" y="6130"/>
                  </a:cubicBezTo>
                  <a:cubicBezTo>
                    <a:pt x="246287" y="2642"/>
                    <a:pt x="243361" y="32"/>
                    <a:pt x="239873" y="32"/>
                  </a:cubicBezTo>
                  <a:cubicBezTo>
                    <a:pt x="236385" y="32"/>
                    <a:pt x="233458" y="2642"/>
                    <a:pt x="233093" y="6130"/>
                  </a:cubicBezTo>
                  <a:cubicBezTo>
                    <a:pt x="232702" y="2642"/>
                    <a:pt x="229776" y="32"/>
                    <a:pt x="226288" y="32"/>
                  </a:cubicBezTo>
                  <a:cubicBezTo>
                    <a:pt x="222800" y="32"/>
                    <a:pt x="219873" y="2642"/>
                    <a:pt x="219483" y="6130"/>
                  </a:cubicBezTo>
                  <a:cubicBezTo>
                    <a:pt x="219117" y="2642"/>
                    <a:pt x="216191" y="32"/>
                    <a:pt x="212703" y="32"/>
                  </a:cubicBezTo>
                  <a:cubicBezTo>
                    <a:pt x="209215" y="32"/>
                    <a:pt x="206288" y="2642"/>
                    <a:pt x="205898" y="6130"/>
                  </a:cubicBezTo>
                  <a:cubicBezTo>
                    <a:pt x="205532" y="2642"/>
                    <a:pt x="202605" y="8"/>
                    <a:pt x="199093" y="8"/>
                  </a:cubicBezTo>
                  <a:cubicBezTo>
                    <a:pt x="195606" y="8"/>
                    <a:pt x="192679" y="2642"/>
                    <a:pt x="192313" y="6130"/>
                  </a:cubicBezTo>
                  <a:cubicBezTo>
                    <a:pt x="191923" y="2642"/>
                    <a:pt x="188996" y="32"/>
                    <a:pt x="185508" y="32"/>
                  </a:cubicBezTo>
                  <a:cubicBezTo>
                    <a:pt x="182021" y="32"/>
                    <a:pt x="179094" y="2642"/>
                    <a:pt x="178704" y="6130"/>
                  </a:cubicBezTo>
                  <a:cubicBezTo>
                    <a:pt x="178338" y="2642"/>
                    <a:pt x="175411" y="32"/>
                    <a:pt x="171923" y="32"/>
                  </a:cubicBezTo>
                  <a:cubicBezTo>
                    <a:pt x="168435" y="32"/>
                    <a:pt x="165509" y="2642"/>
                    <a:pt x="165118" y="6130"/>
                  </a:cubicBezTo>
                  <a:cubicBezTo>
                    <a:pt x="164753" y="2642"/>
                    <a:pt x="161826" y="32"/>
                    <a:pt x="158338" y="32"/>
                  </a:cubicBezTo>
                  <a:cubicBezTo>
                    <a:pt x="154850" y="32"/>
                    <a:pt x="151899" y="2642"/>
                    <a:pt x="151533" y="6130"/>
                  </a:cubicBezTo>
                  <a:cubicBezTo>
                    <a:pt x="151168" y="2642"/>
                    <a:pt x="148216" y="32"/>
                    <a:pt x="144729" y="32"/>
                  </a:cubicBezTo>
                  <a:cubicBezTo>
                    <a:pt x="141241" y="32"/>
                    <a:pt x="138314" y="2642"/>
                    <a:pt x="137948" y="6130"/>
                  </a:cubicBezTo>
                  <a:cubicBezTo>
                    <a:pt x="137558" y="2642"/>
                    <a:pt x="134631" y="32"/>
                    <a:pt x="131144" y="32"/>
                  </a:cubicBezTo>
                  <a:cubicBezTo>
                    <a:pt x="127656" y="32"/>
                    <a:pt x="124729" y="2642"/>
                    <a:pt x="124339" y="6130"/>
                  </a:cubicBezTo>
                  <a:cubicBezTo>
                    <a:pt x="123973" y="2642"/>
                    <a:pt x="121046" y="32"/>
                    <a:pt x="117559" y="32"/>
                  </a:cubicBezTo>
                  <a:cubicBezTo>
                    <a:pt x="114071" y="32"/>
                    <a:pt x="111144" y="2642"/>
                    <a:pt x="110754" y="6130"/>
                  </a:cubicBezTo>
                  <a:cubicBezTo>
                    <a:pt x="110388" y="2642"/>
                    <a:pt x="107461" y="32"/>
                    <a:pt x="103973" y="32"/>
                  </a:cubicBezTo>
                  <a:cubicBezTo>
                    <a:pt x="100486" y="32"/>
                    <a:pt x="97535" y="2642"/>
                    <a:pt x="97169" y="6130"/>
                  </a:cubicBezTo>
                  <a:cubicBezTo>
                    <a:pt x="96803" y="2642"/>
                    <a:pt x="93876" y="8"/>
                    <a:pt x="90364" y="8"/>
                  </a:cubicBezTo>
                  <a:cubicBezTo>
                    <a:pt x="86876" y="8"/>
                    <a:pt x="83949" y="2642"/>
                    <a:pt x="83584" y="6130"/>
                  </a:cubicBezTo>
                  <a:cubicBezTo>
                    <a:pt x="83193" y="2642"/>
                    <a:pt x="80267" y="32"/>
                    <a:pt x="76779" y="32"/>
                  </a:cubicBezTo>
                  <a:cubicBezTo>
                    <a:pt x="73291" y="32"/>
                    <a:pt x="70364" y="2642"/>
                    <a:pt x="69974" y="6130"/>
                  </a:cubicBezTo>
                  <a:cubicBezTo>
                    <a:pt x="69608" y="2642"/>
                    <a:pt x="66682" y="32"/>
                    <a:pt x="63194" y="32"/>
                  </a:cubicBezTo>
                  <a:cubicBezTo>
                    <a:pt x="59706" y="32"/>
                    <a:pt x="56779" y="2642"/>
                    <a:pt x="56389" y="6130"/>
                  </a:cubicBezTo>
                  <a:cubicBezTo>
                    <a:pt x="56023" y="2642"/>
                    <a:pt x="53096" y="32"/>
                    <a:pt x="49584" y="32"/>
                  </a:cubicBezTo>
                  <a:cubicBezTo>
                    <a:pt x="46097" y="32"/>
                    <a:pt x="43170" y="2642"/>
                    <a:pt x="42804" y="6130"/>
                  </a:cubicBezTo>
                  <a:cubicBezTo>
                    <a:pt x="42414" y="2642"/>
                    <a:pt x="39487" y="32"/>
                    <a:pt x="35999" y="32"/>
                  </a:cubicBezTo>
                  <a:cubicBezTo>
                    <a:pt x="32512" y="32"/>
                    <a:pt x="29585" y="2642"/>
                    <a:pt x="29219" y="6130"/>
                  </a:cubicBezTo>
                  <a:cubicBezTo>
                    <a:pt x="28829" y="2642"/>
                    <a:pt x="25902" y="32"/>
                    <a:pt x="22414" y="32"/>
                  </a:cubicBezTo>
                  <a:cubicBezTo>
                    <a:pt x="18926" y="32"/>
                    <a:pt x="16000" y="2642"/>
                    <a:pt x="15609" y="6130"/>
                  </a:cubicBezTo>
                  <a:cubicBezTo>
                    <a:pt x="15255" y="2606"/>
                    <a:pt x="12287" y="0"/>
                    <a:pt x="8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5"/>
            <p:cNvSpPr/>
            <p:nvPr/>
          </p:nvSpPr>
          <p:spPr>
            <a:xfrm>
              <a:off x="70873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4" y="6806"/>
                  </a:cubicBezTo>
                  <a:cubicBezTo>
                    <a:pt x="1757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5"/>
            <p:cNvSpPr/>
            <p:nvPr/>
          </p:nvSpPr>
          <p:spPr>
            <a:xfrm>
              <a:off x="71489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5"/>
            <p:cNvSpPr/>
            <p:nvPr/>
          </p:nvSpPr>
          <p:spPr>
            <a:xfrm>
              <a:off x="668005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5"/>
            <p:cNvSpPr/>
            <p:nvPr/>
          </p:nvSpPr>
          <p:spPr>
            <a:xfrm>
              <a:off x="6747725" y="399890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25"/>
                    <a:pt x="1" y="3806"/>
                    <a:pt x="2220" y="6001"/>
                  </a:cubicBezTo>
                  <a:cubicBezTo>
                    <a:pt x="2936" y="6717"/>
                    <a:pt x="3813" y="7037"/>
                    <a:pt x="4672" y="7037"/>
                  </a:cubicBezTo>
                  <a:cubicBezTo>
                    <a:pt x="6475" y="7037"/>
                    <a:pt x="8204" y="5627"/>
                    <a:pt x="8220" y="3513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5"/>
            <p:cNvSpPr/>
            <p:nvPr/>
          </p:nvSpPr>
          <p:spPr>
            <a:xfrm>
              <a:off x="68093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1"/>
                    <a:pt x="1195" y="635"/>
                  </a:cubicBezTo>
                  <a:cubicBezTo>
                    <a:pt x="1492" y="346"/>
                    <a:pt x="1851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5"/>
            <p:cNvSpPr/>
            <p:nvPr/>
          </p:nvSpPr>
          <p:spPr>
            <a:xfrm>
              <a:off x="68965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64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5"/>
            <p:cNvSpPr/>
            <p:nvPr/>
          </p:nvSpPr>
          <p:spPr>
            <a:xfrm>
              <a:off x="69471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27" y="3774"/>
                    <a:pt x="5854" y="5847"/>
                  </a:cubicBezTo>
                  <a:cubicBezTo>
                    <a:pt x="5182" y="6518"/>
                    <a:pt x="4355" y="6819"/>
                    <a:pt x="3544" y="6819"/>
                  </a:cubicBezTo>
                  <a:cubicBezTo>
                    <a:pt x="1850" y="6819"/>
                    <a:pt x="228" y="5509"/>
                    <a:pt x="244" y="3530"/>
                  </a:cubicBezTo>
                  <a:cubicBezTo>
                    <a:pt x="244" y="1701"/>
                    <a:pt x="1707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219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5"/>
            <p:cNvSpPr/>
            <p:nvPr/>
          </p:nvSpPr>
          <p:spPr>
            <a:xfrm>
              <a:off x="69934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1" y="673"/>
                    <a:pt x="1" y="1683"/>
                  </a:cubicBezTo>
                  <a:cubicBezTo>
                    <a:pt x="1" y="2585"/>
                    <a:pt x="732" y="3341"/>
                    <a:pt x="1659" y="3341"/>
                  </a:cubicBezTo>
                  <a:cubicBezTo>
                    <a:pt x="3147" y="3341"/>
                    <a:pt x="3879" y="1537"/>
                    <a:pt x="2830" y="488"/>
                  </a:cubicBezTo>
                  <a:cubicBezTo>
                    <a:pt x="2493" y="151"/>
                    <a:pt x="208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5"/>
            <p:cNvSpPr/>
            <p:nvPr/>
          </p:nvSpPr>
          <p:spPr>
            <a:xfrm>
              <a:off x="6556875" y="3639175"/>
              <a:ext cx="323200" cy="277450"/>
            </a:xfrm>
            <a:custGeom>
              <a:avLst/>
              <a:gdLst/>
              <a:ahLst/>
              <a:cxnLst/>
              <a:rect l="l" t="t" r="r" b="b"/>
              <a:pathLst>
                <a:path w="12928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1" y="2211"/>
                    <a:pt x="1" y="5561"/>
                  </a:cubicBezTo>
                  <a:cubicBezTo>
                    <a:pt x="1" y="8610"/>
                    <a:pt x="2464" y="11097"/>
                    <a:pt x="5537" y="11097"/>
                  </a:cubicBezTo>
                  <a:cubicBezTo>
                    <a:pt x="10464" y="11097"/>
                    <a:pt x="12927" y="5122"/>
                    <a:pt x="9440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5"/>
            <p:cNvSpPr/>
            <p:nvPr/>
          </p:nvSpPr>
          <p:spPr>
            <a:xfrm>
              <a:off x="6607500" y="3689950"/>
              <a:ext cx="204875" cy="176050"/>
            </a:xfrm>
            <a:custGeom>
              <a:avLst/>
              <a:gdLst/>
              <a:ahLst/>
              <a:cxnLst/>
              <a:rect l="l" t="t" r="r" b="b"/>
              <a:pathLst>
                <a:path w="8195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5"/>
            <p:cNvSpPr/>
            <p:nvPr/>
          </p:nvSpPr>
          <p:spPr>
            <a:xfrm>
              <a:off x="665322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1" y="244"/>
                    <a:pt x="3610" y="1780"/>
                    <a:pt x="2708" y="2707"/>
                  </a:cubicBezTo>
                  <a:cubicBezTo>
                    <a:pt x="2411" y="2996"/>
                    <a:pt x="2051" y="3125"/>
                    <a:pt x="1700" y="3125"/>
                  </a:cubicBezTo>
                  <a:cubicBezTo>
                    <a:pt x="954" y="3125"/>
                    <a:pt x="244" y="2545"/>
                    <a:pt x="244" y="1683"/>
                  </a:cubicBezTo>
                  <a:cubicBezTo>
                    <a:pt x="244" y="878"/>
                    <a:pt x="878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5"/>
            <p:cNvSpPr/>
            <p:nvPr/>
          </p:nvSpPr>
          <p:spPr>
            <a:xfrm>
              <a:off x="7019850" y="4566575"/>
              <a:ext cx="323025" cy="276850"/>
            </a:xfrm>
            <a:custGeom>
              <a:avLst/>
              <a:gdLst/>
              <a:ahLst/>
              <a:cxnLst/>
              <a:rect l="l" t="t" r="r" b="b"/>
              <a:pathLst>
                <a:path w="12921" h="11074" extrusionOk="0">
                  <a:moveTo>
                    <a:pt x="7341" y="193"/>
                  </a:moveTo>
                  <a:cubicBezTo>
                    <a:pt x="10074" y="193"/>
                    <a:pt x="12701" y="2318"/>
                    <a:pt x="12701" y="5537"/>
                  </a:cubicBezTo>
                  <a:cubicBezTo>
                    <a:pt x="12701" y="8464"/>
                    <a:pt x="10310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4" y="1"/>
                  </a:moveTo>
                  <a:cubicBezTo>
                    <a:pt x="2447" y="1"/>
                    <a:pt x="1" y="5959"/>
                    <a:pt x="3457" y="9439"/>
                  </a:cubicBezTo>
                  <a:cubicBezTo>
                    <a:pt x="4586" y="10569"/>
                    <a:pt x="5976" y="11074"/>
                    <a:pt x="7339" y="11074"/>
                  </a:cubicBezTo>
                  <a:cubicBezTo>
                    <a:pt x="10187" y="11074"/>
                    <a:pt x="12920" y="8869"/>
                    <a:pt x="12920" y="5537"/>
                  </a:cubicBezTo>
                  <a:cubicBezTo>
                    <a:pt x="12920" y="2464"/>
                    <a:pt x="10432" y="1"/>
                    <a:pt x="7384" y="1"/>
                  </a:cubicBezTo>
                  <a:cubicBezTo>
                    <a:pt x="7374" y="1"/>
                    <a:pt x="7364" y="1"/>
                    <a:pt x="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5"/>
            <p:cNvSpPr/>
            <p:nvPr/>
          </p:nvSpPr>
          <p:spPr>
            <a:xfrm>
              <a:off x="188125" y="4533400"/>
              <a:ext cx="7242550" cy="342300"/>
            </a:xfrm>
            <a:custGeom>
              <a:avLst/>
              <a:gdLst/>
              <a:ahLst/>
              <a:cxnLst/>
              <a:rect l="l" t="t" r="r" b="b"/>
              <a:pathLst>
                <a:path w="289702" h="13692" extrusionOk="0">
                  <a:moveTo>
                    <a:pt x="280626" y="228"/>
                  </a:moveTo>
                  <a:cubicBezTo>
                    <a:pt x="284027" y="228"/>
                    <a:pt x="287287" y="2871"/>
                    <a:pt x="287287" y="6864"/>
                  </a:cubicBezTo>
                  <a:cubicBezTo>
                    <a:pt x="287262" y="10492"/>
                    <a:pt x="284321" y="13464"/>
                    <a:pt x="280671" y="13474"/>
                  </a:cubicBezTo>
                  <a:lnTo>
                    <a:pt x="280671" y="13474"/>
                  </a:lnTo>
                  <a:cubicBezTo>
                    <a:pt x="274773" y="13445"/>
                    <a:pt x="271825" y="6326"/>
                    <a:pt x="275994" y="2181"/>
                  </a:cubicBezTo>
                  <a:cubicBezTo>
                    <a:pt x="277343" y="832"/>
                    <a:pt x="279001" y="228"/>
                    <a:pt x="280626" y="228"/>
                  </a:cubicBezTo>
                  <a:close/>
                  <a:moveTo>
                    <a:pt x="8786" y="228"/>
                  </a:moveTo>
                  <a:cubicBezTo>
                    <a:pt x="12179" y="228"/>
                    <a:pt x="15439" y="2871"/>
                    <a:pt x="15439" y="6864"/>
                  </a:cubicBezTo>
                  <a:cubicBezTo>
                    <a:pt x="15439" y="10498"/>
                    <a:pt x="12488" y="13449"/>
                    <a:pt x="8829" y="13474"/>
                  </a:cubicBezTo>
                  <a:cubicBezTo>
                    <a:pt x="2951" y="13474"/>
                    <a:pt x="0" y="6352"/>
                    <a:pt x="4171" y="2181"/>
                  </a:cubicBezTo>
                  <a:cubicBezTo>
                    <a:pt x="5512" y="832"/>
                    <a:pt x="7164" y="228"/>
                    <a:pt x="8786" y="228"/>
                  </a:cubicBezTo>
                  <a:close/>
                  <a:moveTo>
                    <a:pt x="22388" y="228"/>
                  </a:moveTo>
                  <a:cubicBezTo>
                    <a:pt x="25788" y="228"/>
                    <a:pt x="29048" y="2871"/>
                    <a:pt x="29048" y="6864"/>
                  </a:cubicBezTo>
                  <a:cubicBezTo>
                    <a:pt x="29024" y="10498"/>
                    <a:pt x="26073" y="13449"/>
                    <a:pt x="22439" y="13474"/>
                  </a:cubicBezTo>
                  <a:cubicBezTo>
                    <a:pt x="16536" y="13474"/>
                    <a:pt x="13585" y="6352"/>
                    <a:pt x="17756" y="2181"/>
                  </a:cubicBezTo>
                  <a:cubicBezTo>
                    <a:pt x="19105" y="832"/>
                    <a:pt x="20762" y="228"/>
                    <a:pt x="22388" y="228"/>
                  </a:cubicBezTo>
                  <a:close/>
                  <a:moveTo>
                    <a:pt x="35973" y="228"/>
                  </a:moveTo>
                  <a:cubicBezTo>
                    <a:pt x="39373" y="228"/>
                    <a:pt x="42633" y="2871"/>
                    <a:pt x="42633" y="6864"/>
                  </a:cubicBezTo>
                  <a:cubicBezTo>
                    <a:pt x="42633" y="10498"/>
                    <a:pt x="39658" y="13449"/>
                    <a:pt x="36024" y="13474"/>
                  </a:cubicBezTo>
                  <a:cubicBezTo>
                    <a:pt x="30121" y="13474"/>
                    <a:pt x="27170" y="6352"/>
                    <a:pt x="31341" y="2181"/>
                  </a:cubicBezTo>
                  <a:cubicBezTo>
                    <a:pt x="32690" y="832"/>
                    <a:pt x="34347" y="228"/>
                    <a:pt x="35973" y="228"/>
                  </a:cubicBezTo>
                  <a:close/>
                  <a:moveTo>
                    <a:pt x="49558" y="228"/>
                  </a:moveTo>
                  <a:cubicBezTo>
                    <a:pt x="52958" y="228"/>
                    <a:pt x="56218" y="2871"/>
                    <a:pt x="56218" y="6864"/>
                  </a:cubicBezTo>
                  <a:cubicBezTo>
                    <a:pt x="56218" y="10498"/>
                    <a:pt x="53267" y="13449"/>
                    <a:pt x="49609" y="13474"/>
                  </a:cubicBezTo>
                  <a:cubicBezTo>
                    <a:pt x="43731" y="13474"/>
                    <a:pt x="40780" y="6352"/>
                    <a:pt x="44926" y="2181"/>
                  </a:cubicBezTo>
                  <a:cubicBezTo>
                    <a:pt x="46275" y="832"/>
                    <a:pt x="47933" y="228"/>
                    <a:pt x="49558" y="228"/>
                  </a:cubicBezTo>
                  <a:close/>
                  <a:moveTo>
                    <a:pt x="63162" y="228"/>
                  </a:moveTo>
                  <a:cubicBezTo>
                    <a:pt x="66555" y="228"/>
                    <a:pt x="69803" y="2871"/>
                    <a:pt x="69803" y="6864"/>
                  </a:cubicBezTo>
                  <a:cubicBezTo>
                    <a:pt x="69803" y="10498"/>
                    <a:pt x="66852" y="13449"/>
                    <a:pt x="63194" y="13474"/>
                  </a:cubicBezTo>
                  <a:cubicBezTo>
                    <a:pt x="57316" y="13449"/>
                    <a:pt x="54365" y="6328"/>
                    <a:pt x="58535" y="2181"/>
                  </a:cubicBezTo>
                  <a:cubicBezTo>
                    <a:pt x="59884" y="832"/>
                    <a:pt x="61539" y="228"/>
                    <a:pt x="63162" y="228"/>
                  </a:cubicBezTo>
                  <a:close/>
                  <a:moveTo>
                    <a:pt x="76747" y="228"/>
                  </a:moveTo>
                  <a:cubicBezTo>
                    <a:pt x="80142" y="228"/>
                    <a:pt x="83396" y="2871"/>
                    <a:pt x="83413" y="6864"/>
                  </a:cubicBezTo>
                  <a:cubicBezTo>
                    <a:pt x="83389" y="10498"/>
                    <a:pt x="80437" y="13449"/>
                    <a:pt x="76803" y="13474"/>
                  </a:cubicBezTo>
                  <a:cubicBezTo>
                    <a:pt x="70901" y="13474"/>
                    <a:pt x="67950" y="6352"/>
                    <a:pt x="72120" y="2181"/>
                  </a:cubicBezTo>
                  <a:cubicBezTo>
                    <a:pt x="73469" y="832"/>
                    <a:pt x="75125" y="228"/>
                    <a:pt x="76747" y="228"/>
                  </a:cubicBezTo>
                  <a:close/>
                  <a:moveTo>
                    <a:pt x="90338" y="228"/>
                  </a:moveTo>
                  <a:cubicBezTo>
                    <a:pt x="93738" y="228"/>
                    <a:pt x="96998" y="2871"/>
                    <a:pt x="96998" y="6864"/>
                  </a:cubicBezTo>
                  <a:cubicBezTo>
                    <a:pt x="96998" y="10498"/>
                    <a:pt x="94022" y="13449"/>
                    <a:pt x="90388" y="13474"/>
                  </a:cubicBezTo>
                  <a:cubicBezTo>
                    <a:pt x="84486" y="13449"/>
                    <a:pt x="81559" y="6328"/>
                    <a:pt x="85706" y="2181"/>
                  </a:cubicBezTo>
                  <a:cubicBezTo>
                    <a:pt x="87054" y="832"/>
                    <a:pt x="88712" y="228"/>
                    <a:pt x="90338" y="228"/>
                  </a:cubicBezTo>
                  <a:close/>
                  <a:moveTo>
                    <a:pt x="103930" y="228"/>
                  </a:moveTo>
                  <a:cubicBezTo>
                    <a:pt x="107323" y="228"/>
                    <a:pt x="110583" y="2871"/>
                    <a:pt x="110583" y="6864"/>
                  </a:cubicBezTo>
                  <a:cubicBezTo>
                    <a:pt x="110583" y="10498"/>
                    <a:pt x="107632" y="13449"/>
                    <a:pt x="103973" y="13474"/>
                  </a:cubicBezTo>
                  <a:cubicBezTo>
                    <a:pt x="98096" y="13449"/>
                    <a:pt x="95144" y="6352"/>
                    <a:pt x="99315" y="2181"/>
                  </a:cubicBezTo>
                  <a:cubicBezTo>
                    <a:pt x="100656" y="832"/>
                    <a:pt x="102308" y="228"/>
                    <a:pt x="103930" y="228"/>
                  </a:cubicBezTo>
                  <a:close/>
                  <a:moveTo>
                    <a:pt x="117515" y="228"/>
                  </a:moveTo>
                  <a:cubicBezTo>
                    <a:pt x="120908" y="228"/>
                    <a:pt x="124168" y="2871"/>
                    <a:pt x="124168" y="6864"/>
                  </a:cubicBezTo>
                  <a:cubicBezTo>
                    <a:pt x="124168" y="10498"/>
                    <a:pt x="121217" y="13449"/>
                    <a:pt x="117559" y="13474"/>
                  </a:cubicBezTo>
                  <a:cubicBezTo>
                    <a:pt x="111681" y="13474"/>
                    <a:pt x="108729" y="6352"/>
                    <a:pt x="112900" y="2181"/>
                  </a:cubicBezTo>
                  <a:cubicBezTo>
                    <a:pt x="114241" y="832"/>
                    <a:pt x="115893" y="228"/>
                    <a:pt x="117515" y="228"/>
                  </a:cubicBezTo>
                  <a:close/>
                  <a:moveTo>
                    <a:pt x="131117" y="228"/>
                  </a:moveTo>
                  <a:cubicBezTo>
                    <a:pt x="134518" y="228"/>
                    <a:pt x="137778" y="2871"/>
                    <a:pt x="137778" y="6864"/>
                  </a:cubicBezTo>
                  <a:cubicBezTo>
                    <a:pt x="137753" y="10498"/>
                    <a:pt x="134802" y="13449"/>
                    <a:pt x="131168" y="13474"/>
                  </a:cubicBezTo>
                  <a:cubicBezTo>
                    <a:pt x="125266" y="13449"/>
                    <a:pt x="122315" y="6352"/>
                    <a:pt x="126485" y="2181"/>
                  </a:cubicBezTo>
                  <a:cubicBezTo>
                    <a:pt x="127834" y="832"/>
                    <a:pt x="129492" y="228"/>
                    <a:pt x="131117" y="228"/>
                  </a:cubicBezTo>
                  <a:close/>
                  <a:moveTo>
                    <a:pt x="144702" y="228"/>
                  </a:moveTo>
                  <a:cubicBezTo>
                    <a:pt x="148103" y="228"/>
                    <a:pt x="151363" y="2871"/>
                    <a:pt x="151363" y="6864"/>
                  </a:cubicBezTo>
                  <a:cubicBezTo>
                    <a:pt x="151363" y="10498"/>
                    <a:pt x="148387" y="13449"/>
                    <a:pt x="144753" y="13474"/>
                  </a:cubicBezTo>
                  <a:cubicBezTo>
                    <a:pt x="138851" y="13474"/>
                    <a:pt x="135924" y="6352"/>
                    <a:pt x="140070" y="2181"/>
                  </a:cubicBezTo>
                  <a:cubicBezTo>
                    <a:pt x="141419" y="832"/>
                    <a:pt x="143077" y="228"/>
                    <a:pt x="144702" y="228"/>
                  </a:cubicBezTo>
                  <a:close/>
                  <a:moveTo>
                    <a:pt x="158295" y="228"/>
                  </a:moveTo>
                  <a:cubicBezTo>
                    <a:pt x="161688" y="228"/>
                    <a:pt x="164948" y="2871"/>
                    <a:pt x="164948" y="6864"/>
                  </a:cubicBezTo>
                  <a:cubicBezTo>
                    <a:pt x="164948" y="10498"/>
                    <a:pt x="161997" y="13449"/>
                    <a:pt x="158338" y="13474"/>
                  </a:cubicBezTo>
                  <a:cubicBezTo>
                    <a:pt x="152460" y="13474"/>
                    <a:pt x="149509" y="6352"/>
                    <a:pt x="153680" y="2181"/>
                  </a:cubicBezTo>
                  <a:cubicBezTo>
                    <a:pt x="155021" y="832"/>
                    <a:pt x="156673" y="228"/>
                    <a:pt x="158295" y="228"/>
                  </a:cubicBezTo>
                  <a:close/>
                  <a:moveTo>
                    <a:pt x="171892" y="228"/>
                  </a:moveTo>
                  <a:cubicBezTo>
                    <a:pt x="175287" y="228"/>
                    <a:pt x="178541" y="2871"/>
                    <a:pt x="178557" y="6864"/>
                  </a:cubicBezTo>
                  <a:cubicBezTo>
                    <a:pt x="178533" y="10498"/>
                    <a:pt x="175582" y="13449"/>
                    <a:pt x="171923" y="13474"/>
                  </a:cubicBezTo>
                  <a:cubicBezTo>
                    <a:pt x="166045" y="13449"/>
                    <a:pt x="163094" y="6328"/>
                    <a:pt x="167265" y="2181"/>
                  </a:cubicBezTo>
                  <a:cubicBezTo>
                    <a:pt x="168614" y="832"/>
                    <a:pt x="170269" y="228"/>
                    <a:pt x="171892" y="228"/>
                  </a:cubicBezTo>
                  <a:close/>
                  <a:moveTo>
                    <a:pt x="185482" y="228"/>
                  </a:moveTo>
                  <a:cubicBezTo>
                    <a:pt x="188882" y="228"/>
                    <a:pt x="192142" y="2871"/>
                    <a:pt x="192142" y="6864"/>
                  </a:cubicBezTo>
                  <a:cubicBezTo>
                    <a:pt x="192142" y="10498"/>
                    <a:pt x="189167" y="13449"/>
                    <a:pt x="185533" y="13474"/>
                  </a:cubicBezTo>
                  <a:cubicBezTo>
                    <a:pt x="179630" y="13449"/>
                    <a:pt x="176679" y="6328"/>
                    <a:pt x="180850" y="2181"/>
                  </a:cubicBezTo>
                  <a:cubicBezTo>
                    <a:pt x="182199" y="832"/>
                    <a:pt x="183856" y="228"/>
                    <a:pt x="185482" y="228"/>
                  </a:cubicBezTo>
                  <a:close/>
                  <a:moveTo>
                    <a:pt x="199067" y="228"/>
                  </a:moveTo>
                  <a:cubicBezTo>
                    <a:pt x="202467" y="228"/>
                    <a:pt x="205727" y="2871"/>
                    <a:pt x="205727" y="6864"/>
                  </a:cubicBezTo>
                  <a:cubicBezTo>
                    <a:pt x="205727" y="10498"/>
                    <a:pt x="202776" y="13449"/>
                    <a:pt x="199118" y="13474"/>
                  </a:cubicBezTo>
                  <a:cubicBezTo>
                    <a:pt x="193240" y="13449"/>
                    <a:pt x="190289" y="6352"/>
                    <a:pt x="194435" y="2181"/>
                  </a:cubicBezTo>
                  <a:cubicBezTo>
                    <a:pt x="195784" y="832"/>
                    <a:pt x="197442" y="228"/>
                    <a:pt x="199067" y="228"/>
                  </a:cubicBezTo>
                  <a:close/>
                  <a:moveTo>
                    <a:pt x="212660" y="228"/>
                  </a:moveTo>
                  <a:cubicBezTo>
                    <a:pt x="216053" y="228"/>
                    <a:pt x="219312" y="2871"/>
                    <a:pt x="219312" y="6864"/>
                  </a:cubicBezTo>
                  <a:cubicBezTo>
                    <a:pt x="219312" y="10498"/>
                    <a:pt x="216361" y="13449"/>
                    <a:pt x="212703" y="13474"/>
                  </a:cubicBezTo>
                  <a:cubicBezTo>
                    <a:pt x="206825" y="13474"/>
                    <a:pt x="203874" y="6352"/>
                    <a:pt x="208044" y="2181"/>
                  </a:cubicBezTo>
                  <a:cubicBezTo>
                    <a:pt x="209385" y="832"/>
                    <a:pt x="211038" y="228"/>
                    <a:pt x="212660" y="228"/>
                  </a:cubicBezTo>
                  <a:close/>
                  <a:moveTo>
                    <a:pt x="226262" y="228"/>
                  </a:moveTo>
                  <a:cubicBezTo>
                    <a:pt x="229662" y="228"/>
                    <a:pt x="232922" y="2871"/>
                    <a:pt x="232922" y="6864"/>
                  </a:cubicBezTo>
                  <a:cubicBezTo>
                    <a:pt x="232898" y="10498"/>
                    <a:pt x="229946" y="13449"/>
                    <a:pt x="226312" y="13474"/>
                  </a:cubicBezTo>
                  <a:cubicBezTo>
                    <a:pt x="220410" y="13474"/>
                    <a:pt x="217459" y="6352"/>
                    <a:pt x="221629" y="2181"/>
                  </a:cubicBezTo>
                  <a:cubicBezTo>
                    <a:pt x="222978" y="832"/>
                    <a:pt x="224636" y="228"/>
                    <a:pt x="226262" y="228"/>
                  </a:cubicBezTo>
                  <a:close/>
                  <a:moveTo>
                    <a:pt x="239847" y="228"/>
                  </a:moveTo>
                  <a:cubicBezTo>
                    <a:pt x="243247" y="228"/>
                    <a:pt x="246507" y="2871"/>
                    <a:pt x="246507" y="6864"/>
                  </a:cubicBezTo>
                  <a:cubicBezTo>
                    <a:pt x="246507" y="10498"/>
                    <a:pt x="243531" y="13474"/>
                    <a:pt x="239897" y="13474"/>
                  </a:cubicBezTo>
                  <a:cubicBezTo>
                    <a:pt x="233995" y="13449"/>
                    <a:pt x="231068" y="6328"/>
                    <a:pt x="235215" y="2181"/>
                  </a:cubicBezTo>
                  <a:cubicBezTo>
                    <a:pt x="236563" y="832"/>
                    <a:pt x="238221" y="228"/>
                    <a:pt x="239847" y="228"/>
                  </a:cubicBezTo>
                  <a:close/>
                  <a:moveTo>
                    <a:pt x="253432" y="228"/>
                  </a:moveTo>
                  <a:cubicBezTo>
                    <a:pt x="256832" y="228"/>
                    <a:pt x="260092" y="2871"/>
                    <a:pt x="260092" y="6864"/>
                  </a:cubicBezTo>
                  <a:cubicBezTo>
                    <a:pt x="260092" y="10498"/>
                    <a:pt x="257141" y="13449"/>
                    <a:pt x="253482" y="13474"/>
                  </a:cubicBezTo>
                  <a:cubicBezTo>
                    <a:pt x="247605" y="13449"/>
                    <a:pt x="244653" y="6352"/>
                    <a:pt x="248800" y="2181"/>
                  </a:cubicBezTo>
                  <a:cubicBezTo>
                    <a:pt x="250149" y="832"/>
                    <a:pt x="251806" y="228"/>
                    <a:pt x="253432" y="228"/>
                  </a:cubicBezTo>
                  <a:close/>
                  <a:moveTo>
                    <a:pt x="267024" y="228"/>
                  </a:moveTo>
                  <a:cubicBezTo>
                    <a:pt x="270417" y="228"/>
                    <a:pt x="273677" y="2871"/>
                    <a:pt x="273677" y="6864"/>
                  </a:cubicBezTo>
                  <a:cubicBezTo>
                    <a:pt x="273677" y="10498"/>
                    <a:pt x="270726" y="13449"/>
                    <a:pt x="267068" y="13474"/>
                  </a:cubicBezTo>
                  <a:cubicBezTo>
                    <a:pt x="261190" y="13474"/>
                    <a:pt x="258238" y="6352"/>
                    <a:pt x="262409" y="2181"/>
                  </a:cubicBezTo>
                  <a:cubicBezTo>
                    <a:pt x="263750" y="832"/>
                    <a:pt x="265403" y="228"/>
                    <a:pt x="267024" y="228"/>
                  </a:cubicBezTo>
                  <a:close/>
                  <a:moveTo>
                    <a:pt x="8835" y="1"/>
                  </a:moveTo>
                  <a:cubicBezTo>
                    <a:pt x="8712" y="1"/>
                    <a:pt x="8588" y="4"/>
                    <a:pt x="8463" y="11"/>
                  </a:cubicBezTo>
                  <a:cubicBezTo>
                    <a:pt x="4829" y="206"/>
                    <a:pt x="1976" y="3206"/>
                    <a:pt x="1976" y="6840"/>
                  </a:cubicBezTo>
                  <a:cubicBezTo>
                    <a:pt x="1976" y="10474"/>
                    <a:pt x="4829" y="13474"/>
                    <a:pt x="8463" y="13669"/>
                  </a:cubicBezTo>
                  <a:cubicBezTo>
                    <a:pt x="8588" y="13676"/>
                    <a:pt x="8712" y="13679"/>
                    <a:pt x="8835" y="13679"/>
                  </a:cubicBezTo>
                  <a:cubicBezTo>
                    <a:pt x="12310" y="13679"/>
                    <a:pt x="15256" y="11057"/>
                    <a:pt x="15609" y="7571"/>
                  </a:cubicBezTo>
                  <a:cubicBezTo>
                    <a:pt x="16000" y="11035"/>
                    <a:pt x="18926" y="13669"/>
                    <a:pt x="22414" y="13669"/>
                  </a:cubicBezTo>
                  <a:cubicBezTo>
                    <a:pt x="25902" y="13669"/>
                    <a:pt x="28829" y="11035"/>
                    <a:pt x="29219" y="7571"/>
                  </a:cubicBezTo>
                  <a:cubicBezTo>
                    <a:pt x="29585" y="11035"/>
                    <a:pt x="32512" y="13669"/>
                    <a:pt x="35999" y="13669"/>
                  </a:cubicBezTo>
                  <a:cubicBezTo>
                    <a:pt x="39487" y="13669"/>
                    <a:pt x="42414" y="11035"/>
                    <a:pt x="42804" y="7571"/>
                  </a:cubicBezTo>
                  <a:cubicBezTo>
                    <a:pt x="43170" y="11035"/>
                    <a:pt x="46097" y="13669"/>
                    <a:pt x="49584" y="13669"/>
                  </a:cubicBezTo>
                  <a:cubicBezTo>
                    <a:pt x="53096" y="13669"/>
                    <a:pt x="56023" y="11035"/>
                    <a:pt x="56389" y="7571"/>
                  </a:cubicBezTo>
                  <a:cubicBezTo>
                    <a:pt x="56779" y="11035"/>
                    <a:pt x="59706" y="13669"/>
                    <a:pt x="63194" y="13669"/>
                  </a:cubicBezTo>
                  <a:cubicBezTo>
                    <a:pt x="66682" y="13669"/>
                    <a:pt x="69608" y="11035"/>
                    <a:pt x="69974" y="7571"/>
                  </a:cubicBezTo>
                  <a:cubicBezTo>
                    <a:pt x="70364" y="11035"/>
                    <a:pt x="73291" y="13669"/>
                    <a:pt x="76779" y="13669"/>
                  </a:cubicBezTo>
                  <a:cubicBezTo>
                    <a:pt x="80267" y="13669"/>
                    <a:pt x="83193" y="11035"/>
                    <a:pt x="83584" y="7571"/>
                  </a:cubicBezTo>
                  <a:cubicBezTo>
                    <a:pt x="83949" y="11035"/>
                    <a:pt x="86876" y="13669"/>
                    <a:pt x="90364" y="13669"/>
                  </a:cubicBezTo>
                  <a:cubicBezTo>
                    <a:pt x="93876" y="13669"/>
                    <a:pt x="96803" y="11035"/>
                    <a:pt x="97169" y="7571"/>
                  </a:cubicBezTo>
                  <a:cubicBezTo>
                    <a:pt x="97535" y="11035"/>
                    <a:pt x="100486" y="13669"/>
                    <a:pt x="103973" y="13669"/>
                  </a:cubicBezTo>
                  <a:cubicBezTo>
                    <a:pt x="107461" y="13669"/>
                    <a:pt x="110388" y="11035"/>
                    <a:pt x="110754" y="7571"/>
                  </a:cubicBezTo>
                  <a:cubicBezTo>
                    <a:pt x="111144" y="11035"/>
                    <a:pt x="114071" y="13669"/>
                    <a:pt x="117559" y="13669"/>
                  </a:cubicBezTo>
                  <a:cubicBezTo>
                    <a:pt x="121046" y="13669"/>
                    <a:pt x="123973" y="11035"/>
                    <a:pt x="124339" y="7571"/>
                  </a:cubicBezTo>
                  <a:cubicBezTo>
                    <a:pt x="124729" y="11035"/>
                    <a:pt x="127656" y="13669"/>
                    <a:pt x="131144" y="13669"/>
                  </a:cubicBezTo>
                  <a:cubicBezTo>
                    <a:pt x="134631" y="13669"/>
                    <a:pt x="137558" y="11035"/>
                    <a:pt x="137948" y="7571"/>
                  </a:cubicBezTo>
                  <a:cubicBezTo>
                    <a:pt x="138314" y="11035"/>
                    <a:pt x="141241" y="13669"/>
                    <a:pt x="144729" y="13669"/>
                  </a:cubicBezTo>
                  <a:cubicBezTo>
                    <a:pt x="148216" y="13669"/>
                    <a:pt x="151168" y="11035"/>
                    <a:pt x="151533" y="7571"/>
                  </a:cubicBezTo>
                  <a:cubicBezTo>
                    <a:pt x="151899" y="11035"/>
                    <a:pt x="154850" y="13669"/>
                    <a:pt x="158338" y="13669"/>
                  </a:cubicBezTo>
                  <a:cubicBezTo>
                    <a:pt x="161826" y="13669"/>
                    <a:pt x="164753" y="11035"/>
                    <a:pt x="165118" y="7571"/>
                  </a:cubicBezTo>
                  <a:cubicBezTo>
                    <a:pt x="165509" y="11035"/>
                    <a:pt x="168435" y="13669"/>
                    <a:pt x="171923" y="13669"/>
                  </a:cubicBezTo>
                  <a:cubicBezTo>
                    <a:pt x="175411" y="13669"/>
                    <a:pt x="178338" y="11035"/>
                    <a:pt x="178704" y="7571"/>
                  </a:cubicBezTo>
                  <a:cubicBezTo>
                    <a:pt x="179094" y="11035"/>
                    <a:pt x="182021" y="13669"/>
                    <a:pt x="185508" y="13669"/>
                  </a:cubicBezTo>
                  <a:cubicBezTo>
                    <a:pt x="188996" y="13669"/>
                    <a:pt x="191923" y="11035"/>
                    <a:pt x="192313" y="7571"/>
                  </a:cubicBezTo>
                  <a:cubicBezTo>
                    <a:pt x="192679" y="11035"/>
                    <a:pt x="195606" y="13669"/>
                    <a:pt x="199093" y="13669"/>
                  </a:cubicBezTo>
                  <a:cubicBezTo>
                    <a:pt x="202605" y="13669"/>
                    <a:pt x="205532" y="11035"/>
                    <a:pt x="205898" y="7571"/>
                  </a:cubicBezTo>
                  <a:cubicBezTo>
                    <a:pt x="206288" y="11035"/>
                    <a:pt x="209215" y="13669"/>
                    <a:pt x="212703" y="13669"/>
                  </a:cubicBezTo>
                  <a:cubicBezTo>
                    <a:pt x="216191" y="13669"/>
                    <a:pt x="219117" y="11035"/>
                    <a:pt x="219483" y="7571"/>
                  </a:cubicBezTo>
                  <a:cubicBezTo>
                    <a:pt x="219873" y="11035"/>
                    <a:pt x="222800" y="13669"/>
                    <a:pt x="226288" y="13669"/>
                  </a:cubicBezTo>
                  <a:cubicBezTo>
                    <a:pt x="229776" y="13669"/>
                    <a:pt x="232702" y="11035"/>
                    <a:pt x="233093" y="7571"/>
                  </a:cubicBezTo>
                  <a:cubicBezTo>
                    <a:pt x="233458" y="11035"/>
                    <a:pt x="236385" y="13669"/>
                    <a:pt x="239873" y="13669"/>
                  </a:cubicBezTo>
                  <a:cubicBezTo>
                    <a:pt x="243361" y="13669"/>
                    <a:pt x="246287" y="11035"/>
                    <a:pt x="246678" y="7571"/>
                  </a:cubicBezTo>
                  <a:cubicBezTo>
                    <a:pt x="247044" y="11035"/>
                    <a:pt x="249970" y="13669"/>
                    <a:pt x="253482" y="13669"/>
                  </a:cubicBezTo>
                  <a:cubicBezTo>
                    <a:pt x="256970" y="13669"/>
                    <a:pt x="259897" y="11035"/>
                    <a:pt x="260263" y="7571"/>
                  </a:cubicBezTo>
                  <a:cubicBezTo>
                    <a:pt x="260653" y="11035"/>
                    <a:pt x="263580" y="13669"/>
                    <a:pt x="267068" y="13669"/>
                  </a:cubicBezTo>
                  <a:cubicBezTo>
                    <a:pt x="270555" y="13669"/>
                    <a:pt x="273482" y="11035"/>
                    <a:pt x="273848" y="7571"/>
                  </a:cubicBezTo>
                  <a:cubicBezTo>
                    <a:pt x="274257" y="11361"/>
                    <a:pt x="277434" y="13691"/>
                    <a:pt x="280699" y="13691"/>
                  </a:cubicBezTo>
                  <a:cubicBezTo>
                    <a:pt x="282497" y="13691"/>
                    <a:pt x="284322" y="12984"/>
                    <a:pt x="285726" y="11425"/>
                  </a:cubicBezTo>
                  <a:cubicBezTo>
                    <a:pt x="289701" y="7035"/>
                    <a:pt x="286579" y="11"/>
                    <a:pt x="280653" y="11"/>
                  </a:cubicBezTo>
                  <a:cubicBezTo>
                    <a:pt x="277165" y="11"/>
                    <a:pt x="274238" y="2645"/>
                    <a:pt x="273848" y="6108"/>
                  </a:cubicBezTo>
                  <a:cubicBezTo>
                    <a:pt x="273482" y="2645"/>
                    <a:pt x="270555" y="11"/>
                    <a:pt x="267068" y="11"/>
                  </a:cubicBezTo>
                  <a:cubicBezTo>
                    <a:pt x="263580" y="11"/>
                    <a:pt x="260653" y="2645"/>
                    <a:pt x="260263" y="6108"/>
                  </a:cubicBezTo>
                  <a:cubicBezTo>
                    <a:pt x="259897" y="2645"/>
                    <a:pt x="256970" y="11"/>
                    <a:pt x="253458" y="11"/>
                  </a:cubicBezTo>
                  <a:cubicBezTo>
                    <a:pt x="249970" y="11"/>
                    <a:pt x="247044" y="2645"/>
                    <a:pt x="246678" y="6108"/>
                  </a:cubicBezTo>
                  <a:cubicBezTo>
                    <a:pt x="246287" y="2645"/>
                    <a:pt x="243361" y="11"/>
                    <a:pt x="239873" y="11"/>
                  </a:cubicBezTo>
                  <a:cubicBezTo>
                    <a:pt x="236385" y="11"/>
                    <a:pt x="233458" y="2645"/>
                    <a:pt x="233093" y="6108"/>
                  </a:cubicBezTo>
                  <a:cubicBezTo>
                    <a:pt x="232702" y="2645"/>
                    <a:pt x="229776" y="11"/>
                    <a:pt x="226288" y="11"/>
                  </a:cubicBezTo>
                  <a:cubicBezTo>
                    <a:pt x="222800" y="11"/>
                    <a:pt x="219873" y="2645"/>
                    <a:pt x="219483" y="6108"/>
                  </a:cubicBezTo>
                  <a:cubicBezTo>
                    <a:pt x="219117" y="2645"/>
                    <a:pt x="216191" y="11"/>
                    <a:pt x="212703" y="11"/>
                  </a:cubicBezTo>
                  <a:cubicBezTo>
                    <a:pt x="209215" y="11"/>
                    <a:pt x="206288" y="2645"/>
                    <a:pt x="205898" y="6108"/>
                  </a:cubicBezTo>
                  <a:cubicBezTo>
                    <a:pt x="205532" y="2645"/>
                    <a:pt x="202605" y="11"/>
                    <a:pt x="199093" y="11"/>
                  </a:cubicBezTo>
                  <a:cubicBezTo>
                    <a:pt x="195606" y="11"/>
                    <a:pt x="192679" y="2645"/>
                    <a:pt x="192313" y="6108"/>
                  </a:cubicBezTo>
                  <a:cubicBezTo>
                    <a:pt x="191923" y="2645"/>
                    <a:pt x="188996" y="11"/>
                    <a:pt x="185508" y="11"/>
                  </a:cubicBezTo>
                  <a:cubicBezTo>
                    <a:pt x="182021" y="11"/>
                    <a:pt x="179094" y="2645"/>
                    <a:pt x="178704" y="6108"/>
                  </a:cubicBezTo>
                  <a:cubicBezTo>
                    <a:pt x="178338" y="2645"/>
                    <a:pt x="175411" y="11"/>
                    <a:pt x="171923" y="11"/>
                  </a:cubicBezTo>
                  <a:cubicBezTo>
                    <a:pt x="168435" y="11"/>
                    <a:pt x="165509" y="2645"/>
                    <a:pt x="165118" y="6108"/>
                  </a:cubicBezTo>
                  <a:cubicBezTo>
                    <a:pt x="164753" y="2645"/>
                    <a:pt x="161826" y="11"/>
                    <a:pt x="158338" y="11"/>
                  </a:cubicBezTo>
                  <a:cubicBezTo>
                    <a:pt x="154850" y="11"/>
                    <a:pt x="151899" y="2645"/>
                    <a:pt x="151533" y="6108"/>
                  </a:cubicBezTo>
                  <a:cubicBezTo>
                    <a:pt x="151168" y="2645"/>
                    <a:pt x="148216" y="11"/>
                    <a:pt x="144729" y="11"/>
                  </a:cubicBezTo>
                  <a:cubicBezTo>
                    <a:pt x="141241" y="11"/>
                    <a:pt x="138314" y="2645"/>
                    <a:pt x="137948" y="6108"/>
                  </a:cubicBezTo>
                  <a:cubicBezTo>
                    <a:pt x="137558" y="2645"/>
                    <a:pt x="134631" y="11"/>
                    <a:pt x="131144" y="11"/>
                  </a:cubicBezTo>
                  <a:cubicBezTo>
                    <a:pt x="127656" y="11"/>
                    <a:pt x="124729" y="2645"/>
                    <a:pt x="124339" y="6108"/>
                  </a:cubicBezTo>
                  <a:cubicBezTo>
                    <a:pt x="123973" y="2645"/>
                    <a:pt x="121046" y="11"/>
                    <a:pt x="117559" y="11"/>
                  </a:cubicBezTo>
                  <a:cubicBezTo>
                    <a:pt x="114071" y="11"/>
                    <a:pt x="111144" y="2645"/>
                    <a:pt x="110754" y="6108"/>
                  </a:cubicBezTo>
                  <a:cubicBezTo>
                    <a:pt x="110388" y="2645"/>
                    <a:pt x="107461" y="11"/>
                    <a:pt x="103973" y="11"/>
                  </a:cubicBezTo>
                  <a:cubicBezTo>
                    <a:pt x="100486" y="11"/>
                    <a:pt x="97535" y="2645"/>
                    <a:pt x="97169" y="6108"/>
                  </a:cubicBezTo>
                  <a:cubicBezTo>
                    <a:pt x="96803" y="2645"/>
                    <a:pt x="93876" y="11"/>
                    <a:pt x="90364" y="11"/>
                  </a:cubicBezTo>
                  <a:cubicBezTo>
                    <a:pt x="86876" y="11"/>
                    <a:pt x="83949" y="2645"/>
                    <a:pt x="83584" y="6108"/>
                  </a:cubicBezTo>
                  <a:cubicBezTo>
                    <a:pt x="83193" y="2645"/>
                    <a:pt x="80267" y="11"/>
                    <a:pt x="76779" y="11"/>
                  </a:cubicBezTo>
                  <a:cubicBezTo>
                    <a:pt x="73291" y="11"/>
                    <a:pt x="70364" y="2645"/>
                    <a:pt x="69974" y="6108"/>
                  </a:cubicBezTo>
                  <a:cubicBezTo>
                    <a:pt x="69608" y="2645"/>
                    <a:pt x="66682" y="11"/>
                    <a:pt x="63194" y="11"/>
                  </a:cubicBezTo>
                  <a:cubicBezTo>
                    <a:pt x="59706" y="11"/>
                    <a:pt x="56779" y="2645"/>
                    <a:pt x="56389" y="6108"/>
                  </a:cubicBezTo>
                  <a:cubicBezTo>
                    <a:pt x="56023" y="2645"/>
                    <a:pt x="53096" y="11"/>
                    <a:pt x="49584" y="11"/>
                  </a:cubicBezTo>
                  <a:cubicBezTo>
                    <a:pt x="46097" y="11"/>
                    <a:pt x="43170" y="2645"/>
                    <a:pt x="42804" y="6108"/>
                  </a:cubicBezTo>
                  <a:cubicBezTo>
                    <a:pt x="42414" y="2645"/>
                    <a:pt x="39487" y="11"/>
                    <a:pt x="35999" y="11"/>
                  </a:cubicBezTo>
                  <a:cubicBezTo>
                    <a:pt x="32512" y="11"/>
                    <a:pt x="29585" y="2645"/>
                    <a:pt x="29219" y="6108"/>
                  </a:cubicBezTo>
                  <a:cubicBezTo>
                    <a:pt x="28829" y="2645"/>
                    <a:pt x="25902" y="11"/>
                    <a:pt x="22414" y="11"/>
                  </a:cubicBezTo>
                  <a:cubicBezTo>
                    <a:pt x="18926" y="11"/>
                    <a:pt x="16000" y="2645"/>
                    <a:pt x="15609" y="6108"/>
                  </a:cubicBezTo>
                  <a:cubicBezTo>
                    <a:pt x="15256" y="2622"/>
                    <a:pt x="12310" y="1"/>
                    <a:pt x="88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5"/>
            <p:cNvSpPr/>
            <p:nvPr/>
          </p:nvSpPr>
          <p:spPr>
            <a:xfrm>
              <a:off x="70873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cubicBezTo>
                    <a:pt x="1757" y="6780"/>
                    <a:pt x="293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5"/>
            <p:cNvSpPr/>
            <p:nvPr/>
          </p:nvSpPr>
          <p:spPr>
            <a:xfrm>
              <a:off x="7148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4" y="3122"/>
                    <a:pt x="2220" y="3122"/>
                  </a:cubicBezTo>
                  <a:cubicBezTo>
                    <a:pt x="927" y="3098"/>
                    <a:pt x="293" y="1561"/>
                    <a:pt x="1195" y="659"/>
                  </a:cubicBezTo>
                  <a:cubicBezTo>
                    <a:pt x="1495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5"/>
            <p:cNvSpPr/>
            <p:nvPr/>
          </p:nvSpPr>
          <p:spPr>
            <a:xfrm>
              <a:off x="6680225" y="4566575"/>
              <a:ext cx="323000" cy="276850"/>
            </a:xfrm>
            <a:custGeom>
              <a:avLst/>
              <a:gdLst/>
              <a:ahLst/>
              <a:cxnLst/>
              <a:rect l="l" t="t" r="r" b="b"/>
              <a:pathLst>
                <a:path w="12920" h="11074" extrusionOk="0">
                  <a:moveTo>
                    <a:pt x="7341" y="193"/>
                  </a:moveTo>
                  <a:cubicBezTo>
                    <a:pt x="10074" y="193"/>
                    <a:pt x="12700" y="2318"/>
                    <a:pt x="12700" y="5537"/>
                  </a:cubicBezTo>
                  <a:cubicBezTo>
                    <a:pt x="12700" y="8464"/>
                    <a:pt x="10335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3" y="1"/>
                  </a:moveTo>
                  <a:cubicBezTo>
                    <a:pt x="2447" y="1"/>
                    <a:pt x="1" y="5959"/>
                    <a:pt x="3481" y="9439"/>
                  </a:cubicBezTo>
                  <a:cubicBezTo>
                    <a:pt x="4610" y="10569"/>
                    <a:pt x="5998" y="11074"/>
                    <a:pt x="7358" y="11074"/>
                  </a:cubicBezTo>
                  <a:cubicBezTo>
                    <a:pt x="10198" y="11074"/>
                    <a:pt x="12920" y="8869"/>
                    <a:pt x="12920" y="5537"/>
                  </a:cubicBezTo>
                  <a:cubicBezTo>
                    <a:pt x="12920" y="2464"/>
                    <a:pt x="10457" y="1"/>
                    <a:pt x="7384" y="1"/>
                  </a:cubicBezTo>
                  <a:cubicBezTo>
                    <a:pt x="7374" y="1"/>
                    <a:pt x="7363" y="1"/>
                    <a:pt x="7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5"/>
            <p:cNvSpPr/>
            <p:nvPr/>
          </p:nvSpPr>
          <p:spPr>
            <a:xfrm>
              <a:off x="6747725" y="4617175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4668" y="201"/>
                  </a:moveTo>
                  <a:cubicBezTo>
                    <a:pt x="6357" y="201"/>
                    <a:pt x="7976" y="1516"/>
                    <a:pt x="7976" y="3513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7" y="1172"/>
                  </a:cubicBezTo>
                  <a:cubicBezTo>
                    <a:pt x="3037" y="501"/>
                    <a:pt x="3860" y="201"/>
                    <a:pt x="4668" y="201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40" y="6697"/>
                    <a:pt x="3822" y="7019"/>
                    <a:pt x="4686" y="7019"/>
                  </a:cubicBezTo>
                  <a:cubicBezTo>
                    <a:pt x="6484" y="7019"/>
                    <a:pt x="8204" y="5622"/>
                    <a:pt x="8220" y="3513"/>
                  </a:cubicBezTo>
                  <a:cubicBezTo>
                    <a:pt x="8196" y="1577"/>
                    <a:pt x="6658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5"/>
            <p:cNvSpPr/>
            <p:nvPr/>
          </p:nvSpPr>
          <p:spPr>
            <a:xfrm>
              <a:off x="68093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5" y="236"/>
                    <a:pt x="3659" y="809"/>
                    <a:pt x="3659" y="1683"/>
                  </a:cubicBezTo>
                  <a:cubicBezTo>
                    <a:pt x="3659" y="2464"/>
                    <a:pt x="3024" y="3098"/>
                    <a:pt x="2220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5"/>
            <p:cNvSpPr/>
            <p:nvPr/>
          </p:nvSpPr>
          <p:spPr>
            <a:xfrm>
              <a:off x="689650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5"/>
            <p:cNvSpPr/>
            <p:nvPr/>
          </p:nvSpPr>
          <p:spPr>
            <a:xfrm>
              <a:off x="69471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54" y="5831"/>
                  </a:cubicBezTo>
                  <a:cubicBezTo>
                    <a:pt x="5182" y="6502"/>
                    <a:pt x="4357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6000" y="1026"/>
                  </a:cubicBezTo>
                  <a:cubicBezTo>
                    <a:pt x="5284" y="318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5"/>
            <p:cNvSpPr/>
            <p:nvPr/>
          </p:nvSpPr>
          <p:spPr>
            <a:xfrm>
              <a:off x="69934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8" y="226"/>
                    <a:pt x="3586" y="1762"/>
                    <a:pt x="2684" y="2689"/>
                  </a:cubicBezTo>
                  <a:cubicBezTo>
                    <a:pt x="2387" y="2978"/>
                    <a:pt x="2027" y="3107"/>
                    <a:pt x="1676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5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5"/>
            <p:cNvSpPr/>
            <p:nvPr/>
          </p:nvSpPr>
          <p:spPr>
            <a:xfrm>
              <a:off x="6556875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05" y="10392"/>
                    <a:pt x="6872" y="10876"/>
                    <a:pt x="5566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5"/>
            <p:cNvSpPr/>
            <p:nvPr/>
          </p:nvSpPr>
          <p:spPr>
            <a:xfrm>
              <a:off x="6607500" y="430802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7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5"/>
            <p:cNvSpPr/>
            <p:nvPr/>
          </p:nvSpPr>
          <p:spPr>
            <a:xfrm>
              <a:off x="665322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1" y="226"/>
                    <a:pt x="3610" y="1762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8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5"/>
            <p:cNvSpPr/>
            <p:nvPr/>
          </p:nvSpPr>
          <p:spPr>
            <a:xfrm>
              <a:off x="638675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5"/>
            <p:cNvSpPr/>
            <p:nvPr/>
          </p:nvSpPr>
          <p:spPr>
            <a:xfrm>
              <a:off x="64373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2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5"/>
            <p:cNvSpPr/>
            <p:nvPr/>
          </p:nvSpPr>
          <p:spPr>
            <a:xfrm>
              <a:off x="64837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5"/>
            <p:cNvSpPr/>
            <p:nvPr/>
          </p:nvSpPr>
          <p:spPr>
            <a:xfrm>
              <a:off x="60471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5"/>
            <p:cNvSpPr/>
            <p:nvPr/>
          </p:nvSpPr>
          <p:spPr>
            <a:xfrm>
              <a:off x="609775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5"/>
            <p:cNvSpPr/>
            <p:nvPr/>
          </p:nvSpPr>
          <p:spPr>
            <a:xfrm>
              <a:off x="614347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708" y="2689"/>
                  </a:cubicBezTo>
                  <a:cubicBezTo>
                    <a:pt x="2408" y="2981"/>
                    <a:pt x="2044" y="3113"/>
                    <a:pt x="1689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25" y="2592"/>
                    <a:pt x="757" y="3324"/>
                    <a:pt x="1683" y="3348"/>
                  </a:cubicBezTo>
                  <a:cubicBezTo>
                    <a:pt x="3171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5"/>
            <p:cNvSpPr/>
            <p:nvPr/>
          </p:nvSpPr>
          <p:spPr>
            <a:xfrm>
              <a:off x="63398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8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5"/>
            <p:cNvSpPr/>
            <p:nvPr/>
          </p:nvSpPr>
          <p:spPr>
            <a:xfrm>
              <a:off x="640750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5"/>
            <p:cNvSpPr/>
            <p:nvPr/>
          </p:nvSpPr>
          <p:spPr>
            <a:xfrm>
              <a:off x="64696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5"/>
            <p:cNvSpPr/>
            <p:nvPr/>
          </p:nvSpPr>
          <p:spPr>
            <a:xfrm>
              <a:off x="60001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5"/>
            <p:cNvSpPr/>
            <p:nvPr/>
          </p:nvSpPr>
          <p:spPr>
            <a:xfrm>
              <a:off x="606787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5"/>
            <p:cNvSpPr/>
            <p:nvPr/>
          </p:nvSpPr>
          <p:spPr>
            <a:xfrm>
              <a:off x="612945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5"/>
            <p:cNvSpPr/>
            <p:nvPr/>
          </p:nvSpPr>
          <p:spPr>
            <a:xfrm>
              <a:off x="61703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4" y="207"/>
                  </a:moveTo>
                  <a:cubicBezTo>
                    <a:pt x="10103" y="207"/>
                    <a:pt x="12724" y="2342"/>
                    <a:pt x="12708" y="5561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2" y="693"/>
                    <a:pt x="6057" y="207"/>
                    <a:pt x="7364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5"/>
            <p:cNvSpPr/>
            <p:nvPr/>
          </p:nvSpPr>
          <p:spPr>
            <a:xfrm>
              <a:off x="6237975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0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489" y="6781"/>
                    <a:pt x="4684" y="6805"/>
                  </a:cubicBezTo>
                  <a:cubicBezTo>
                    <a:pt x="1757" y="6781"/>
                    <a:pt x="294" y="3244"/>
                    <a:pt x="2367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5"/>
            <p:cNvSpPr/>
            <p:nvPr/>
          </p:nvSpPr>
          <p:spPr>
            <a:xfrm>
              <a:off x="629957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5"/>
            <p:cNvSpPr/>
            <p:nvPr/>
          </p:nvSpPr>
          <p:spPr>
            <a:xfrm>
              <a:off x="5830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098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6" y="11080"/>
                    <a:pt x="7384" y="11080"/>
                  </a:cubicBezTo>
                  <a:cubicBezTo>
                    <a:pt x="10227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5"/>
            <p:cNvSpPr/>
            <p:nvPr/>
          </p:nvSpPr>
          <p:spPr>
            <a:xfrm>
              <a:off x="58983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7" y="7024"/>
                    <a:pt x="4665" y="7024"/>
                  </a:cubicBezTo>
                  <a:cubicBezTo>
                    <a:pt x="6458" y="7024"/>
                    <a:pt x="8179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5"/>
            <p:cNvSpPr/>
            <p:nvPr/>
          </p:nvSpPr>
          <p:spPr>
            <a:xfrm>
              <a:off x="59599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5"/>
            <p:cNvSpPr/>
            <p:nvPr/>
          </p:nvSpPr>
          <p:spPr>
            <a:xfrm>
              <a:off x="6340000" y="2095300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8" y="206"/>
                  </a:moveTo>
                  <a:cubicBezTo>
                    <a:pt x="10101" y="206"/>
                    <a:pt x="12724" y="2335"/>
                    <a:pt x="12724" y="5537"/>
                  </a:cubicBezTo>
                  <a:cubicBezTo>
                    <a:pt x="12724" y="8464"/>
                    <a:pt x="10334" y="10854"/>
                    <a:pt x="7407" y="10854"/>
                  </a:cubicBezTo>
                  <a:cubicBezTo>
                    <a:pt x="2676" y="10829"/>
                    <a:pt x="310" y="5122"/>
                    <a:pt x="3651" y="1781"/>
                  </a:cubicBezTo>
                  <a:cubicBezTo>
                    <a:pt x="4732" y="692"/>
                    <a:pt x="6063" y="206"/>
                    <a:pt x="7368" y="206"/>
                  </a:cubicBezTo>
                  <a:close/>
                  <a:moveTo>
                    <a:pt x="7377" y="0"/>
                  </a:moveTo>
                  <a:cubicBezTo>
                    <a:pt x="2471" y="0"/>
                    <a:pt x="0" y="5959"/>
                    <a:pt x="3481" y="9439"/>
                  </a:cubicBezTo>
                  <a:cubicBezTo>
                    <a:pt x="4610" y="10568"/>
                    <a:pt x="5997" y="11074"/>
                    <a:pt x="7358" y="11074"/>
                  </a:cubicBezTo>
                  <a:cubicBezTo>
                    <a:pt x="10201" y="11074"/>
                    <a:pt x="12927" y="8869"/>
                    <a:pt x="12944" y="5537"/>
                  </a:cubicBezTo>
                  <a:cubicBezTo>
                    <a:pt x="12920" y="2488"/>
                    <a:pt x="10456" y="0"/>
                    <a:pt x="7407" y="0"/>
                  </a:cubicBezTo>
                  <a:cubicBezTo>
                    <a:pt x="7397" y="0"/>
                    <a:pt x="7387" y="0"/>
                    <a:pt x="7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5"/>
            <p:cNvSpPr/>
            <p:nvPr/>
          </p:nvSpPr>
          <p:spPr>
            <a:xfrm>
              <a:off x="64081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8" y="6781"/>
                    <a:pt x="4683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5"/>
            <p:cNvSpPr/>
            <p:nvPr/>
          </p:nvSpPr>
          <p:spPr>
            <a:xfrm>
              <a:off x="64696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5"/>
                    <a:pt x="2204" y="235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1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5"/>
            <p:cNvSpPr/>
            <p:nvPr/>
          </p:nvSpPr>
          <p:spPr>
            <a:xfrm>
              <a:off x="600017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5"/>
            <p:cNvSpPr/>
            <p:nvPr/>
          </p:nvSpPr>
          <p:spPr>
            <a:xfrm>
              <a:off x="6067875" y="21459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7" y="200"/>
                  </a:moveTo>
                  <a:cubicBezTo>
                    <a:pt x="6372" y="200"/>
                    <a:pt x="8000" y="1510"/>
                    <a:pt x="8000" y="3489"/>
                  </a:cubicBezTo>
                  <a:cubicBezTo>
                    <a:pt x="8000" y="5318"/>
                    <a:pt x="6512" y="6781"/>
                    <a:pt x="4707" y="6781"/>
                  </a:cubicBezTo>
                  <a:cubicBezTo>
                    <a:pt x="1781" y="6781"/>
                    <a:pt x="317" y="3245"/>
                    <a:pt x="2366" y="1171"/>
                  </a:cubicBezTo>
                  <a:cubicBezTo>
                    <a:pt x="3037" y="500"/>
                    <a:pt x="3865" y="200"/>
                    <a:pt x="4677" y="200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57"/>
                    <a:pt x="2220" y="5976"/>
                  </a:cubicBezTo>
                  <a:cubicBezTo>
                    <a:pt x="2939" y="6695"/>
                    <a:pt x="3822" y="7018"/>
                    <a:pt x="4687" y="7018"/>
                  </a:cubicBezTo>
                  <a:cubicBezTo>
                    <a:pt x="6492" y="7018"/>
                    <a:pt x="8219" y="5615"/>
                    <a:pt x="8219" y="3489"/>
                  </a:cubicBezTo>
                  <a:cubicBezTo>
                    <a:pt x="8219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5"/>
            <p:cNvSpPr/>
            <p:nvPr/>
          </p:nvSpPr>
          <p:spPr>
            <a:xfrm>
              <a:off x="612945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5"/>
            <p:cNvSpPr/>
            <p:nvPr/>
          </p:nvSpPr>
          <p:spPr>
            <a:xfrm>
              <a:off x="62166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2" y="10392"/>
                    <a:pt x="6882" y="10875"/>
                    <a:pt x="5577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5"/>
            <p:cNvSpPr/>
            <p:nvPr/>
          </p:nvSpPr>
          <p:spPr>
            <a:xfrm>
              <a:off x="62678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9" y="232"/>
                  </a:moveTo>
                  <a:cubicBezTo>
                    <a:pt x="6415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489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489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5"/>
            <p:cNvSpPr/>
            <p:nvPr/>
          </p:nvSpPr>
          <p:spPr>
            <a:xfrm>
              <a:off x="631360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5"/>
            <p:cNvSpPr/>
            <p:nvPr/>
          </p:nvSpPr>
          <p:spPr>
            <a:xfrm>
              <a:off x="58770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5"/>
            <p:cNvSpPr/>
            <p:nvPr/>
          </p:nvSpPr>
          <p:spPr>
            <a:xfrm>
              <a:off x="59276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4" y="1720"/>
                    <a:pt x="1708" y="256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5"/>
            <p:cNvSpPr/>
            <p:nvPr/>
          </p:nvSpPr>
          <p:spPr>
            <a:xfrm>
              <a:off x="597397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2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5"/>
            <p:cNvSpPr/>
            <p:nvPr/>
          </p:nvSpPr>
          <p:spPr>
            <a:xfrm>
              <a:off x="6340000" y="2712975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8" y="216"/>
                  </a:moveTo>
                  <a:cubicBezTo>
                    <a:pt x="10100" y="216"/>
                    <a:pt x="12724" y="2335"/>
                    <a:pt x="12724" y="5537"/>
                  </a:cubicBezTo>
                  <a:cubicBezTo>
                    <a:pt x="12724" y="8463"/>
                    <a:pt x="10334" y="10829"/>
                    <a:pt x="7407" y="10854"/>
                  </a:cubicBezTo>
                  <a:cubicBezTo>
                    <a:pt x="2676" y="10854"/>
                    <a:pt x="310" y="5122"/>
                    <a:pt x="3651" y="1781"/>
                  </a:cubicBezTo>
                  <a:cubicBezTo>
                    <a:pt x="4732" y="700"/>
                    <a:pt x="6062" y="216"/>
                    <a:pt x="7368" y="216"/>
                  </a:cubicBezTo>
                  <a:close/>
                  <a:moveTo>
                    <a:pt x="7377" y="0"/>
                  </a:moveTo>
                  <a:cubicBezTo>
                    <a:pt x="2471" y="0"/>
                    <a:pt x="0" y="5958"/>
                    <a:pt x="3481" y="9439"/>
                  </a:cubicBezTo>
                  <a:cubicBezTo>
                    <a:pt x="4610" y="10568"/>
                    <a:pt x="5997" y="11073"/>
                    <a:pt x="7358" y="11073"/>
                  </a:cubicBezTo>
                  <a:cubicBezTo>
                    <a:pt x="10201" y="11073"/>
                    <a:pt x="12927" y="8868"/>
                    <a:pt x="12944" y="5537"/>
                  </a:cubicBezTo>
                  <a:cubicBezTo>
                    <a:pt x="12920" y="2488"/>
                    <a:pt x="10456" y="0"/>
                    <a:pt x="7407" y="0"/>
                  </a:cubicBezTo>
                  <a:cubicBezTo>
                    <a:pt x="7397" y="0"/>
                    <a:pt x="7387" y="0"/>
                    <a:pt x="73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5"/>
            <p:cNvSpPr/>
            <p:nvPr/>
          </p:nvSpPr>
          <p:spPr>
            <a:xfrm>
              <a:off x="64081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7" y="6805"/>
                    <a:pt x="293" y="3244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5"/>
            <p:cNvSpPr/>
            <p:nvPr/>
          </p:nvSpPr>
          <p:spPr>
            <a:xfrm>
              <a:off x="64696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5"/>
            <p:cNvSpPr/>
            <p:nvPr/>
          </p:nvSpPr>
          <p:spPr>
            <a:xfrm>
              <a:off x="600017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0"/>
                    <a:pt x="6070" y="216"/>
                    <a:pt x="7376" y="21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5"/>
            <p:cNvSpPr/>
            <p:nvPr/>
          </p:nvSpPr>
          <p:spPr>
            <a:xfrm>
              <a:off x="6067875" y="276357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17"/>
                    <a:pt x="6512" y="6781"/>
                    <a:pt x="4707" y="6805"/>
                  </a:cubicBezTo>
                  <a:cubicBezTo>
                    <a:pt x="1781" y="6805"/>
                    <a:pt x="317" y="3244"/>
                    <a:pt x="2366" y="1196"/>
                  </a:cubicBezTo>
                  <a:cubicBezTo>
                    <a:pt x="3037" y="524"/>
                    <a:pt x="3865" y="224"/>
                    <a:pt x="4677" y="224"/>
                  </a:cubicBezTo>
                  <a:close/>
                  <a:moveTo>
                    <a:pt x="4707" y="0"/>
                  </a:moveTo>
                  <a:cubicBezTo>
                    <a:pt x="1585" y="0"/>
                    <a:pt x="0" y="3781"/>
                    <a:pt x="2220" y="6000"/>
                  </a:cubicBezTo>
                  <a:cubicBezTo>
                    <a:pt x="2936" y="6709"/>
                    <a:pt x="3814" y="7026"/>
                    <a:pt x="4676" y="7026"/>
                  </a:cubicBezTo>
                  <a:cubicBezTo>
                    <a:pt x="6485" y="7026"/>
                    <a:pt x="8219" y="5627"/>
                    <a:pt x="8219" y="3513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5"/>
            <p:cNvSpPr/>
            <p:nvPr/>
          </p:nvSpPr>
          <p:spPr>
            <a:xfrm>
              <a:off x="612945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5"/>
            <p:cNvSpPr/>
            <p:nvPr/>
          </p:nvSpPr>
          <p:spPr>
            <a:xfrm>
              <a:off x="621665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5"/>
            <p:cNvSpPr/>
            <p:nvPr/>
          </p:nvSpPr>
          <p:spPr>
            <a:xfrm>
              <a:off x="62678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489" y="238"/>
                  </a:moveTo>
                  <a:cubicBezTo>
                    <a:pt x="6415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7" y="6802"/>
                    <a:pt x="220" y="5491"/>
                    <a:pt x="220" y="3506"/>
                  </a:cubicBezTo>
                  <a:cubicBezTo>
                    <a:pt x="220" y="1701"/>
                    <a:pt x="1684" y="238"/>
                    <a:pt x="3489" y="238"/>
                  </a:cubicBezTo>
                  <a:close/>
                  <a:moveTo>
                    <a:pt x="3512" y="0"/>
                  </a:moveTo>
                  <a:cubicBezTo>
                    <a:pt x="1715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489" y="7018"/>
                  </a:cubicBezTo>
                  <a:cubicBezTo>
                    <a:pt x="6635" y="7018"/>
                    <a:pt x="8196" y="3238"/>
                    <a:pt x="5976" y="1043"/>
                  </a:cubicBezTo>
                  <a:cubicBezTo>
                    <a:pt x="5256" y="323"/>
                    <a:pt x="4375" y="0"/>
                    <a:pt x="3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5"/>
            <p:cNvSpPr/>
            <p:nvPr/>
          </p:nvSpPr>
          <p:spPr>
            <a:xfrm>
              <a:off x="631360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5"/>
            <p:cNvSpPr/>
            <p:nvPr/>
          </p:nvSpPr>
          <p:spPr>
            <a:xfrm>
              <a:off x="587702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5"/>
            <p:cNvSpPr/>
            <p:nvPr/>
          </p:nvSpPr>
          <p:spPr>
            <a:xfrm>
              <a:off x="59276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62" y="6507"/>
                    <a:pt x="4343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5" y="3238"/>
                    <a:pt x="6000" y="1043"/>
                  </a:cubicBezTo>
                  <a:cubicBezTo>
                    <a:pt x="5280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5"/>
            <p:cNvSpPr/>
            <p:nvPr/>
          </p:nvSpPr>
          <p:spPr>
            <a:xfrm>
              <a:off x="597397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83" y="2981"/>
                    <a:pt x="2019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5"/>
            <p:cNvSpPr/>
            <p:nvPr/>
          </p:nvSpPr>
          <p:spPr>
            <a:xfrm>
              <a:off x="6340000" y="3330625"/>
              <a:ext cx="323600" cy="277450"/>
            </a:xfrm>
            <a:custGeom>
              <a:avLst/>
              <a:gdLst/>
              <a:ahLst/>
              <a:cxnLst/>
              <a:rect l="l" t="t" r="r" b="b"/>
              <a:pathLst>
                <a:path w="12944" h="11098" extrusionOk="0">
                  <a:moveTo>
                    <a:pt x="7368" y="217"/>
                  </a:moveTo>
                  <a:cubicBezTo>
                    <a:pt x="10100" y="217"/>
                    <a:pt x="12724" y="2336"/>
                    <a:pt x="12724" y="5537"/>
                  </a:cubicBezTo>
                  <a:cubicBezTo>
                    <a:pt x="12724" y="8464"/>
                    <a:pt x="10334" y="10854"/>
                    <a:pt x="7407" y="10854"/>
                  </a:cubicBezTo>
                  <a:cubicBezTo>
                    <a:pt x="2676" y="10854"/>
                    <a:pt x="310" y="5123"/>
                    <a:pt x="3651" y="1781"/>
                  </a:cubicBezTo>
                  <a:cubicBezTo>
                    <a:pt x="4732" y="701"/>
                    <a:pt x="6062" y="217"/>
                    <a:pt x="7368" y="217"/>
                  </a:cubicBezTo>
                  <a:close/>
                  <a:moveTo>
                    <a:pt x="7377" y="1"/>
                  </a:moveTo>
                  <a:cubicBezTo>
                    <a:pt x="2446" y="1"/>
                    <a:pt x="0" y="5959"/>
                    <a:pt x="3481" y="9464"/>
                  </a:cubicBezTo>
                  <a:cubicBezTo>
                    <a:pt x="4609" y="10592"/>
                    <a:pt x="5997" y="11098"/>
                    <a:pt x="7360" y="11098"/>
                  </a:cubicBezTo>
                  <a:cubicBezTo>
                    <a:pt x="10209" y="11098"/>
                    <a:pt x="12944" y="8887"/>
                    <a:pt x="12944" y="5537"/>
                  </a:cubicBezTo>
                  <a:cubicBezTo>
                    <a:pt x="12920" y="2489"/>
                    <a:pt x="10456" y="1"/>
                    <a:pt x="7407" y="1"/>
                  </a:cubicBezTo>
                  <a:cubicBezTo>
                    <a:pt x="7397" y="1"/>
                    <a:pt x="7387" y="1"/>
                    <a:pt x="7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5"/>
            <p:cNvSpPr/>
            <p:nvPr/>
          </p:nvSpPr>
          <p:spPr>
            <a:xfrm>
              <a:off x="640750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5"/>
            <p:cNvSpPr/>
            <p:nvPr/>
          </p:nvSpPr>
          <p:spPr>
            <a:xfrm>
              <a:off x="64696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4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2"/>
                    <a:pt x="1196" y="635"/>
                  </a:cubicBezTo>
                  <a:cubicBezTo>
                    <a:pt x="1488" y="343"/>
                    <a:pt x="1849" y="212"/>
                    <a:pt x="2204" y="212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5"/>
            <p:cNvSpPr/>
            <p:nvPr/>
          </p:nvSpPr>
          <p:spPr>
            <a:xfrm>
              <a:off x="60001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4" y="10854"/>
                    <a:pt x="294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5"/>
            <p:cNvSpPr/>
            <p:nvPr/>
          </p:nvSpPr>
          <p:spPr>
            <a:xfrm>
              <a:off x="60678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5"/>
            <p:cNvSpPr/>
            <p:nvPr/>
          </p:nvSpPr>
          <p:spPr>
            <a:xfrm>
              <a:off x="612945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62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4" y="3171"/>
                    <a:pt x="1832" y="3324"/>
                    <a:pt x="2241" y="3324"/>
                  </a:cubicBezTo>
                  <a:cubicBezTo>
                    <a:pt x="3091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5"/>
            <p:cNvSpPr/>
            <p:nvPr/>
          </p:nvSpPr>
          <p:spPr>
            <a:xfrm>
              <a:off x="621665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59" y="5952"/>
                    <a:pt x="9293" y="9318"/>
                  </a:cubicBezTo>
                  <a:cubicBezTo>
                    <a:pt x="8213" y="10398"/>
                    <a:pt x="6887" y="10881"/>
                    <a:pt x="5586" y="10881"/>
                  </a:cubicBezTo>
                  <a:cubicBezTo>
                    <a:pt x="2859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25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5"/>
            <p:cNvSpPr/>
            <p:nvPr/>
          </p:nvSpPr>
          <p:spPr>
            <a:xfrm>
              <a:off x="6267450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05" y="238"/>
                  </a:moveTo>
                  <a:cubicBezTo>
                    <a:pt x="6431" y="238"/>
                    <a:pt x="7919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05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05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5"/>
            <p:cNvSpPr/>
            <p:nvPr/>
          </p:nvSpPr>
          <p:spPr>
            <a:xfrm>
              <a:off x="631360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1" y="220"/>
                    <a:pt x="3610" y="1781"/>
                    <a:pt x="2683" y="2683"/>
                  </a:cubicBezTo>
                  <a:cubicBezTo>
                    <a:pt x="2390" y="2984"/>
                    <a:pt x="2027" y="3118"/>
                    <a:pt x="1672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59" y="3342"/>
                  </a:cubicBezTo>
                  <a:cubicBezTo>
                    <a:pt x="3146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5"/>
            <p:cNvSpPr/>
            <p:nvPr/>
          </p:nvSpPr>
          <p:spPr>
            <a:xfrm>
              <a:off x="5877025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3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5"/>
            <p:cNvSpPr/>
            <p:nvPr/>
          </p:nvSpPr>
          <p:spPr>
            <a:xfrm>
              <a:off x="59276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5"/>
            <p:cNvSpPr/>
            <p:nvPr/>
          </p:nvSpPr>
          <p:spPr>
            <a:xfrm>
              <a:off x="597397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90" y="2984"/>
                    <a:pt x="2027" y="3118"/>
                    <a:pt x="1671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5" y="1"/>
                  </a:moveTo>
                  <a:cubicBezTo>
                    <a:pt x="820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6" y="3342"/>
                    <a:pt x="3878" y="1537"/>
                    <a:pt x="2829" y="488"/>
                  </a:cubicBezTo>
                  <a:cubicBezTo>
                    <a:pt x="2492" y="151"/>
                    <a:pt x="2080" y="1"/>
                    <a:pt x="1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5"/>
            <p:cNvSpPr/>
            <p:nvPr/>
          </p:nvSpPr>
          <p:spPr>
            <a:xfrm>
              <a:off x="6339800" y="3948300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52"/>
                    <a:pt x="3489" y="9464"/>
                  </a:cubicBezTo>
                  <a:cubicBezTo>
                    <a:pt x="4617" y="10592"/>
                    <a:pt x="6003" y="11097"/>
                    <a:pt x="7363" y="11097"/>
                  </a:cubicBezTo>
                  <a:cubicBezTo>
                    <a:pt x="10206" y="11097"/>
                    <a:pt x="12935" y="8887"/>
                    <a:pt x="12952" y="5537"/>
                  </a:cubicBezTo>
                  <a:cubicBezTo>
                    <a:pt x="12928" y="2488"/>
                    <a:pt x="10464" y="25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5"/>
            <p:cNvSpPr/>
            <p:nvPr/>
          </p:nvSpPr>
          <p:spPr>
            <a:xfrm>
              <a:off x="64081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5"/>
            <p:cNvSpPr/>
            <p:nvPr/>
          </p:nvSpPr>
          <p:spPr>
            <a:xfrm>
              <a:off x="6469675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1"/>
                    <a:pt x="1196" y="635"/>
                  </a:cubicBezTo>
                  <a:cubicBezTo>
                    <a:pt x="1485" y="346"/>
                    <a:pt x="1842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805"/>
                    <a:pt x="1050" y="2854"/>
                  </a:cubicBezTo>
                  <a:cubicBezTo>
                    <a:pt x="1387" y="3191"/>
                    <a:pt x="1799" y="3342"/>
                    <a:pt x="2204" y="3342"/>
                  </a:cubicBezTo>
                  <a:cubicBezTo>
                    <a:pt x="3059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5"/>
            <p:cNvSpPr/>
            <p:nvPr/>
          </p:nvSpPr>
          <p:spPr>
            <a:xfrm>
              <a:off x="60001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5"/>
            <p:cNvSpPr/>
            <p:nvPr/>
          </p:nvSpPr>
          <p:spPr>
            <a:xfrm>
              <a:off x="6067875" y="399890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81" y="6806"/>
                    <a:pt x="317" y="3269"/>
                    <a:pt x="2366" y="1196"/>
                  </a:cubicBezTo>
                  <a:cubicBezTo>
                    <a:pt x="3037" y="525"/>
                    <a:pt x="3865" y="224"/>
                    <a:pt x="4677" y="224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5" y="7037"/>
                    <a:pt x="8219" y="5627"/>
                    <a:pt x="8219" y="3513"/>
                  </a:cubicBezTo>
                  <a:cubicBezTo>
                    <a:pt x="8219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5"/>
            <p:cNvSpPr/>
            <p:nvPr/>
          </p:nvSpPr>
          <p:spPr>
            <a:xfrm>
              <a:off x="612945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9" y="219"/>
                  </a:moveTo>
                  <a:cubicBezTo>
                    <a:pt x="2968" y="219"/>
                    <a:pt x="3667" y="790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2234" y="3098"/>
                    <a:pt x="2224" y="3098"/>
                    <a:pt x="2214" y="3098"/>
                  </a:cubicBezTo>
                  <a:cubicBezTo>
                    <a:pt x="942" y="3098"/>
                    <a:pt x="300" y="1554"/>
                    <a:pt x="1196" y="659"/>
                  </a:cubicBezTo>
                  <a:cubicBezTo>
                    <a:pt x="1500" y="355"/>
                    <a:pt x="1869" y="219"/>
                    <a:pt x="2229" y="219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5"/>
            <p:cNvSpPr/>
            <p:nvPr/>
          </p:nvSpPr>
          <p:spPr>
            <a:xfrm>
              <a:off x="621665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93" y="244"/>
                    <a:pt x="12659" y="5975"/>
                    <a:pt x="9293" y="9317"/>
                  </a:cubicBezTo>
                  <a:cubicBezTo>
                    <a:pt x="8212" y="10397"/>
                    <a:pt x="6882" y="10881"/>
                    <a:pt x="5577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25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5"/>
            <p:cNvSpPr/>
            <p:nvPr/>
          </p:nvSpPr>
          <p:spPr>
            <a:xfrm>
              <a:off x="62678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489" y="237"/>
                  </a:moveTo>
                  <a:cubicBezTo>
                    <a:pt x="6415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489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489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5"/>
            <p:cNvSpPr/>
            <p:nvPr/>
          </p:nvSpPr>
          <p:spPr>
            <a:xfrm>
              <a:off x="631360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1" y="244"/>
                    <a:pt x="3610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59" y="3341"/>
                  </a:cubicBezTo>
                  <a:cubicBezTo>
                    <a:pt x="3146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5"/>
            <p:cNvSpPr/>
            <p:nvPr/>
          </p:nvSpPr>
          <p:spPr>
            <a:xfrm>
              <a:off x="58770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3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5"/>
            <p:cNvSpPr/>
            <p:nvPr/>
          </p:nvSpPr>
          <p:spPr>
            <a:xfrm>
              <a:off x="59276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5"/>
            <p:cNvSpPr/>
            <p:nvPr/>
          </p:nvSpPr>
          <p:spPr>
            <a:xfrm>
              <a:off x="597397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29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5" y="0"/>
                  </a:moveTo>
                  <a:cubicBezTo>
                    <a:pt x="820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6" y="3341"/>
                    <a:pt x="3878" y="1537"/>
                    <a:pt x="2829" y="488"/>
                  </a:cubicBezTo>
                  <a:cubicBezTo>
                    <a:pt x="2492" y="151"/>
                    <a:pt x="2080" y="0"/>
                    <a:pt x="1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5"/>
            <p:cNvSpPr/>
            <p:nvPr/>
          </p:nvSpPr>
          <p:spPr>
            <a:xfrm>
              <a:off x="6340000" y="4566575"/>
              <a:ext cx="323600" cy="276850"/>
            </a:xfrm>
            <a:custGeom>
              <a:avLst/>
              <a:gdLst/>
              <a:ahLst/>
              <a:cxnLst/>
              <a:rect l="l" t="t" r="r" b="b"/>
              <a:pathLst>
                <a:path w="12944" h="11074" extrusionOk="0">
                  <a:moveTo>
                    <a:pt x="7364" y="193"/>
                  </a:moveTo>
                  <a:cubicBezTo>
                    <a:pt x="10098" y="193"/>
                    <a:pt x="12724" y="2318"/>
                    <a:pt x="12724" y="5537"/>
                  </a:cubicBezTo>
                  <a:cubicBezTo>
                    <a:pt x="12724" y="8464"/>
                    <a:pt x="10334" y="10830"/>
                    <a:pt x="7407" y="10830"/>
                  </a:cubicBezTo>
                  <a:cubicBezTo>
                    <a:pt x="2676" y="10830"/>
                    <a:pt x="310" y="5122"/>
                    <a:pt x="3651" y="1757"/>
                  </a:cubicBezTo>
                  <a:cubicBezTo>
                    <a:pt x="4731" y="677"/>
                    <a:pt x="6060" y="193"/>
                    <a:pt x="7364" y="193"/>
                  </a:cubicBezTo>
                  <a:close/>
                  <a:moveTo>
                    <a:pt x="7377" y="1"/>
                  </a:moveTo>
                  <a:cubicBezTo>
                    <a:pt x="2471" y="1"/>
                    <a:pt x="0" y="5959"/>
                    <a:pt x="3481" y="9439"/>
                  </a:cubicBezTo>
                  <a:cubicBezTo>
                    <a:pt x="4610" y="10569"/>
                    <a:pt x="5997" y="11074"/>
                    <a:pt x="7358" y="11074"/>
                  </a:cubicBezTo>
                  <a:cubicBezTo>
                    <a:pt x="10201" y="11074"/>
                    <a:pt x="12927" y="8869"/>
                    <a:pt x="12944" y="5537"/>
                  </a:cubicBezTo>
                  <a:cubicBezTo>
                    <a:pt x="12920" y="2464"/>
                    <a:pt x="10456" y="1"/>
                    <a:pt x="7407" y="1"/>
                  </a:cubicBezTo>
                  <a:cubicBezTo>
                    <a:pt x="7397" y="1"/>
                    <a:pt x="7387" y="1"/>
                    <a:pt x="73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5"/>
            <p:cNvSpPr/>
            <p:nvPr/>
          </p:nvSpPr>
          <p:spPr>
            <a:xfrm>
              <a:off x="64081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5"/>
            <p:cNvSpPr/>
            <p:nvPr/>
          </p:nvSpPr>
          <p:spPr>
            <a:xfrm>
              <a:off x="64696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4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6"/>
                    <a:pt x="2204" y="236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2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5"/>
            <p:cNvSpPr/>
            <p:nvPr/>
          </p:nvSpPr>
          <p:spPr>
            <a:xfrm>
              <a:off x="6000350" y="4566575"/>
              <a:ext cx="323625" cy="276850"/>
            </a:xfrm>
            <a:custGeom>
              <a:avLst/>
              <a:gdLst/>
              <a:ahLst/>
              <a:cxnLst/>
              <a:rect l="l" t="t" r="r" b="b"/>
              <a:pathLst>
                <a:path w="12945" h="11074" extrusionOk="0">
                  <a:moveTo>
                    <a:pt x="7365" y="193"/>
                  </a:moveTo>
                  <a:cubicBezTo>
                    <a:pt x="10099" y="193"/>
                    <a:pt x="12725" y="2318"/>
                    <a:pt x="12725" y="5537"/>
                  </a:cubicBezTo>
                  <a:cubicBezTo>
                    <a:pt x="12701" y="8464"/>
                    <a:pt x="10335" y="10830"/>
                    <a:pt x="7408" y="10830"/>
                  </a:cubicBezTo>
                  <a:cubicBezTo>
                    <a:pt x="2677" y="10830"/>
                    <a:pt x="287" y="5122"/>
                    <a:pt x="3652" y="1757"/>
                  </a:cubicBezTo>
                  <a:cubicBezTo>
                    <a:pt x="4732" y="677"/>
                    <a:pt x="6061" y="193"/>
                    <a:pt x="7365" y="193"/>
                  </a:cubicBezTo>
                  <a:close/>
                  <a:moveTo>
                    <a:pt x="7378" y="1"/>
                  </a:moveTo>
                  <a:cubicBezTo>
                    <a:pt x="2472" y="1"/>
                    <a:pt x="1" y="5959"/>
                    <a:pt x="3482" y="9439"/>
                  </a:cubicBezTo>
                  <a:cubicBezTo>
                    <a:pt x="4611" y="10569"/>
                    <a:pt x="6001" y="11074"/>
                    <a:pt x="7364" y="11074"/>
                  </a:cubicBezTo>
                  <a:cubicBezTo>
                    <a:pt x="10212" y="11074"/>
                    <a:pt x="12945" y="8869"/>
                    <a:pt x="12945" y="5537"/>
                  </a:cubicBezTo>
                  <a:cubicBezTo>
                    <a:pt x="12945" y="2464"/>
                    <a:pt x="10457" y="1"/>
                    <a:pt x="7408" y="1"/>
                  </a:cubicBezTo>
                  <a:cubicBezTo>
                    <a:pt x="7398" y="1"/>
                    <a:pt x="7388" y="1"/>
                    <a:pt x="7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5"/>
            <p:cNvSpPr/>
            <p:nvPr/>
          </p:nvSpPr>
          <p:spPr>
            <a:xfrm>
              <a:off x="6067875" y="46172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3" y="200"/>
                  </a:moveTo>
                  <a:cubicBezTo>
                    <a:pt x="6370" y="200"/>
                    <a:pt x="8000" y="1515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81" y="6780"/>
                    <a:pt x="317" y="3244"/>
                    <a:pt x="2366" y="1171"/>
                  </a:cubicBezTo>
                  <a:cubicBezTo>
                    <a:pt x="3036" y="500"/>
                    <a:pt x="3862" y="200"/>
                    <a:pt x="4673" y="200"/>
                  </a:cubicBezTo>
                  <a:close/>
                  <a:moveTo>
                    <a:pt x="4707" y="0"/>
                  </a:moveTo>
                  <a:cubicBezTo>
                    <a:pt x="1585" y="0"/>
                    <a:pt x="0" y="3780"/>
                    <a:pt x="2220" y="5975"/>
                  </a:cubicBezTo>
                  <a:cubicBezTo>
                    <a:pt x="2940" y="6696"/>
                    <a:pt x="3824" y="7018"/>
                    <a:pt x="4690" y="7018"/>
                  </a:cubicBezTo>
                  <a:cubicBezTo>
                    <a:pt x="6494" y="7018"/>
                    <a:pt x="8219" y="5621"/>
                    <a:pt x="8219" y="3512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5"/>
            <p:cNvSpPr/>
            <p:nvPr/>
          </p:nvSpPr>
          <p:spPr>
            <a:xfrm>
              <a:off x="612945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5"/>
            <p:cNvSpPr/>
            <p:nvPr/>
          </p:nvSpPr>
          <p:spPr>
            <a:xfrm>
              <a:off x="621665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8" y="239"/>
                    <a:pt x="12659" y="5970"/>
                    <a:pt x="9293" y="9312"/>
                  </a:cubicBezTo>
                  <a:cubicBezTo>
                    <a:pt x="8212" y="10392"/>
                    <a:pt x="6885" y="10876"/>
                    <a:pt x="5582" y="10876"/>
                  </a:cubicBezTo>
                  <a:cubicBezTo>
                    <a:pt x="2857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5"/>
            <p:cNvSpPr/>
            <p:nvPr/>
          </p:nvSpPr>
          <p:spPr>
            <a:xfrm>
              <a:off x="62678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489" y="221"/>
                  </a:moveTo>
                  <a:cubicBezTo>
                    <a:pt x="6415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4" y="221"/>
                    <a:pt x="3489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489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5"/>
            <p:cNvSpPr/>
            <p:nvPr/>
          </p:nvSpPr>
          <p:spPr>
            <a:xfrm>
              <a:off x="631360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1" y="226"/>
                    <a:pt x="3586" y="1762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15"/>
            <p:cNvSpPr/>
            <p:nvPr/>
          </p:nvSpPr>
          <p:spPr>
            <a:xfrm>
              <a:off x="587702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27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15"/>
            <p:cNvSpPr/>
            <p:nvPr/>
          </p:nvSpPr>
          <p:spPr>
            <a:xfrm>
              <a:off x="59276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5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5"/>
            <p:cNvSpPr/>
            <p:nvPr/>
          </p:nvSpPr>
          <p:spPr>
            <a:xfrm>
              <a:off x="597397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86" y="2978"/>
                    <a:pt x="2027" y="3107"/>
                    <a:pt x="1675" y="3107"/>
                  </a:cubicBezTo>
                  <a:cubicBezTo>
                    <a:pt x="929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3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5"/>
            <p:cNvSpPr/>
            <p:nvPr/>
          </p:nvSpPr>
          <p:spPr>
            <a:xfrm>
              <a:off x="57075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5"/>
            <p:cNvSpPr/>
            <p:nvPr/>
          </p:nvSpPr>
          <p:spPr>
            <a:xfrm>
              <a:off x="5757700" y="9099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529" y="246"/>
                  </a:moveTo>
                  <a:cubicBezTo>
                    <a:pt x="6456" y="246"/>
                    <a:pt x="7919" y="3782"/>
                    <a:pt x="5846" y="5856"/>
                  </a:cubicBezTo>
                  <a:cubicBezTo>
                    <a:pt x="5179" y="6515"/>
                    <a:pt x="4360" y="6811"/>
                    <a:pt x="3556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09"/>
                    <a:pt x="1700" y="246"/>
                    <a:pt x="3529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4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5"/>
            <p:cNvSpPr/>
            <p:nvPr/>
          </p:nvSpPr>
          <p:spPr>
            <a:xfrm>
              <a:off x="58038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5"/>
            <p:cNvSpPr/>
            <p:nvPr/>
          </p:nvSpPr>
          <p:spPr>
            <a:xfrm>
              <a:off x="536787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13" y="220"/>
                  </a:moveTo>
                  <a:cubicBezTo>
                    <a:pt x="10244" y="220"/>
                    <a:pt x="12635" y="5952"/>
                    <a:pt x="9269" y="9293"/>
                  </a:cubicBezTo>
                  <a:cubicBezTo>
                    <a:pt x="8188" y="10382"/>
                    <a:pt x="6858" y="10868"/>
                    <a:pt x="5552" y="10868"/>
                  </a:cubicBezTo>
                  <a:cubicBezTo>
                    <a:pt x="2820" y="10868"/>
                    <a:pt x="196" y="8739"/>
                    <a:pt x="196" y="5537"/>
                  </a:cubicBezTo>
                  <a:cubicBezTo>
                    <a:pt x="220" y="2610"/>
                    <a:pt x="2586" y="245"/>
                    <a:pt x="5513" y="245"/>
                  </a:cubicBezTo>
                  <a:lnTo>
                    <a:pt x="5513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586"/>
                    <a:pt x="2464" y="11074"/>
                    <a:pt x="5513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5"/>
            <p:cNvSpPr/>
            <p:nvPr/>
          </p:nvSpPr>
          <p:spPr>
            <a:xfrm>
              <a:off x="5417875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469" y="246"/>
                  </a:moveTo>
                  <a:cubicBezTo>
                    <a:pt x="3484" y="246"/>
                    <a:pt x="3498" y="246"/>
                    <a:pt x="3513" y="246"/>
                  </a:cubicBezTo>
                  <a:cubicBezTo>
                    <a:pt x="6440" y="246"/>
                    <a:pt x="7903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5" y="5499"/>
                    <a:pt x="245" y="3514"/>
                  </a:cubicBezTo>
                  <a:cubicBezTo>
                    <a:pt x="245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5"/>
            <p:cNvSpPr/>
            <p:nvPr/>
          </p:nvSpPr>
          <p:spPr>
            <a:xfrm>
              <a:off x="54642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5"/>
            <p:cNvSpPr/>
            <p:nvPr/>
          </p:nvSpPr>
          <p:spPr>
            <a:xfrm>
              <a:off x="56605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5"/>
            <p:cNvSpPr/>
            <p:nvPr/>
          </p:nvSpPr>
          <p:spPr>
            <a:xfrm>
              <a:off x="572825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5"/>
            <p:cNvSpPr/>
            <p:nvPr/>
          </p:nvSpPr>
          <p:spPr>
            <a:xfrm>
              <a:off x="57898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11"/>
                  </a:moveTo>
                  <a:cubicBezTo>
                    <a:pt x="2958" y="211"/>
                    <a:pt x="3667" y="784"/>
                    <a:pt x="3683" y="1659"/>
                  </a:cubicBezTo>
                  <a:cubicBezTo>
                    <a:pt x="3683" y="2464"/>
                    <a:pt x="3025" y="3098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0" y="211"/>
                    <a:pt x="2222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5"/>
            <p:cNvSpPr/>
            <p:nvPr/>
          </p:nvSpPr>
          <p:spPr>
            <a:xfrm>
              <a:off x="53203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5"/>
            <p:cNvSpPr/>
            <p:nvPr/>
          </p:nvSpPr>
          <p:spPr>
            <a:xfrm>
              <a:off x="5388625" y="15282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488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5"/>
            <p:cNvSpPr/>
            <p:nvPr/>
          </p:nvSpPr>
          <p:spPr>
            <a:xfrm>
              <a:off x="545020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5"/>
            <p:cNvSpPr/>
            <p:nvPr/>
          </p:nvSpPr>
          <p:spPr>
            <a:xfrm>
              <a:off x="54904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5"/>
            <p:cNvSpPr/>
            <p:nvPr/>
          </p:nvSpPr>
          <p:spPr>
            <a:xfrm>
              <a:off x="555812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6" y="5342"/>
                    <a:pt x="6512" y="6781"/>
                    <a:pt x="4708" y="6805"/>
                  </a:cubicBezTo>
                  <a:cubicBezTo>
                    <a:pt x="1781" y="6805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3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5"/>
            <p:cNvSpPr/>
            <p:nvPr/>
          </p:nvSpPr>
          <p:spPr>
            <a:xfrm>
              <a:off x="562032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4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5"/>
            <p:cNvSpPr/>
            <p:nvPr/>
          </p:nvSpPr>
          <p:spPr>
            <a:xfrm>
              <a:off x="5150825" y="1168500"/>
              <a:ext cx="323775" cy="277000"/>
            </a:xfrm>
            <a:custGeom>
              <a:avLst/>
              <a:gdLst/>
              <a:ahLst/>
              <a:cxnLst/>
              <a:rect l="l" t="t" r="r" b="b"/>
              <a:pathLst>
                <a:path w="12951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63"/>
                    <a:pt x="10341" y="10829"/>
                    <a:pt x="7414" y="10854"/>
                  </a:cubicBezTo>
                  <a:cubicBezTo>
                    <a:pt x="2658" y="10854"/>
                    <a:pt x="293" y="5122"/>
                    <a:pt x="3658" y="1756"/>
                  </a:cubicBezTo>
                  <a:cubicBezTo>
                    <a:pt x="4734" y="681"/>
                    <a:pt x="6057" y="199"/>
                    <a:pt x="7357" y="199"/>
                  </a:cubicBezTo>
                  <a:close/>
                  <a:moveTo>
                    <a:pt x="7414" y="0"/>
                  </a:moveTo>
                  <a:cubicBezTo>
                    <a:pt x="2463" y="0"/>
                    <a:pt x="0" y="5951"/>
                    <a:pt x="3463" y="9439"/>
                  </a:cubicBezTo>
                  <a:cubicBezTo>
                    <a:pt x="4596" y="10572"/>
                    <a:pt x="5992" y="11080"/>
                    <a:pt x="7361" y="11080"/>
                  </a:cubicBezTo>
                  <a:cubicBezTo>
                    <a:pt x="10205" y="11080"/>
                    <a:pt x="12934" y="8887"/>
                    <a:pt x="12951" y="5561"/>
                  </a:cubicBezTo>
                  <a:cubicBezTo>
                    <a:pt x="12951" y="2488"/>
                    <a:pt x="10463" y="0"/>
                    <a:pt x="74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5"/>
            <p:cNvSpPr/>
            <p:nvPr/>
          </p:nvSpPr>
          <p:spPr>
            <a:xfrm>
              <a:off x="521850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0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512" y="6781"/>
                    <a:pt x="4707" y="6805"/>
                  </a:cubicBezTo>
                  <a:cubicBezTo>
                    <a:pt x="1756" y="6805"/>
                    <a:pt x="293" y="3244"/>
                    <a:pt x="2366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1" y="7024"/>
                  </a:cubicBezTo>
                  <a:cubicBezTo>
                    <a:pt x="6481" y="7024"/>
                    <a:pt x="8203" y="5641"/>
                    <a:pt x="8220" y="3537"/>
                  </a:cubicBezTo>
                  <a:cubicBezTo>
                    <a:pt x="8220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5"/>
            <p:cNvSpPr/>
            <p:nvPr/>
          </p:nvSpPr>
          <p:spPr>
            <a:xfrm>
              <a:off x="528007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5"/>
            <p:cNvSpPr/>
            <p:nvPr/>
          </p:nvSpPr>
          <p:spPr>
            <a:xfrm>
              <a:off x="56605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3" y="201"/>
                  </a:moveTo>
                  <a:cubicBezTo>
                    <a:pt x="10102" y="201"/>
                    <a:pt x="12708" y="2323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6" y="689"/>
                    <a:pt x="6064" y="201"/>
                    <a:pt x="7373" y="201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5"/>
            <p:cNvSpPr/>
            <p:nvPr/>
          </p:nvSpPr>
          <p:spPr>
            <a:xfrm>
              <a:off x="57282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7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5"/>
            <p:cNvSpPr/>
            <p:nvPr/>
          </p:nvSpPr>
          <p:spPr>
            <a:xfrm>
              <a:off x="57898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35"/>
                  </a:moveTo>
                  <a:cubicBezTo>
                    <a:pt x="2958" y="235"/>
                    <a:pt x="3667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0" y="235"/>
                    <a:pt x="2222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5"/>
            <p:cNvSpPr/>
            <p:nvPr/>
          </p:nvSpPr>
          <p:spPr>
            <a:xfrm>
              <a:off x="532092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62" y="201"/>
                  </a:moveTo>
                  <a:cubicBezTo>
                    <a:pt x="10091" y="201"/>
                    <a:pt x="12708" y="2323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8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5"/>
            <p:cNvSpPr/>
            <p:nvPr/>
          </p:nvSpPr>
          <p:spPr>
            <a:xfrm>
              <a:off x="5388625" y="2145900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4671" y="200"/>
                  </a:moveTo>
                  <a:cubicBezTo>
                    <a:pt x="6359" y="200"/>
                    <a:pt x="7975" y="1510"/>
                    <a:pt x="7975" y="3489"/>
                  </a:cubicBezTo>
                  <a:cubicBezTo>
                    <a:pt x="7975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219" y="5976"/>
                  </a:cubicBezTo>
                  <a:cubicBezTo>
                    <a:pt x="2931" y="6695"/>
                    <a:pt x="3808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5"/>
            <p:cNvSpPr/>
            <p:nvPr/>
          </p:nvSpPr>
          <p:spPr>
            <a:xfrm>
              <a:off x="545020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5"/>
            <p:cNvSpPr/>
            <p:nvPr/>
          </p:nvSpPr>
          <p:spPr>
            <a:xfrm>
              <a:off x="55374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7" y="11092"/>
                  </a:cubicBezTo>
                  <a:cubicBezTo>
                    <a:pt x="10463" y="11092"/>
                    <a:pt x="12951" y="5116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5"/>
            <p:cNvSpPr/>
            <p:nvPr/>
          </p:nvSpPr>
          <p:spPr>
            <a:xfrm>
              <a:off x="558800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3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5"/>
            <p:cNvSpPr/>
            <p:nvPr/>
          </p:nvSpPr>
          <p:spPr>
            <a:xfrm>
              <a:off x="5634350" y="1882975"/>
              <a:ext cx="97400" cy="83100"/>
            </a:xfrm>
            <a:custGeom>
              <a:avLst/>
              <a:gdLst/>
              <a:ahLst/>
              <a:cxnLst/>
              <a:rect l="l" t="t" r="r" b="b"/>
              <a:pathLst>
                <a:path w="3896" h="3324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4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1669" y="3323"/>
                    <a:pt x="1678" y="3323"/>
                    <a:pt x="1688" y="3323"/>
                  </a:cubicBezTo>
                  <a:cubicBezTo>
                    <a:pt x="3156" y="3323"/>
                    <a:pt x="3895" y="1535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5"/>
            <p:cNvSpPr/>
            <p:nvPr/>
          </p:nvSpPr>
          <p:spPr>
            <a:xfrm>
              <a:off x="51971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61" y="238"/>
                  </a:moveTo>
                  <a:cubicBezTo>
                    <a:pt x="10293" y="238"/>
                    <a:pt x="12659" y="5970"/>
                    <a:pt x="9318" y="9311"/>
                  </a:cubicBezTo>
                  <a:cubicBezTo>
                    <a:pt x="8229" y="10392"/>
                    <a:pt x="6896" y="10875"/>
                    <a:pt x="5590" y="10875"/>
                  </a:cubicBezTo>
                  <a:cubicBezTo>
                    <a:pt x="2858" y="10875"/>
                    <a:pt x="245" y="8757"/>
                    <a:pt x="245" y="5555"/>
                  </a:cubicBezTo>
                  <a:cubicBezTo>
                    <a:pt x="245" y="2629"/>
                    <a:pt x="2610" y="238"/>
                    <a:pt x="5561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25" y="8604"/>
                    <a:pt x="2488" y="11092"/>
                    <a:pt x="5561" y="11092"/>
                  </a:cubicBezTo>
                  <a:cubicBezTo>
                    <a:pt x="10488" y="11092"/>
                    <a:pt x="12952" y="5116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5"/>
            <p:cNvSpPr/>
            <p:nvPr/>
          </p:nvSpPr>
          <p:spPr>
            <a:xfrm>
              <a:off x="524837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5"/>
            <p:cNvSpPr/>
            <p:nvPr/>
          </p:nvSpPr>
          <p:spPr>
            <a:xfrm>
              <a:off x="529410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4" y="1664"/>
                  </a:cubicBezTo>
                  <a:cubicBezTo>
                    <a:pt x="244" y="859"/>
                    <a:pt x="879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5"/>
            <p:cNvSpPr/>
            <p:nvPr/>
          </p:nvSpPr>
          <p:spPr>
            <a:xfrm>
              <a:off x="56605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16"/>
                  </a:moveTo>
                  <a:cubicBezTo>
                    <a:pt x="10095" y="216"/>
                    <a:pt x="12708" y="2335"/>
                    <a:pt x="12708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0"/>
                    <a:pt x="6056" y="216"/>
                    <a:pt x="7362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27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5"/>
            <p:cNvSpPr/>
            <p:nvPr/>
          </p:nvSpPr>
          <p:spPr>
            <a:xfrm>
              <a:off x="57282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0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5"/>
            <p:cNvSpPr/>
            <p:nvPr/>
          </p:nvSpPr>
          <p:spPr>
            <a:xfrm>
              <a:off x="57898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59" y="2439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5"/>
            <p:cNvSpPr/>
            <p:nvPr/>
          </p:nvSpPr>
          <p:spPr>
            <a:xfrm>
              <a:off x="532092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6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8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5"/>
            <p:cNvSpPr/>
            <p:nvPr/>
          </p:nvSpPr>
          <p:spPr>
            <a:xfrm>
              <a:off x="5388625" y="276357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4671" y="224"/>
                  </a:moveTo>
                  <a:cubicBezTo>
                    <a:pt x="6359" y="224"/>
                    <a:pt x="7975" y="1534"/>
                    <a:pt x="7975" y="3513"/>
                  </a:cubicBezTo>
                  <a:cubicBezTo>
                    <a:pt x="7975" y="5317"/>
                    <a:pt x="6512" y="6781"/>
                    <a:pt x="4683" y="6805"/>
                  </a:cubicBezTo>
                  <a:cubicBezTo>
                    <a:pt x="1756" y="6805"/>
                    <a:pt x="293" y="3269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19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0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5"/>
            <p:cNvSpPr/>
            <p:nvPr/>
          </p:nvSpPr>
          <p:spPr>
            <a:xfrm>
              <a:off x="545020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5"/>
            <p:cNvSpPr/>
            <p:nvPr/>
          </p:nvSpPr>
          <p:spPr>
            <a:xfrm>
              <a:off x="553740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1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20"/>
                    <a:pt x="5537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5"/>
            <p:cNvSpPr/>
            <p:nvPr/>
          </p:nvSpPr>
          <p:spPr>
            <a:xfrm>
              <a:off x="5588000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5"/>
                  </a:cubicBezTo>
                  <a:cubicBezTo>
                    <a:pt x="5162" y="6515"/>
                    <a:pt x="4343" y="6810"/>
                    <a:pt x="3540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5"/>
            <p:cNvSpPr/>
            <p:nvPr/>
          </p:nvSpPr>
          <p:spPr>
            <a:xfrm>
              <a:off x="56343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5" y="1787"/>
                    <a:pt x="2659" y="2689"/>
                  </a:cubicBezTo>
                  <a:cubicBezTo>
                    <a:pt x="2367" y="2981"/>
                    <a:pt x="2008" y="3113"/>
                    <a:pt x="1657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5"/>
            <p:cNvSpPr/>
            <p:nvPr/>
          </p:nvSpPr>
          <p:spPr>
            <a:xfrm>
              <a:off x="51977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6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20"/>
                    <a:pt x="5536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6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5"/>
            <p:cNvSpPr/>
            <p:nvPr/>
          </p:nvSpPr>
          <p:spPr>
            <a:xfrm>
              <a:off x="5248375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30" y="5855"/>
                  </a:cubicBezTo>
                  <a:cubicBezTo>
                    <a:pt x="5162" y="6515"/>
                    <a:pt x="4343" y="6810"/>
                    <a:pt x="3539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5"/>
            <p:cNvSpPr/>
            <p:nvPr/>
          </p:nvSpPr>
          <p:spPr>
            <a:xfrm>
              <a:off x="529410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8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48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5"/>
            <p:cNvSpPr/>
            <p:nvPr/>
          </p:nvSpPr>
          <p:spPr>
            <a:xfrm>
              <a:off x="56605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6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3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5"/>
            <p:cNvSpPr/>
            <p:nvPr/>
          </p:nvSpPr>
          <p:spPr>
            <a:xfrm>
              <a:off x="572825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5"/>
            <p:cNvSpPr/>
            <p:nvPr/>
          </p:nvSpPr>
          <p:spPr>
            <a:xfrm>
              <a:off x="57898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2" y="212"/>
                  </a:moveTo>
                  <a:cubicBezTo>
                    <a:pt x="2958" y="212"/>
                    <a:pt x="3667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2"/>
                    <a:pt x="1220" y="635"/>
                  </a:cubicBezTo>
                  <a:cubicBezTo>
                    <a:pt x="1512" y="343"/>
                    <a:pt x="1870" y="212"/>
                    <a:pt x="2222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5"/>
            <p:cNvSpPr/>
            <p:nvPr/>
          </p:nvSpPr>
          <p:spPr>
            <a:xfrm>
              <a:off x="53203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8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5"/>
            <p:cNvSpPr/>
            <p:nvPr/>
          </p:nvSpPr>
          <p:spPr>
            <a:xfrm>
              <a:off x="5388625" y="33812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5"/>
            <p:cNvSpPr/>
            <p:nvPr/>
          </p:nvSpPr>
          <p:spPr>
            <a:xfrm>
              <a:off x="545020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5"/>
            <p:cNvSpPr/>
            <p:nvPr/>
          </p:nvSpPr>
          <p:spPr>
            <a:xfrm>
              <a:off x="5537400" y="3021475"/>
              <a:ext cx="323800" cy="276875"/>
            </a:xfrm>
            <a:custGeom>
              <a:avLst/>
              <a:gdLst/>
              <a:ahLst/>
              <a:cxnLst/>
              <a:rect l="l" t="t" r="r" b="b"/>
              <a:pathLst>
                <a:path w="12952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2" y="10399"/>
                    <a:pt x="6882" y="10882"/>
                    <a:pt x="5576" y="10882"/>
                  </a:cubicBezTo>
                  <a:cubicBezTo>
                    <a:pt x="2844" y="10882"/>
                    <a:pt x="220" y="8764"/>
                    <a:pt x="220" y="5562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62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10463" y="11074"/>
                    <a:pt x="12951" y="5123"/>
                    <a:pt x="9439" y="1635"/>
                  </a:cubicBezTo>
                  <a:cubicBezTo>
                    <a:pt x="8310" y="506"/>
                    <a:pt x="6922" y="1"/>
                    <a:pt x="5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5"/>
            <p:cNvSpPr/>
            <p:nvPr/>
          </p:nvSpPr>
          <p:spPr>
            <a:xfrm>
              <a:off x="5588000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5"/>
            <p:cNvSpPr/>
            <p:nvPr/>
          </p:nvSpPr>
          <p:spPr>
            <a:xfrm>
              <a:off x="56343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82" y="2984"/>
                    <a:pt x="2017" y="3118"/>
                    <a:pt x="1661" y="3118"/>
                  </a:cubicBezTo>
                  <a:cubicBezTo>
                    <a:pt x="920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5" y="1"/>
                  </a:moveTo>
                  <a:cubicBezTo>
                    <a:pt x="820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6" y="3342"/>
                    <a:pt x="3878" y="1537"/>
                    <a:pt x="2829" y="488"/>
                  </a:cubicBezTo>
                  <a:cubicBezTo>
                    <a:pt x="2492" y="151"/>
                    <a:pt x="2080" y="1"/>
                    <a:pt x="1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5"/>
            <p:cNvSpPr/>
            <p:nvPr/>
          </p:nvSpPr>
          <p:spPr>
            <a:xfrm>
              <a:off x="5197350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53" y="245"/>
                  </a:moveTo>
                  <a:cubicBezTo>
                    <a:pt x="10285" y="245"/>
                    <a:pt x="12651" y="5952"/>
                    <a:pt x="9310" y="9318"/>
                  </a:cubicBezTo>
                  <a:cubicBezTo>
                    <a:pt x="8222" y="10398"/>
                    <a:pt x="6890" y="10881"/>
                    <a:pt x="5586" y="10881"/>
                  </a:cubicBezTo>
                  <a:cubicBezTo>
                    <a:pt x="2852" y="10881"/>
                    <a:pt x="237" y="8757"/>
                    <a:pt x="237" y="5538"/>
                  </a:cubicBezTo>
                  <a:cubicBezTo>
                    <a:pt x="237" y="2611"/>
                    <a:pt x="2602" y="245"/>
                    <a:pt x="5553" y="245"/>
                  </a:cubicBezTo>
                  <a:close/>
                  <a:moveTo>
                    <a:pt x="5574" y="1"/>
                  </a:moveTo>
                  <a:cubicBezTo>
                    <a:pt x="2728" y="1"/>
                    <a:pt x="1" y="2206"/>
                    <a:pt x="17" y="5538"/>
                  </a:cubicBezTo>
                  <a:cubicBezTo>
                    <a:pt x="17" y="8611"/>
                    <a:pt x="2480" y="11074"/>
                    <a:pt x="5553" y="11074"/>
                  </a:cubicBezTo>
                  <a:cubicBezTo>
                    <a:pt x="10480" y="11074"/>
                    <a:pt x="12944" y="5123"/>
                    <a:pt x="9456" y="1635"/>
                  </a:cubicBezTo>
                  <a:cubicBezTo>
                    <a:pt x="8327" y="506"/>
                    <a:pt x="6937" y="1"/>
                    <a:pt x="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5"/>
            <p:cNvSpPr/>
            <p:nvPr/>
          </p:nvSpPr>
          <p:spPr>
            <a:xfrm>
              <a:off x="52483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2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5"/>
            <p:cNvSpPr/>
            <p:nvPr/>
          </p:nvSpPr>
          <p:spPr>
            <a:xfrm>
              <a:off x="529410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2" y="220"/>
                    <a:pt x="3610" y="1781"/>
                    <a:pt x="2683" y="2683"/>
                  </a:cubicBezTo>
                  <a:cubicBezTo>
                    <a:pt x="2390" y="2984"/>
                    <a:pt x="2030" y="3118"/>
                    <a:pt x="1678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9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5"/>
            <p:cNvSpPr/>
            <p:nvPr/>
          </p:nvSpPr>
          <p:spPr>
            <a:xfrm>
              <a:off x="56605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5"/>
            <p:cNvSpPr/>
            <p:nvPr/>
          </p:nvSpPr>
          <p:spPr>
            <a:xfrm>
              <a:off x="57282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1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5"/>
            <p:cNvSpPr/>
            <p:nvPr/>
          </p:nvSpPr>
          <p:spPr>
            <a:xfrm>
              <a:off x="57898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5"/>
            <p:cNvSpPr/>
            <p:nvPr/>
          </p:nvSpPr>
          <p:spPr>
            <a:xfrm>
              <a:off x="532092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8" y="10854"/>
                    <a:pt x="7391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15" y="701"/>
                    <a:pt x="6046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5"/>
            <p:cNvSpPr/>
            <p:nvPr/>
          </p:nvSpPr>
          <p:spPr>
            <a:xfrm>
              <a:off x="5388625" y="399890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4"/>
                  </a:moveTo>
                  <a:cubicBezTo>
                    <a:pt x="6359" y="224"/>
                    <a:pt x="7975" y="1534"/>
                    <a:pt x="7975" y="3513"/>
                  </a:cubicBezTo>
                  <a:cubicBezTo>
                    <a:pt x="7975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19" y="6001"/>
                  </a:cubicBezTo>
                  <a:cubicBezTo>
                    <a:pt x="2928" y="6717"/>
                    <a:pt x="3801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5"/>
            <p:cNvSpPr/>
            <p:nvPr/>
          </p:nvSpPr>
          <p:spPr>
            <a:xfrm>
              <a:off x="5450200" y="4045250"/>
              <a:ext cx="96975" cy="83375"/>
            </a:xfrm>
            <a:custGeom>
              <a:avLst/>
              <a:gdLst/>
              <a:ahLst/>
              <a:cxnLst/>
              <a:rect l="l" t="t" r="r" b="b"/>
              <a:pathLst>
                <a:path w="3879" h="3335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5" y="635"/>
                  </a:cubicBezTo>
                  <a:cubicBezTo>
                    <a:pt x="1492" y="346"/>
                    <a:pt x="1852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9"/>
                    <a:pt x="1808" y="3334"/>
                    <a:pt x="2217" y="3334"/>
                  </a:cubicBezTo>
                  <a:cubicBezTo>
                    <a:pt x="3067" y="3334"/>
                    <a:pt x="3878" y="2663"/>
                    <a:pt x="3878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5"/>
            <p:cNvSpPr/>
            <p:nvPr/>
          </p:nvSpPr>
          <p:spPr>
            <a:xfrm>
              <a:off x="55374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7" y="11097"/>
                  </a:cubicBezTo>
                  <a:cubicBezTo>
                    <a:pt x="10463" y="11097"/>
                    <a:pt x="12951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5"/>
            <p:cNvSpPr/>
            <p:nvPr/>
          </p:nvSpPr>
          <p:spPr>
            <a:xfrm>
              <a:off x="558800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3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5"/>
            <p:cNvSpPr/>
            <p:nvPr/>
          </p:nvSpPr>
          <p:spPr>
            <a:xfrm>
              <a:off x="56343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29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5" y="0"/>
                  </a:moveTo>
                  <a:cubicBezTo>
                    <a:pt x="820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6" y="3341"/>
                    <a:pt x="3878" y="1537"/>
                    <a:pt x="2829" y="488"/>
                  </a:cubicBezTo>
                  <a:cubicBezTo>
                    <a:pt x="2492" y="151"/>
                    <a:pt x="2080" y="0"/>
                    <a:pt x="16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5"/>
            <p:cNvSpPr/>
            <p:nvPr/>
          </p:nvSpPr>
          <p:spPr>
            <a:xfrm>
              <a:off x="5197775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6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4" y="10397"/>
                    <a:pt x="6871" y="10881"/>
                    <a:pt x="5565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5" y="244"/>
                    <a:pt x="5536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6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5"/>
            <p:cNvSpPr/>
            <p:nvPr/>
          </p:nvSpPr>
          <p:spPr>
            <a:xfrm>
              <a:off x="52483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2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2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5"/>
            <p:cNvSpPr/>
            <p:nvPr/>
          </p:nvSpPr>
          <p:spPr>
            <a:xfrm>
              <a:off x="529410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2" y="244"/>
                    <a:pt x="3610" y="1780"/>
                    <a:pt x="2683" y="2707"/>
                  </a:cubicBezTo>
                  <a:cubicBezTo>
                    <a:pt x="2394" y="2996"/>
                    <a:pt x="2038" y="3125"/>
                    <a:pt x="1687" y="3125"/>
                  </a:cubicBezTo>
                  <a:cubicBezTo>
                    <a:pt x="944" y="3125"/>
                    <a:pt x="228" y="2545"/>
                    <a:pt x="244" y="1683"/>
                  </a:cubicBezTo>
                  <a:cubicBezTo>
                    <a:pt x="244" y="878"/>
                    <a:pt x="879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5"/>
            <p:cNvSpPr/>
            <p:nvPr/>
          </p:nvSpPr>
          <p:spPr>
            <a:xfrm>
              <a:off x="5660725" y="4566575"/>
              <a:ext cx="323625" cy="276850"/>
            </a:xfrm>
            <a:custGeom>
              <a:avLst/>
              <a:gdLst/>
              <a:ahLst/>
              <a:cxnLst/>
              <a:rect l="l" t="t" r="r" b="b"/>
              <a:pathLst>
                <a:path w="12945" h="11074" extrusionOk="0">
                  <a:moveTo>
                    <a:pt x="7352" y="193"/>
                  </a:moveTo>
                  <a:cubicBezTo>
                    <a:pt x="10086" y="193"/>
                    <a:pt x="12701" y="2318"/>
                    <a:pt x="12701" y="5537"/>
                  </a:cubicBezTo>
                  <a:cubicBezTo>
                    <a:pt x="12701" y="8464"/>
                    <a:pt x="10335" y="10830"/>
                    <a:pt x="7408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15" y="677"/>
                    <a:pt x="6047" y="193"/>
                    <a:pt x="7352" y="193"/>
                  </a:cubicBezTo>
                  <a:close/>
                  <a:moveTo>
                    <a:pt x="7378" y="1"/>
                  </a:moveTo>
                  <a:cubicBezTo>
                    <a:pt x="2447" y="1"/>
                    <a:pt x="1" y="5959"/>
                    <a:pt x="3482" y="9439"/>
                  </a:cubicBezTo>
                  <a:cubicBezTo>
                    <a:pt x="4611" y="10569"/>
                    <a:pt x="6001" y="11074"/>
                    <a:pt x="7364" y="11074"/>
                  </a:cubicBezTo>
                  <a:cubicBezTo>
                    <a:pt x="10212" y="11074"/>
                    <a:pt x="12945" y="8869"/>
                    <a:pt x="12945" y="5537"/>
                  </a:cubicBezTo>
                  <a:cubicBezTo>
                    <a:pt x="12920" y="2464"/>
                    <a:pt x="10457" y="1"/>
                    <a:pt x="7408" y="1"/>
                  </a:cubicBezTo>
                  <a:cubicBezTo>
                    <a:pt x="7398" y="1"/>
                    <a:pt x="7388" y="1"/>
                    <a:pt x="73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5"/>
            <p:cNvSpPr/>
            <p:nvPr/>
          </p:nvSpPr>
          <p:spPr>
            <a:xfrm>
              <a:off x="57282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5"/>
            <p:cNvSpPr/>
            <p:nvPr/>
          </p:nvSpPr>
          <p:spPr>
            <a:xfrm>
              <a:off x="57898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59" y="2464"/>
                    <a:pt x="3025" y="3098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5"/>
            <p:cNvSpPr/>
            <p:nvPr/>
          </p:nvSpPr>
          <p:spPr>
            <a:xfrm>
              <a:off x="532092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8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8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5"/>
            <p:cNvSpPr/>
            <p:nvPr/>
          </p:nvSpPr>
          <p:spPr>
            <a:xfrm>
              <a:off x="5388625" y="4617200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4667" y="200"/>
                  </a:moveTo>
                  <a:cubicBezTo>
                    <a:pt x="6356" y="200"/>
                    <a:pt x="7975" y="1515"/>
                    <a:pt x="7975" y="3512"/>
                  </a:cubicBezTo>
                  <a:cubicBezTo>
                    <a:pt x="7975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19" y="5975"/>
                  </a:cubicBezTo>
                  <a:cubicBezTo>
                    <a:pt x="2932" y="6696"/>
                    <a:pt x="3811" y="7018"/>
                    <a:pt x="4673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5"/>
            <p:cNvSpPr/>
            <p:nvPr/>
          </p:nvSpPr>
          <p:spPr>
            <a:xfrm>
              <a:off x="545020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21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5"/>
            <p:cNvSpPr/>
            <p:nvPr/>
          </p:nvSpPr>
          <p:spPr>
            <a:xfrm>
              <a:off x="553740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5"/>
            <p:cNvSpPr/>
            <p:nvPr/>
          </p:nvSpPr>
          <p:spPr>
            <a:xfrm>
              <a:off x="55880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3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5"/>
            <p:cNvSpPr/>
            <p:nvPr/>
          </p:nvSpPr>
          <p:spPr>
            <a:xfrm>
              <a:off x="56343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5" y="1787"/>
                    <a:pt x="2659" y="2689"/>
                  </a:cubicBezTo>
                  <a:cubicBezTo>
                    <a:pt x="2369" y="2978"/>
                    <a:pt x="2015" y="3107"/>
                    <a:pt x="1667" y="3107"/>
                  </a:cubicBezTo>
                  <a:cubicBezTo>
                    <a:pt x="929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3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5"/>
            <p:cNvSpPr/>
            <p:nvPr/>
          </p:nvSpPr>
          <p:spPr>
            <a:xfrm>
              <a:off x="51977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6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04" y="10392"/>
                    <a:pt x="6871" y="10876"/>
                    <a:pt x="5565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6" y="239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5"/>
            <p:cNvSpPr/>
            <p:nvPr/>
          </p:nvSpPr>
          <p:spPr>
            <a:xfrm>
              <a:off x="52483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5"/>
            <p:cNvSpPr/>
            <p:nvPr/>
          </p:nvSpPr>
          <p:spPr>
            <a:xfrm>
              <a:off x="529410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9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5"/>
            <p:cNvSpPr/>
            <p:nvPr/>
          </p:nvSpPr>
          <p:spPr>
            <a:xfrm>
              <a:off x="5027650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5"/>
            <p:cNvSpPr/>
            <p:nvPr/>
          </p:nvSpPr>
          <p:spPr>
            <a:xfrm>
              <a:off x="5077850" y="9099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85" y="246"/>
                  </a:moveTo>
                  <a:cubicBezTo>
                    <a:pt x="3500" y="246"/>
                    <a:pt x="3514" y="246"/>
                    <a:pt x="3529" y="246"/>
                  </a:cubicBezTo>
                  <a:cubicBezTo>
                    <a:pt x="6456" y="246"/>
                    <a:pt x="7919" y="3782"/>
                    <a:pt x="5846" y="5856"/>
                  </a:cubicBezTo>
                  <a:cubicBezTo>
                    <a:pt x="5178" y="6515"/>
                    <a:pt x="4360" y="6811"/>
                    <a:pt x="3556" y="6811"/>
                  </a:cubicBezTo>
                  <a:cubicBezTo>
                    <a:pt x="1862" y="6811"/>
                    <a:pt x="236" y="5499"/>
                    <a:pt x="236" y="3514"/>
                  </a:cubicBezTo>
                  <a:cubicBezTo>
                    <a:pt x="236" y="1724"/>
                    <a:pt x="1700" y="246"/>
                    <a:pt x="3485" y="246"/>
                  </a:cubicBezTo>
                  <a:close/>
                  <a:moveTo>
                    <a:pt x="3537" y="1"/>
                  </a:moveTo>
                  <a:cubicBezTo>
                    <a:pt x="1729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76" y="318"/>
                    <a:pt x="4398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5"/>
            <p:cNvSpPr/>
            <p:nvPr/>
          </p:nvSpPr>
          <p:spPr>
            <a:xfrm>
              <a:off x="51246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48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5"/>
            <p:cNvSpPr/>
            <p:nvPr/>
          </p:nvSpPr>
          <p:spPr>
            <a:xfrm>
              <a:off x="46880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5"/>
            <p:cNvSpPr/>
            <p:nvPr/>
          </p:nvSpPr>
          <p:spPr>
            <a:xfrm>
              <a:off x="47386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60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5"/>
            <p:cNvSpPr/>
            <p:nvPr/>
          </p:nvSpPr>
          <p:spPr>
            <a:xfrm>
              <a:off x="47849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5"/>
            <p:cNvSpPr/>
            <p:nvPr/>
          </p:nvSpPr>
          <p:spPr>
            <a:xfrm>
              <a:off x="49807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22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5"/>
            <p:cNvSpPr/>
            <p:nvPr/>
          </p:nvSpPr>
          <p:spPr>
            <a:xfrm>
              <a:off x="504837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85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68"/>
                    <a:pt x="2391" y="1195"/>
                  </a:cubicBezTo>
                  <a:cubicBezTo>
                    <a:pt x="3054" y="524"/>
                    <a:pt x="3876" y="223"/>
                    <a:pt x="468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5"/>
            <p:cNvSpPr/>
            <p:nvPr/>
          </p:nvSpPr>
          <p:spPr>
            <a:xfrm>
              <a:off x="51105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5"/>
            <p:cNvSpPr/>
            <p:nvPr/>
          </p:nvSpPr>
          <p:spPr>
            <a:xfrm>
              <a:off x="4641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24" y="10592"/>
                    <a:pt x="6015" y="11097"/>
                    <a:pt x="7378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5"/>
            <p:cNvSpPr/>
            <p:nvPr/>
          </p:nvSpPr>
          <p:spPr>
            <a:xfrm>
              <a:off x="47087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5"/>
            <p:cNvSpPr/>
            <p:nvPr/>
          </p:nvSpPr>
          <p:spPr>
            <a:xfrm>
              <a:off x="4770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5"/>
            <p:cNvSpPr/>
            <p:nvPr/>
          </p:nvSpPr>
          <p:spPr>
            <a:xfrm>
              <a:off x="48111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0" y="199"/>
                  </a:moveTo>
                  <a:cubicBezTo>
                    <a:pt x="10094" y="199"/>
                    <a:pt x="12725" y="2336"/>
                    <a:pt x="12708" y="5561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4" y="5122"/>
                    <a:pt x="3635" y="1756"/>
                  </a:cubicBezTo>
                  <a:cubicBezTo>
                    <a:pt x="4719" y="681"/>
                    <a:pt x="6047" y="199"/>
                    <a:pt x="7350" y="199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1" y="11080"/>
                  </a:cubicBezTo>
                  <a:cubicBezTo>
                    <a:pt x="10204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5"/>
            <p:cNvSpPr/>
            <p:nvPr/>
          </p:nvSpPr>
          <p:spPr>
            <a:xfrm>
              <a:off x="487887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68" y="3244"/>
                    <a:pt x="2366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5"/>
            <p:cNvSpPr/>
            <p:nvPr/>
          </p:nvSpPr>
          <p:spPr>
            <a:xfrm>
              <a:off x="49404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6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5"/>
            <p:cNvSpPr/>
            <p:nvPr/>
          </p:nvSpPr>
          <p:spPr>
            <a:xfrm>
              <a:off x="447095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5"/>
            <p:cNvSpPr/>
            <p:nvPr/>
          </p:nvSpPr>
          <p:spPr>
            <a:xfrm>
              <a:off x="45392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3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42"/>
                    <a:pt x="6488" y="6805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0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5"/>
            <p:cNvSpPr/>
            <p:nvPr/>
          </p:nvSpPr>
          <p:spPr>
            <a:xfrm>
              <a:off x="46008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800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5"/>
            <p:cNvSpPr/>
            <p:nvPr/>
          </p:nvSpPr>
          <p:spPr>
            <a:xfrm>
              <a:off x="4981300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29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5"/>
            <p:cNvSpPr/>
            <p:nvPr/>
          </p:nvSpPr>
          <p:spPr>
            <a:xfrm>
              <a:off x="50489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1" y="200"/>
                  </a:moveTo>
                  <a:cubicBezTo>
                    <a:pt x="6348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0" y="500"/>
                    <a:pt x="3852" y="200"/>
                    <a:pt x="466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5"/>
            <p:cNvSpPr/>
            <p:nvPr/>
          </p:nvSpPr>
          <p:spPr>
            <a:xfrm>
              <a:off x="51105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5"/>
            <p:cNvSpPr/>
            <p:nvPr/>
          </p:nvSpPr>
          <p:spPr>
            <a:xfrm>
              <a:off x="46416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64"/>
                    <a:pt x="10317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5"/>
            <p:cNvSpPr/>
            <p:nvPr/>
          </p:nvSpPr>
          <p:spPr>
            <a:xfrm>
              <a:off x="47093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5"/>
            <p:cNvSpPr/>
            <p:nvPr/>
          </p:nvSpPr>
          <p:spPr>
            <a:xfrm>
              <a:off x="4770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4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5"/>
            <p:cNvSpPr/>
            <p:nvPr/>
          </p:nvSpPr>
          <p:spPr>
            <a:xfrm>
              <a:off x="48575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59" y="5970"/>
                    <a:pt x="9293" y="9311"/>
                  </a:cubicBezTo>
                  <a:cubicBezTo>
                    <a:pt x="8213" y="10392"/>
                    <a:pt x="6882" y="10875"/>
                    <a:pt x="5578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5"/>
            <p:cNvSpPr/>
            <p:nvPr/>
          </p:nvSpPr>
          <p:spPr>
            <a:xfrm>
              <a:off x="4908125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28" y="3768"/>
                    <a:pt x="5854" y="5841"/>
                  </a:cubicBezTo>
                  <a:cubicBezTo>
                    <a:pt x="5183" y="6513"/>
                    <a:pt x="4358" y="6813"/>
                    <a:pt x="3550" y="6813"/>
                  </a:cubicBezTo>
                  <a:cubicBezTo>
                    <a:pt x="1862" y="6813"/>
                    <a:pt x="245" y="5503"/>
                    <a:pt x="245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55" y="0"/>
                  </a:moveTo>
                  <a:cubicBezTo>
                    <a:pt x="1746" y="0"/>
                    <a:pt x="1" y="1410"/>
                    <a:pt x="1" y="3524"/>
                  </a:cubicBezTo>
                  <a:cubicBezTo>
                    <a:pt x="25" y="5451"/>
                    <a:pt x="1586" y="7036"/>
                    <a:pt x="3513" y="7036"/>
                  </a:cubicBezTo>
                  <a:cubicBezTo>
                    <a:pt x="6659" y="7036"/>
                    <a:pt x="8220" y="3256"/>
                    <a:pt x="6001" y="1037"/>
                  </a:cubicBezTo>
                  <a:cubicBezTo>
                    <a:pt x="5292" y="320"/>
                    <a:pt x="4416" y="0"/>
                    <a:pt x="3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5"/>
            <p:cNvSpPr/>
            <p:nvPr/>
          </p:nvSpPr>
          <p:spPr>
            <a:xfrm>
              <a:off x="495447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5"/>
            <p:cNvSpPr/>
            <p:nvPr/>
          </p:nvSpPr>
          <p:spPr>
            <a:xfrm>
              <a:off x="45179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5"/>
            <p:cNvSpPr/>
            <p:nvPr/>
          </p:nvSpPr>
          <p:spPr>
            <a:xfrm>
              <a:off x="4568500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68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5"/>
            <p:cNvSpPr/>
            <p:nvPr/>
          </p:nvSpPr>
          <p:spPr>
            <a:xfrm>
              <a:off x="461485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89" y="225"/>
                  </a:moveTo>
                  <a:cubicBezTo>
                    <a:pt x="2962" y="225"/>
                    <a:pt x="3603" y="1769"/>
                    <a:pt x="2708" y="2689"/>
                  </a:cubicBezTo>
                  <a:cubicBezTo>
                    <a:pt x="2408" y="2981"/>
                    <a:pt x="2042" y="3112"/>
                    <a:pt x="1684" y="3112"/>
                  </a:cubicBezTo>
                  <a:cubicBezTo>
                    <a:pt x="937" y="3112"/>
                    <a:pt x="228" y="2539"/>
                    <a:pt x="244" y="1664"/>
                  </a:cubicBezTo>
                  <a:cubicBezTo>
                    <a:pt x="244" y="884"/>
                    <a:pt x="878" y="225"/>
                    <a:pt x="1659" y="225"/>
                  </a:cubicBezTo>
                  <a:cubicBezTo>
                    <a:pt x="1669" y="225"/>
                    <a:pt x="1679" y="225"/>
                    <a:pt x="168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5"/>
            <p:cNvSpPr/>
            <p:nvPr/>
          </p:nvSpPr>
          <p:spPr>
            <a:xfrm>
              <a:off x="4981300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5"/>
            <p:cNvSpPr/>
            <p:nvPr/>
          </p:nvSpPr>
          <p:spPr>
            <a:xfrm>
              <a:off x="50489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61" y="224"/>
                  </a:moveTo>
                  <a:cubicBezTo>
                    <a:pt x="6348" y="224"/>
                    <a:pt x="7976" y="1534"/>
                    <a:pt x="7976" y="3513"/>
                  </a:cubicBezTo>
                  <a:cubicBezTo>
                    <a:pt x="7976" y="5317"/>
                    <a:pt x="6489" y="6781"/>
                    <a:pt x="4684" y="6805"/>
                  </a:cubicBezTo>
                  <a:cubicBezTo>
                    <a:pt x="1757" y="6805"/>
                    <a:pt x="294" y="3269"/>
                    <a:pt x="2367" y="1196"/>
                  </a:cubicBezTo>
                  <a:cubicBezTo>
                    <a:pt x="3030" y="524"/>
                    <a:pt x="3852" y="224"/>
                    <a:pt x="466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1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5"/>
            <p:cNvSpPr/>
            <p:nvPr/>
          </p:nvSpPr>
          <p:spPr>
            <a:xfrm>
              <a:off x="51105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5"/>
            <p:cNvSpPr/>
            <p:nvPr/>
          </p:nvSpPr>
          <p:spPr>
            <a:xfrm>
              <a:off x="46416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5"/>
            <p:cNvSpPr/>
            <p:nvPr/>
          </p:nvSpPr>
          <p:spPr>
            <a:xfrm>
              <a:off x="47093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9" y="6805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5"/>
            <p:cNvSpPr/>
            <p:nvPr/>
          </p:nvSpPr>
          <p:spPr>
            <a:xfrm>
              <a:off x="4770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5"/>
            <p:cNvSpPr/>
            <p:nvPr/>
          </p:nvSpPr>
          <p:spPr>
            <a:xfrm>
              <a:off x="485752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5"/>
            <p:cNvSpPr/>
            <p:nvPr/>
          </p:nvSpPr>
          <p:spPr>
            <a:xfrm>
              <a:off x="4908125" y="2454600"/>
              <a:ext cx="205525" cy="175475"/>
            </a:xfrm>
            <a:custGeom>
              <a:avLst/>
              <a:gdLst/>
              <a:ahLst/>
              <a:cxnLst/>
              <a:rect l="l" t="t" r="r" b="b"/>
              <a:pathLst>
                <a:path w="8221" h="7019" extrusionOk="0">
                  <a:moveTo>
                    <a:pt x="3543" y="238"/>
                  </a:moveTo>
                  <a:cubicBezTo>
                    <a:pt x="6450" y="238"/>
                    <a:pt x="7920" y="3781"/>
                    <a:pt x="5854" y="5823"/>
                  </a:cubicBezTo>
                  <a:cubicBezTo>
                    <a:pt x="5183" y="6494"/>
                    <a:pt x="4358" y="6795"/>
                    <a:pt x="3550" y="6795"/>
                  </a:cubicBezTo>
                  <a:cubicBezTo>
                    <a:pt x="1862" y="6795"/>
                    <a:pt x="245" y="5485"/>
                    <a:pt x="245" y="3506"/>
                  </a:cubicBezTo>
                  <a:cubicBezTo>
                    <a:pt x="245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25" y="5457"/>
                    <a:pt x="1586" y="7018"/>
                    <a:pt x="3513" y="7018"/>
                  </a:cubicBezTo>
                  <a:cubicBezTo>
                    <a:pt x="6635" y="7018"/>
                    <a:pt x="8220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5"/>
            <p:cNvSpPr/>
            <p:nvPr/>
          </p:nvSpPr>
          <p:spPr>
            <a:xfrm>
              <a:off x="49544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5"/>
            <p:cNvSpPr/>
            <p:nvPr/>
          </p:nvSpPr>
          <p:spPr>
            <a:xfrm>
              <a:off x="451790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5"/>
            <p:cNvSpPr/>
            <p:nvPr/>
          </p:nvSpPr>
          <p:spPr>
            <a:xfrm>
              <a:off x="45685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3" y="238"/>
                  </a:moveTo>
                  <a:cubicBezTo>
                    <a:pt x="6450" y="238"/>
                    <a:pt x="7896" y="3781"/>
                    <a:pt x="5830" y="5823"/>
                  </a:cubicBezTo>
                  <a:cubicBezTo>
                    <a:pt x="5166" y="6494"/>
                    <a:pt x="4344" y="6795"/>
                    <a:pt x="3536" y="6795"/>
                  </a:cubicBezTo>
                  <a:cubicBezTo>
                    <a:pt x="1848" y="6795"/>
                    <a:pt x="220" y="5485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5"/>
            <p:cNvSpPr/>
            <p:nvPr/>
          </p:nvSpPr>
          <p:spPr>
            <a:xfrm>
              <a:off x="461485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5"/>
            <p:cNvSpPr/>
            <p:nvPr/>
          </p:nvSpPr>
          <p:spPr>
            <a:xfrm>
              <a:off x="498070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5"/>
            <p:cNvSpPr/>
            <p:nvPr/>
          </p:nvSpPr>
          <p:spPr>
            <a:xfrm>
              <a:off x="50483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85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54" y="524"/>
                    <a:pt x="3876" y="223"/>
                    <a:pt x="468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5"/>
            <p:cNvSpPr/>
            <p:nvPr/>
          </p:nvSpPr>
          <p:spPr>
            <a:xfrm>
              <a:off x="51105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5"/>
            <p:cNvSpPr/>
            <p:nvPr/>
          </p:nvSpPr>
          <p:spPr>
            <a:xfrm>
              <a:off x="4641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21" y="10589"/>
                    <a:pt x="6008" y="11093"/>
                    <a:pt x="7367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5"/>
            <p:cNvSpPr/>
            <p:nvPr/>
          </p:nvSpPr>
          <p:spPr>
            <a:xfrm>
              <a:off x="47087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5"/>
            <p:cNvSpPr/>
            <p:nvPr/>
          </p:nvSpPr>
          <p:spPr>
            <a:xfrm>
              <a:off x="4770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4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5"/>
            <p:cNvSpPr/>
            <p:nvPr/>
          </p:nvSpPr>
          <p:spPr>
            <a:xfrm>
              <a:off x="485752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7" y="10881"/>
                    <a:pt x="5586" y="10881"/>
                  </a:cubicBezTo>
                  <a:cubicBezTo>
                    <a:pt x="2860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1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5"/>
            <p:cNvSpPr/>
            <p:nvPr/>
          </p:nvSpPr>
          <p:spPr>
            <a:xfrm>
              <a:off x="4908125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28" y="3774"/>
                    <a:pt x="5854" y="5847"/>
                  </a:cubicBezTo>
                  <a:cubicBezTo>
                    <a:pt x="5184" y="6518"/>
                    <a:pt x="4360" y="6818"/>
                    <a:pt x="3553" y="6818"/>
                  </a:cubicBezTo>
                  <a:cubicBezTo>
                    <a:pt x="1864" y="6818"/>
                    <a:pt x="245" y="5503"/>
                    <a:pt x="245" y="3506"/>
                  </a:cubicBezTo>
                  <a:cubicBezTo>
                    <a:pt x="245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25" y="5457"/>
                    <a:pt x="1586" y="7018"/>
                    <a:pt x="3513" y="7018"/>
                  </a:cubicBezTo>
                  <a:cubicBezTo>
                    <a:pt x="6659" y="7018"/>
                    <a:pt x="8220" y="3237"/>
                    <a:pt x="6001" y="1042"/>
                  </a:cubicBezTo>
                  <a:cubicBezTo>
                    <a:pt x="5282" y="323"/>
                    <a:pt x="4399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5"/>
            <p:cNvSpPr/>
            <p:nvPr/>
          </p:nvSpPr>
          <p:spPr>
            <a:xfrm>
              <a:off x="49544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5"/>
            <p:cNvSpPr/>
            <p:nvPr/>
          </p:nvSpPr>
          <p:spPr>
            <a:xfrm>
              <a:off x="45179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4" y="5952"/>
                    <a:pt x="9293" y="9318"/>
                  </a:cubicBezTo>
                  <a:cubicBezTo>
                    <a:pt x="8213" y="10398"/>
                    <a:pt x="6885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5"/>
            <p:cNvSpPr/>
            <p:nvPr/>
          </p:nvSpPr>
          <p:spPr>
            <a:xfrm>
              <a:off x="4568500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7" y="6518"/>
                    <a:pt x="4347" y="6818"/>
                    <a:pt x="3539" y="6818"/>
                  </a:cubicBezTo>
                  <a:cubicBezTo>
                    <a:pt x="1850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5"/>
            <p:cNvSpPr/>
            <p:nvPr/>
          </p:nvSpPr>
          <p:spPr>
            <a:xfrm>
              <a:off x="461485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5"/>
            <p:cNvSpPr/>
            <p:nvPr/>
          </p:nvSpPr>
          <p:spPr>
            <a:xfrm>
              <a:off x="4981300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64" y="9464"/>
                  </a:cubicBezTo>
                  <a:cubicBezTo>
                    <a:pt x="4589" y="10589"/>
                    <a:pt x="5974" y="11092"/>
                    <a:pt x="7333" y="11092"/>
                  </a:cubicBezTo>
                  <a:cubicBezTo>
                    <a:pt x="1018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5"/>
            <p:cNvSpPr/>
            <p:nvPr/>
          </p:nvSpPr>
          <p:spPr>
            <a:xfrm>
              <a:off x="50489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61" y="224"/>
                  </a:moveTo>
                  <a:cubicBezTo>
                    <a:pt x="6348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0" y="525"/>
                    <a:pt x="3852" y="224"/>
                    <a:pt x="466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1" y="25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5"/>
            <p:cNvSpPr/>
            <p:nvPr/>
          </p:nvSpPr>
          <p:spPr>
            <a:xfrm>
              <a:off x="5109950" y="4045250"/>
              <a:ext cx="97600" cy="83375"/>
            </a:xfrm>
            <a:custGeom>
              <a:avLst/>
              <a:gdLst/>
              <a:ahLst/>
              <a:cxnLst/>
              <a:rect l="l" t="t" r="r" b="b"/>
              <a:pathLst>
                <a:path w="3904" h="3335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50" y="3098"/>
                    <a:pt x="2245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1" y="3179"/>
                    <a:pt x="1811" y="3334"/>
                    <a:pt x="2224" y="3334"/>
                  </a:cubicBezTo>
                  <a:cubicBezTo>
                    <a:pt x="3081" y="3334"/>
                    <a:pt x="3903" y="2663"/>
                    <a:pt x="3903" y="1659"/>
                  </a:cubicBezTo>
                  <a:cubicBezTo>
                    <a:pt x="3903" y="757"/>
                    <a:pt x="3172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5"/>
            <p:cNvSpPr/>
            <p:nvPr/>
          </p:nvSpPr>
          <p:spPr>
            <a:xfrm>
              <a:off x="464167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38" y="217"/>
                  </a:moveTo>
                  <a:cubicBezTo>
                    <a:pt x="10073" y="217"/>
                    <a:pt x="12691" y="2335"/>
                    <a:pt x="12708" y="5537"/>
                  </a:cubicBezTo>
                  <a:cubicBezTo>
                    <a:pt x="12683" y="8464"/>
                    <a:pt x="10317" y="10854"/>
                    <a:pt x="7391" y="10854"/>
                  </a:cubicBezTo>
                  <a:cubicBezTo>
                    <a:pt x="2659" y="10854"/>
                    <a:pt x="269" y="5147"/>
                    <a:pt x="3610" y="1781"/>
                  </a:cubicBezTo>
                  <a:cubicBezTo>
                    <a:pt x="4699" y="701"/>
                    <a:pt x="6032" y="217"/>
                    <a:pt x="7338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5"/>
            <p:cNvSpPr/>
            <p:nvPr/>
          </p:nvSpPr>
          <p:spPr>
            <a:xfrm>
              <a:off x="47093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5"/>
            <p:cNvSpPr/>
            <p:nvPr/>
          </p:nvSpPr>
          <p:spPr>
            <a:xfrm>
              <a:off x="47709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5"/>
            <p:cNvSpPr/>
            <p:nvPr/>
          </p:nvSpPr>
          <p:spPr>
            <a:xfrm>
              <a:off x="48575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59" y="5975"/>
                    <a:pt x="9293" y="9317"/>
                  </a:cubicBezTo>
                  <a:cubicBezTo>
                    <a:pt x="8213" y="10397"/>
                    <a:pt x="6882" y="10881"/>
                    <a:pt x="5578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1" y="2211"/>
                    <a:pt x="1" y="5561"/>
                  </a:cubicBezTo>
                  <a:cubicBezTo>
                    <a:pt x="1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5"/>
            <p:cNvSpPr/>
            <p:nvPr/>
          </p:nvSpPr>
          <p:spPr>
            <a:xfrm>
              <a:off x="4908125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28" y="3774"/>
                    <a:pt x="5854" y="5847"/>
                  </a:cubicBezTo>
                  <a:cubicBezTo>
                    <a:pt x="5183" y="6518"/>
                    <a:pt x="4358" y="6819"/>
                    <a:pt x="3550" y="6819"/>
                  </a:cubicBezTo>
                  <a:cubicBezTo>
                    <a:pt x="1862" y="6819"/>
                    <a:pt x="245" y="5509"/>
                    <a:pt x="245" y="3530"/>
                  </a:cubicBezTo>
                  <a:cubicBezTo>
                    <a:pt x="245" y="1701"/>
                    <a:pt x="1708" y="237"/>
                    <a:pt x="3513" y="237"/>
                  </a:cubicBezTo>
                  <a:close/>
                  <a:moveTo>
                    <a:pt x="3544" y="1"/>
                  </a:moveTo>
                  <a:cubicBezTo>
                    <a:pt x="1739" y="1"/>
                    <a:pt x="1" y="1403"/>
                    <a:pt x="1" y="3530"/>
                  </a:cubicBezTo>
                  <a:cubicBezTo>
                    <a:pt x="25" y="5457"/>
                    <a:pt x="1586" y="7018"/>
                    <a:pt x="3513" y="7042"/>
                  </a:cubicBezTo>
                  <a:cubicBezTo>
                    <a:pt x="6659" y="7042"/>
                    <a:pt x="8220" y="3262"/>
                    <a:pt x="6001" y="1042"/>
                  </a:cubicBezTo>
                  <a:cubicBezTo>
                    <a:pt x="5289" y="323"/>
                    <a:pt x="4409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5"/>
            <p:cNvSpPr/>
            <p:nvPr/>
          </p:nvSpPr>
          <p:spPr>
            <a:xfrm>
              <a:off x="49544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5"/>
            <p:cNvSpPr/>
            <p:nvPr/>
          </p:nvSpPr>
          <p:spPr>
            <a:xfrm>
              <a:off x="45179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4" y="5975"/>
                    <a:pt x="9293" y="9317"/>
                  </a:cubicBezTo>
                  <a:cubicBezTo>
                    <a:pt x="8213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5"/>
            <p:cNvSpPr/>
            <p:nvPr/>
          </p:nvSpPr>
          <p:spPr>
            <a:xfrm>
              <a:off x="4568500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5"/>
            <p:cNvSpPr/>
            <p:nvPr/>
          </p:nvSpPr>
          <p:spPr>
            <a:xfrm>
              <a:off x="461485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5"/>
            <p:cNvSpPr/>
            <p:nvPr/>
          </p:nvSpPr>
          <p:spPr>
            <a:xfrm>
              <a:off x="4981475" y="4566575"/>
              <a:ext cx="323025" cy="276850"/>
            </a:xfrm>
            <a:custGeom>
              <a:avLst/>
              <a:gdLst/>
              <a:ahLst/>
              <a:cxnLst/>
              <a:rect l="l" t="t" r="r" b="b"/>
              <a:pathLst>
                <a:path w="12921" h="11074" extrusionOk="0">
                  <a:moveTo>
                    <a:pt x="7341" y="193"/>
                  </a:moveTo>
                  <a:cubicBezTo>
                    <a:pt x="10074" y="193"/>
                    <a:pt x="12701" y="2318"/>
                    <a:pt x="12701" y="5537"/>
                  </a:cubicBezTo>
                  <a:cubicBezTo>
                    <a:pt x="12701" y="8464"/>
                    <a:pt x="10311" y="10830"/>
                    <a:pt x="7384" y="10830"/>
                  </a:cubicBezTo>
                  <a:cubicBezTo>
                    <a:pt x="2652" y="10830"/>
                    <a:pt x="286" y="5122"/>
                    <a:pt x="3628" y="1757"/>
                  </a:cubicBezTo>
                  <a:cubicBezTo>
                    <a:pt x="4707" y="677"/>
                    <a:pt x="6036" y="193"/>
                    <a:pt x="7341" y="193"/>
                  </a:cubicBezTo>
                  <a:close/>
                  <a:moveTo>
                    <a:pt x="7354" y="1"/>
                  </a:moveTo>
                  <a:cubicBezTo>
                    <a:pt x="2447" y="1"/>
                    <a:pt x="1" y="5959"/>
                    <a:pt x="3457" y="9439"/>
                  </a:cubicBezTo>
                  <a:cubicBezTo>
                    <a:pt x="4586" y="10569"/>
                    <a:pt x="5976" y="11074"/>
                    <a:pt x="7339" y="11074"/>
                  </a:cubicBezTo>
                  <a:cubicBezTo>
                    <a:pt x="10188" y="11074"/>
                    <a:pt x="12920" y="8869"/>
                    <a:pt x="12920" y="5537"/>
                  </a:cubicBezTo>
                  <a:cubicBezTo>
                    <a:pt x="12920" y="2464"/>
                    <a:pt x="10432" y="1"/>
                    <a:pt x="7384" y="1"/>
                  </a:cubicBezTo>
                  <a:cubicBezTo>
                    <a:pt x="7374" y="1"/>
                    <a:pt x="7364" y="1"/>
                    <a:pt x="73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5"/>
            <p:cNvSpPr/>
            <p:nvPr/>
          </p:nvSpPr>
          <p:spPr>
            <a:xfrm>
              <a:off x="50489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57" y="200"/>
                  </a:moveTo>
                  <a:cubicBezTo>
                    <a:pt x="6346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29" y="500"/>
                    <a:pt x="3850" y="200"/>
                    <a:pt x="4657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1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5"/>
            <p:cNvSpPr/>
            <p:nvPr/>
          </p:nvSpPr>
          <p:spPr>
            <a:xfrm>
              <a:off x="51105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5"/>
            <p:cNvSpPr/>
            <p:nvPr/>
          </p:nvSpPr>
          <p:spPr>
            <a:xfrm>
              <a:off x="464167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7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5"/>
            <p:cNvSpPr/>
            <p:nvPr/>
          </p:nvSpPr>
          <p:spPr>
            <a:xfrm>
              <a:off x="47093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0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5"/>
            <p:cNvSpPr/>
            <p:nvPr/>
          </p:nvSpPr>
          <p:spPr>
            <a:xfrm>
              <a:off x="4770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27" y="3098"/>
                    <a:pt x="293" y="1561"/>
                    <a:pt x="1195" y="659"/>
                  </a:cubicBezTo>
                  <a:cubicBezTo>
                    <a:pt x="1495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0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5"/>
            <p:cNvSpPr/>
            <p:nvPr/>
          </p:nvSpPr>
          <p:spPr>
            <a:xfrm>
              <a:off x="485752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5" y="10876"/>
                    <a:pt x="5583" y="10876"/>
                  </a:cubicBezTo>
                  <a:cubicBezTo>
                    <a:pt x="2858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64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5"/>
            <p:cNvSpPr/>
            <p:nvPr/>
          </p:nvSpPr>
          <p:spPr>
            <a:xfrm>
              <a:off x="4908125" y="430802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3513" y="221"/>
                  </a:moveTo>
                  <a:cubicBezTo>
                    <a:pt x="6440" y="221"/>
                    <a:pt x="7928" y="3757"/>
                    <a:pt x="5854" y="5831"/>
                  </a:cubicBezTo>
                  <a:cubicBezTo>
                    <a:pt x="5183" y="6502"/>
                    <a:pt x="4358" y="6802"/>
                    <a:pt x="3550" y="6802"/>
                  </a:cubicBezTo>
                  <a:cubicBezTo>
                    <a:pt x="1862" y="6802"/>
                    <a:pt x="245" y="5493"/>
                    <a:pt x="245" y="3514"/>
                  </a:cubicBezTo>
                  <a:cubicBezTo>
                    <a:pt x="245" y="1709"/>
                    <a:pt x="1708" y="221"/>
                    <a:pt x="3513" y="221"/>
                  </a:cubicBezTo>
                  <a:close/>
                  <a:moveTo>
                    <a:pt x="3545" y="0"/>
                  </a:moveTo>
                  <a:cubicBezTo>
                    <a:pt x="1736" y="0"/>
                    <a:pt x="1" y="1399"/>
                    <a:pt x="1" y="3514"/>
                  </a:cubicBezTo>
                  <a:cubicBezTo>
                    <a:pt x="25" y="5440"/>
                    <a:pt x="1586" y="7026"/>
                    <a:pt x="3513" y="7026"/>
                  </a:cubicBezTo>
                  <a:cubicBezTo>
                    <a:pt x="6635" y="7026"/>
                    <a:pt x="8220" y="3245"/>
                    <a:pt x="6001" y="1026"/>
                  </a:cubicBezTo>
                  <a:cubicBezTo>
                    <a:pt x="5285" y="318"/>
                    <a:pt x="4406" y="0"/>
                    <a:pt x="3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5"/>
            <p:cNvSpPr/>
            <p:nvPr/>
          </p:nvSpPr>
          <p:spPr>
            <a:xfrm>
              <a:off x="49544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67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5"/>
            <p:cNvSpPr/>
            <p:nvPr/>
          </p:nvSpPr>
          <p:spPr>
            <a:xfrm>
              <a:off x="451790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4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27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5"/>
            <p:cNvSpPr/>
            <p:nvPr/>
          </p:nvSpPr>
          <p:spPr>
            <a:xfrm>
              <a:off x="45685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66" y="6502"/>
                    <a:pt x="4344" y="6802"/>
                    <a:pt x="3536" y="6802"/>
                  </a:cubicBezTo>
                  <a:cubicBezTo>
                    <a:pt x="1848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5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5"/>
            <p:cNvSpPr/>
            <p:nvPr/>
          </p:nvSpPr>
          <p:spPr>
            <a:xfrm>
              <a:off x="461485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5"/>
            <p:cNvSpPr/>
            <p:nvPr/>
          </p:nvSpPr>
          <p:spPr>
            <a:xfrm>
              <a:off x="4347775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37" y="10382"/>
                    <a:pt x="6906" y="10868"/>
                    <a:pt x="5601" y="10868"/>
                  </a:cubicBezTo>
                  <a:cubicBezTo>
                    <a:pt x="2869" y="10868"/>
                    <a:pt x="245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5"/>
            <p:cNvSpPr/>
            <p:nvPr/>
          </p:nvSpPr>
          <p:spPr>
            <a:xfrm>
              <a:off x="4398575" y="9099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461" y="246"/>
                  </a:moveTo>
                  <a:cubicBezTo>
                    <a:pt x="3476" y="246"/>
                    <a:pt x="3491" y="246"/>
                    <a:pt x="3505" y="246"/>
                  </a:cubicBezTo>
                  <a:cubicBezTo>
                    <a:pt x="6432" y="246"/>
                    <a:pt x="7920" y="3782"/>
                    <a:pt x="5847" y="5856"/>
                  </a:cubicBezTo>
                  <a:cubicBezTo>
                    <a:pt x="5179" y="6515"/>
                    <a:pt x="4360" y="6811"/>
                    <a:pt x="3557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24"/>
                    <a:pt x="1677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05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5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5"/>
            <p:cNvSpPr/>
            <p:nvPr/>
          </p:nvSpPr>
          <p:spPr>
            <a:xfrm>
              <a:off x="4444725" y="9561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5"/>
            <p:cNvSpPr/>
            <p:nvPr/>
          </p:nvSpPr>
          <p:spPr>
            <a:xfrm>
              <a:off x="4008150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5"/>
            <p:cNvSpPr/>
            <p:nvPr/>
          </p:nvSpPr>
          <p:spPr>
            <a:xfrm>
              <a:off x="40587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2" y="246"/>
                  </a:cubicBezTo>
                  <a:cubicBezTo>
                    <a:pt x="6439" y="246"/>
                    <a:pt x="7902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3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34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5"/>
            <p:cNvSpPr/>
            <p:nvPr/>
          </p:nvSpPr>
          <p:spPr>
            <a:xfrm>
              <a:off x="410510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5"/>
            <p:cNvSpPr/>
            <p:nvPr/>
          </p:nvSpPr>
          <p:spPr>
            <a:xfrm>
              <a:off x="4301450" y="147702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2" y="11097"/>
                    <a:pt x="7361" y="11097"/>
                  </a:cubicBezTo>
                  <a:cubicBezTo>
                    <a:pt x="10203" y="11097"/>
                    <a:pt x="12927" y="8886"/>
                    <a:pt x="12927" y="5537"/>
                  </a:cubicBezTo>
                  <a:cubicBezTo>
                    <a:pt x="12927" y="2488"/>
                    <a:pt x="10463" y="25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5"/>
            <p:cNvSpPr/>
            <p:nvPr/>
          </p:nvSpPr>
          <p:spPr>
            <a:xfrm>
              <a:off x="436912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5"/>
            <p:cNvSpPr/>
            <p:nvPr/>
          </p:nvSpPr>
          <p:spPr>
            <a:xfrm>
              <a:off x="443070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5"/>
            <p:cNvSpPr/>
            <p:nvPr/>
          </p:nvSpPr>
          <p:spPr>
            <a:xfrm>
              <a:off x="3961825" y="14770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0"/>
                    <a:pt x="6045" y="217"/>
                    <a:pt x="7350" y="217"/>
                  </a:cubicBezTo>
                  <a:close/>
                  <a:moveTo>
                    <a:pt x="7390" y="0"/>
                  </a:moveTo>
                  <a:cubicBezTo>
                    <a:pt x="2463" y="25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5"/>
            <p:cNvSpPr/>
            <p:nvPr/>
          </p:nvSpPr>
          <p:spPr>
            <a:xfrm>
              <a:off x="4028875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96" y="223"/>
                  </a:moveTo>
                  <a:cubicBezTo>
                    <a:pt x="6384" y="223"/>
                    <a:pt x="8001" y="1533"/>
                    <a:pt x="8001" y="3512"/>
                  </a:cubicBezTo>
                  <a:cubicBezTo>
                    <a:pt x="8001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6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59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5"/>
            <p:cNvSpPr/>
            <p:nvPr/>
          </p:nvSpPr>
          <p:spPr>
            <a:xfrm>
              <a:off x="4091075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799" y="3341"/>
                    <a:pt x="2203" y="3341"/>
                  </a:cubicBezTo>
                  <a:cubicBezTo>
                    <a:pt x="3058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5"/>
            <p:cNvSpPr/>
            <p:nvPr/>
          </p:nvSpPr>
          <p:spPr>
            <a:xfrm>
              <a:off x="41313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5"/>
            <p:cNvSpPr/>
            <p:nvPr/>
          </p:nvSpPr>
          <p:spPr>
            <a:xfrm>
              <a:off x="419900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5"/>
            <p:cNvSpPr/>
            <p:nvPr/>
          </p:nvSpPr>
          <p:spPr>
            <a:xfrm>
              <a:off x="4261200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5"/>
            <p:cNvSpPr/>
            <p:nvPr/>
          </p:nvSpPr>
          <p:spPr>
            <a:xfrm>
              <a:off x="37917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81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59" y="10829"/>
                    <a:pt x="317" y="5098"/>
                    <a:pt x="3683" y="1756"/>
                  </a:cubicBezTo>
                  <a:cubicBezTo>
                    <a:pt x="4759" y="681"/>
                    <a:pt x="6082" y="199"/>
                    <a:pt x="7381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3" y="10572"/>
                    <a:pt x="6003" y="11080"/>
                    <a:pt x="7368" y="11080"/>
                  </a:cubicBezTo>
                  <a:cubicBezTo>
                    <a:pt x="10206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5"/>
            <p:cNvSpPr/>
            <p:nvPr/>
          </p:nvSpPr>
          <p:spPr>
            <a:xfrm>
              <a:off x="3858950" y="1219100"/>
              <a:ext cx="205325" cy="175625"/>
            </a:xfrm>
            <a:custGeom>
              <a:avLst/>
              <a:gdLst/>
              <a:ahLst/>
              <a:cxnLst/>
              <a:rect l="l" t="t" r="r" b="b"/>
              <a:pathLst>
                <a:path w="8213" h="7025" extrusionOk="0">
                  <a:moveTo>
                    <a:pt x="4687" y="206"/>
                  </a:moveTo>
                  <a:cubicBezTo>
                    <a:pt x="6387" y="206"/>
                    <a:pt x="8010" y="1535"/>
                    <a:pt x="7993" y="3537"/>
                  </a:cubicBezTo>
                  <a:cubicBezTo>
                    <a:pt x="7993" y="5342"/>
                    <a:pt x="6530" y="6781"/>
                    <a:pt x="4725" y="6805"/>
                  </a:cubicBezTo>
                  <a:cubicBezTo>
                    <a:pt x="1774" y="6781"/>
                    <a:pt x="310" y="3244"/>
                    <a:pt x="2383" y="1171"/>
                  </a:cubicBezTo>
                  <a:cubicBezTo>
                    <a:pt x="3058" y="505"/>
                    <a:pt x="3881" y="206"/>
                    <a:pt x="4687" y="206"/>
                  </a:cubicBezTo>
                  <a:close/>
                  <a:moveTo>
                    <a:pt x="4695" y="0"/>
                  </a:moveTo>
                  <a:cubicBezTo>
                    <a:pt x="1568" y="0"/>
                    <a:pt x="0" y="3764"/>
                    <a:pt x="2213" y="5976"/>
                  </a:cubicBezTo>
                  <a:cubicBezTo>
                    <a:pt x="2929" y="6700"/>
                    <a:pt x="3813" y="7024"/>
                    <a:pt x="4681" y="7024"/>
                  </a:cubicBezTo>
                  <a:cubicBezTo>
                    <a:pt x="6474" y="7024"/>
                    <a:pt x="8196" y="5641"/>
                    <a:pt x="8213" y="3537"/>
                  </a:cubicBezTo>
                  <a:cubicBezTo>
                    <a:pt x="8213" y="1586"/>
                    <a:pt x="6652" y="1"/>
                    <a:pt x="4725" y="1"/>
                  </a:cubicBezTo>
                  <a:cubicBezTo>
                    <a:pt x="4715" y="0"/>
                    <a:pt x="4705" y="0"/>
                    <a:pt x="4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5"/>
            <p:cNvSpPr/>
            <p:nvPr/>
          </p:nvSpPr>
          <p:spPr>
            <a:xfrm>
              <a:off x="39215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189" y="217"/>
                  </a:moveTo>
                  <a:cubicBezTo>
                    <a:pt x="2936" y="217"/>
                    <a:pt x="3659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69" y="1537"/>
                    <a:pt x="1195" y="634"/>
                  </a:cubicBezTo>
                  <a:cubicBezTo>
                    <a:pt x="1484" y="346"/>
                    <a:pt x="1839" y="217"/>
                    <a:pt x="2189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5"/>
            <p:cNvSpPr/>
            <p:nvPr/>
          </p:nvSpPr>
          <p:spPr>
            <a:xfrm>
              <a:off x="430145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6"/>
                  </a:moveTo>
                  <a:cubicBezTo>
                    <a:pt x="10094" y="206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29"/>
                    <a:pt x="293" y="5122"/>
                    <a:pt x="3634" y="1781"/>
                  </a:cubicBezTo>
                  <a:cubicBezTo>
                    <a:pt x="4723" y="692"/>
                    <a:pt x="6056" y="206"/>
                    <a:pt x="7362" y="20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5"/>
            <p:cNvSpPr/>
            <p:nvPr/>
          </p:nvSpPr>
          <p:spPr>
            <a:xfrm>
              <a:off x="436912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8" y="500"/>
                    <a:pt x="3862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8" y="1"/>
                    <a:pt x="4683" y="1"/>
                  </a:cubicBezTo>
                  <a:cubicBezTo>
                    <a:pt x="1561" y="1"/>
                    <a:pt x="0" y="3781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76"/>
                    <a:pt x="6658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5"/>
            <p:cNvSpPr/>
            <p:nvPr/>
          </p:nvSpPr>
          <p:spPr>
            <a:xfrm>
              <a:off x="443070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35"/>
                  </a:moveTo>
                  <a:cubicBezTo>
                    <a:pt x="2969" y="235"/>
                    <a:pt x="3684" y="809"/>
                    <a:pt x="3684" y="1683"/>
                  </a:cubicBezTo>
                  <a:cubicBezTo>
                    <a:pt x="3684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1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5"/>
            <p:cNvSpPr/>
            <p:nvPr/>
          </p:nvSpPr>
          <p:spPr>
            <a:xfrm>
              <a:off x="3961825" y="209530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7351" y="206"/>
                  </a:moveTo>
                  <a:cubicBezTo>
                    <a:pt x="10083" y="206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692"/>
                    <a:pt x="6045" y="206"/>
                    <a:pt x="7351" y="20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5" y="11074"/>
                  </a:cubicBezTo>
                  <a:cubicBezTo>
                    <a:pt x="10208" y="11074"/>
                    <a:pt x="12934" y="8869"/>
                    <a:pt x="12951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5"/>
            <p:cNvSpPr/>
            <p:nvPr/>
          </p:nvSpPr>
          <p:spPr>
            <a:xfrm>
              <a:off x="40295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195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5"/>
            <p:cNvSpPr/>
            <p:nvPr/>
          </p:nvSpPr>
          <p:spPr>
            <a:xfrm>
              <a:off x="4091075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1" y="3342"/>
                    <a:pt x="2207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5"/>
            <p:cNvSpPr/>
            <p:nvPr/>
          </p:nvSpPr>
          <p:spPr>
            <a:xfrm>
              <a:off x="41782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84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0" y="503"/>
                    <a:pt x="6943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5"/>
            <p:cNvSpPr/>
            <p:nvPr/>
          </p:nvSpPr>
          <p:spPr>
            <a:xfrm>
              <a:off x="422887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5"/>
            <p:cNvSpPr/>
            <p:nvPr/>
          </p:nvSpPr>
          <p:spPr>
            <a:xfrm>
              <a:off x="42752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7" y="225"/>
                    <a:pt x="3586" y="1786"/>
                    <a:pt x="2683" y="2689"/>
                  </a:cubicBezTo>
                  <a:cubicBezTo>
                    <a:pt x="2383" y="2981"/>
                    <a:pt x="2020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5"/>
            <p:cNvSpPr/>
            <p:nvPr/>
          </p:nvSpPr>
          <p:spPr>
            <a:xfrm>
              <a:off x="3838650" y="17857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05" y="10392"/>
                    <a:pt x="6871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5"/>
            <p:cNvSpPr/>
            <p:nvPr/>
          </p:nvSpPr>
          <p:spPr>
            <a:xfrm>
              <a:off x="38892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8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76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5"/>
            <p:cNvSpPr/>
            <p:nvPr/>
          </p:nvSpPr>
          <p:spPr>
            <a:xfrm>
              <a:off x="3934975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84" y="225"/>
                  </a:moveTo>
                  <a:cubicBezTo>
                    <a:pt x="2952" y="225"/>
                    <a:pt x="3611" y="1786"/>
                    <a:pt x="2684" y="2689"/>
                  </a:cubicBezTo>
                  <a:cubicBezTo>
                    <a:pt x="2392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5" y="1664"/>
                  </a:cubicBezTo>
                  <a:cubicBezTo>
                    <a:pt x="245" y="859"/>
                    <a:pt x="879" y="225"/>
                    <a:pt x="1684" y="225"/>
                  </a:cubicBezTo>
                  <a:close/>
                  <a:moveTo>
                    <a:pt x="1681" y="0"/>
                  </a:moveTo>
                  <a:cubicBezTo>
                    <a:pt x="824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5"/>
            <p:cNvSpPr/>
            <p:nvPr/>
          </p:nvSpPr>
          <p:spPr>
            <a:xfrm>
              <a:off x="430145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1" y="216"/>
                  </a:moveTo>
                  <a:cubicBezTo>
                    <a:pt x="10094" y="216"/>
                    <a:pt x="12707" y="2335"/>
                    <a:pt x="12707" y="5537"/>
                  </a:cubicBezTo>
                  <a:cubicBezTo>
                    <a:pt x="12707" y="8463"/>
                    <a:pt x="10341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0"/>
                    <a:pt x="6056" y="216"/>
                    <a:pt x="7361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4" y="11073"/>
                    <a:pt x="7364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5"/>
            <p:cNvSpPr/>
            <p:nvPr/>
          </p:nvSpPr>
          <p:spPr>
            <a:xfrm>
              <a:off x="436912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781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8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5"/>
            <p:cNvSpPr/>
            <p:nvPr/>
          </p:nvSpPr>
          <p:spPr>
            <a:xfrm>
              <a:off x="443070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5"/>
            <p:cNvSpPr/>
            <p:nvPr/>
          </p:nvSpPr>
          <p:spPr>
            <a:xfrm>
              <a:off x="3961825" y="2712975"/>
              <a:ext cx="323775" cy="277050"/>
            </a:xfrm>
            <a:custGeom>
              <a:avLst/>
              <a:gdLst/>
              <a:ahLst/>
              <a:cxnLst/>
              <a:rect l="l" t="t" r="r" b="b"/>
              <a:pathLst>
                <a:path w="12951" h="11082" extrusionOk="0">
                  <a:moveTo>
                    <a:pt x="7350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0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76"/>
                    <a:pt x="3488" y="9463"/>
                  </a:cubicBezTo>
                  <a:cubicBezTo>
                    <a:pt x="4613" y="10581"/>
                    <a:pt x="5994" y="11081"/>
                    <a:pt x="7350" y="11081"/>
                  </a:cubicBezTo>
                  <a:cubicBezTo>
                    <a:pt x="10198" y="11081"/>
                    <a:pt x="12934" y="8874"/>
                    <a:pt x="12951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5"/>
            <p:cNvSpPr/>
            <p:nvPr/>
          </p:nvSpPr>
          <p:spPr>
            <a:xfrm>
              <a:off x="40295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5"/>
            <p:cNvSpPr/>
            <p:nvPr/>
          </p:nvSpPr>
          <p:spPr>
            <a:xfrm>
              <a:off x="4091075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5"/>
            <p:cNvSpPr/>
            <p:nvPr/>
          </p:nvSpPr>
          <p:spPr>
            <a:xfrm>
              <a:off x="41782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586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5"/>
            <p:cNvSpPr/>
            <p:nvPr/>
          </p:nvSpPr>
          <p:spPr>
            <a:xfrm>
              <a:off x="42288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5"/>
            <p:cNvSpPr/>
            <p:nvPr/>
          </p:nvSpPr>
          <p:spPr>
            <a:xfrm>
              <a:off x="42752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6" y="1787"/>
                    <a:pt x="2659" y="2689"/>
                  </a:cubicBezTo>
                  <a:cubicBezTo>
                    <a:pt x="2367" y="2981"/>
                    <a:pt x="2008" y="3113"/>
                    <a:pt x="1657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5"/>
            <p:cNvSpPr/>
            <p:nvPr/>
          </p:nvSpPr>
          <p:spPr>
            <a:xfrm>
              <a:off x="383802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2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29" y="10382"/>
                    <a:pt x="6896" y="10868"/>
                    <a:pt x="5590" y="10868"/>
                  </a:cubicBezTo>
                  <a:cubicBezTo>
                    <a:pt x="2858" y="10868"/>
                    <a:pt x="245" y="8738"/>
                    <a:pt x="245" y="5537"/>
                  </a:cubicBezTo>
                  <a:cubicBezTo>
                    <a:pt x="245" y="2610"/>
                    <a:pt x="2611" y="245"/>
                    <a:pt x="5562" y="220"/>
                  </a:cubicBez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25" y="8610"/>
                    <a:pt x="2489" y="11074"/>
                    <a:pt x="5562" y="11074"/>
                  </a:cubicBezTo>
                  <a:cubicBezTo>
                    <a:pt x="10489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5"/>
            <p:cNvSpPr/>
            <p:nvPr/>
          </p:nvSpPr>
          <p:spPr>
            <a:xfrm>
              <a:off x="3889250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5"/>
                  </a:cubicBezTo>
                  <a:cubicBezTo>
                    <a:pt x="5163" y="6515"/>
                    <a:pt x="4344" y="6810"/>
                    <a:pt x="3540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26" y="1"/>
                  </a:moveTo>
                  <a:cubicBezTo>
                    <a:pt x="1724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5976" y="1026"/>
                  </a:cubicBezTo>
                  <a:cubicBezTo>
                    <a:pt x="5260" y="318"/>
                    <a:pt x="4384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5"/>
            <p:cNvSpPr/>
            <p:nvPr/>
          </p:nvSpPr>
          <p:spPr>
            <a:xfrm>
              <a:off x="3934975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4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5"/>
            <p:cNvSpPr/>
            <p:nvPr/>
          </p:nvSpPr>
          <p:spPr>
            <a:xfrm>
              <a:off x="4301450" y="333062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61" y="217"/>
                  </a:moveTo>
                  <a:cubicBezTo>
                    <a:pt x="10094" y="217"/>
                    <a:pt x="12707" y="2336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3"/>
                    <a:pt x="7350" y="11093"/>
                  </a:cubicBezTo>
                  <a:cubicBezTo>
                    <a:pt x="10196" y="11093"/>
                    <a:pt x="12927" y="8874"/>
                    <a:pt x="12927" y="5537"/>
                  </a:cubicBezTo>
                  <a:cubicBezTo>
                    <a:pt x="12927" y="2489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5"/>
            <p:cNvSpPr/>
            <p:nvPr/>
          </p:nvSpPr>
          <p:spPr>
            <a:xfrm>
              <a:off x="436912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5"/>
            <p:cNvSpPr/>
            <p:nvPr/>
          </p:nvSpPr>
          <p:spPr>
            <a:xfrm>
              <a:off x="443070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8" y="212"/>
                  </a:moveTo>
                  <a:cubicBezTo>
                    <a:pt x="2969" y="212"/>
                    <a:pt x="3684" y="785"/>
                    <a:pt x="3684" y="1659"/>
                  </a:cubicBezTo>
                  <a:cubicBezTo>
                    <a:pt x="3684" y="2464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20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5"/>
            <p:cNvSpPr/>
            <p:nvPr/>
          </p:nvSpPr>
          <p:spPr>
            <a:xfrm>
              <a:off x="3961825" y="3330625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50" y="217"/>
                  </a:moveTo>
                  <a:cubicBezTo>
                    <a:pt x="10083" y="217"/>
                    <a:pt x="12707" y="2336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27" y="2489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5"/>
            <p:cNvSpPr/>
            <p:nvPr/>
          </p:nvSpPr>
          <p:spPr>
            <a:xfrm>
              <a:off x="402887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96" y="223"/>
                  </a:moveTo>
                  <a:cubicBezTo>
                    <a:pt x="6384" y="223"/>
                    <a:pt x="8001" y="1533"/>
                    <a:pt x="8001" y="3512"/>
                  </a:cubicBezTo>
                  <a:cubicBezTo>
                    <a:pt x="8001" y="5317"/>
                    <a:pt x="6537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6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59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5"/>
            <p:cNvSpPr/>
            <p:nvPr/>
          </p:nvSpPr>
          <p:spPr>
            <a:xfrm>
              <a:off x="4091075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6" y="635"/>
                  </a:cubicBezTo>
                  <a:cubicBezTo>
                    <a:pt x="1488" y="343"/>
                    <a:pt x="1849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5"/>
            <p:cNvSpPr/>
            <p:nvPr/>
          </p:nvSpPr>
          <p:spPr>
            <a:xfrm>
              <a:off x="41782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586" y="245"/>
                    <a:pt x="5537" y="245"/>
                  </a:cubicBezTo>
                  <a:close/>
                  <a:moveTo>
                    <a:pt x="5563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64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39" y="1635"/>
                  </a:cubicBezTo>
                  <a:cubicBezTo>
                    <a:pt x="8310" y="506"/>
                    <a:pt x="6923" y="1"/>
                    <a:pt x="5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5"/>
            <p:cNvSpPr/>
            <p:nvPr/>
          </p:nvSpPr>
          <p:spPr>
            <a:xfrm>
              <a:off x="42288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9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7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5"/>
            <p:cNvSpPr/>
            <p:nvPr/>
          </p:nvSpPr>
          <p:spPr>
            <a:xfrm>
              <a:off x="42752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27" y="220"/>
                    <a:pt x="3586" y="1781"/>
                    <a:pt x="2683" y="2683"/>
                  </a:cubicBezTo>
                  <a:cubicBezTo>
                    <a:pt x="2382" y="2984"/>
                    <a:pt x="2017" y="3118"/>
                    <a:pt x="1661" y="3118"/>
                  </a:cubicBezTo>
                  <a:cubicBezTo>
                    <a:pt x="920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5"/>
            <p:cNvSpPr/>
            <p:nvPr/>
          </p:nvSpPr>
          <p:spPr>
            <a:xfrm>
              <a:off x="383802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62" y="245"/>
                  </a:moveTo>
                  <a:cubicBezTo>
                    <a:pt x="10293" y="245"/>
                    <a:pt x="12659" y="5952"/>
                    <a:pt x="9318" y="9318"/>
                  </a:cubicBezTo>
                  <a:cubicBezTo>
                    <a:pt x="8230" y="10398"/>
                    <a:pt x="6899" y="10881"/>
                    <a:pt x="5594" y="10881"/>
                  </a:cubicBezTo>
                  <a:cubicBezTo>
                    <a:pt x="2860" y="10881"/>
                    <a:pt x="245" y="8757"/>
                    <a:pt x="245" y="5538"/>
                  </a:cubicBezTo>
                  <a:cubicBezTo>
                    <a:pt x="245" y="2611"/>
                    <a:pt x="2611" y="245"/>
                    <a:pt x="5562" y="245"/>
                  </a:cubicBezTo>
                  <a:close/>
                  <a:moveTo>
                    <a:pt x="5582" y="1"/>
                  </a:moveTo>
                  <a:cubicBezTo>
                    <a:pt x="2734" y="1"/>
                    <a:pt x="1" y="2206"/>
                    <a:pt x="1" y="5538"/>
                  </a:cubicBezTo>
                  <a:cubicBezTo>
                    <a:pt x="25" y="8611"/>
                    <a:pt x="2489" y="11074"/>
                    <a:pt x="5562" y="11074"/>
                  </a:cubicBezTo>
                  <a:cubicBezTo>
                    <a:pt x="5572" y="11074"/>
                    <a:pt x="5582" y="11074"/>
                    <a:pt x="5592" y="11074"/>
                  </a:cubicBezTo>
                  <a:cubicBezTo>
                    <a:pt x="10499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5"/>
            <p:cNvSpPr/>
            <p:nvPr/>
          </p:nvSpPr>
          <p:spPr>
            <a:xfrm>
              <a:off x="3888850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29" y="238"/>
                  </a:moveTo>
                  <a:cubicBezTo>
                    <a:pt x="6456" y="238"/>
                    <a:pt x="7919" y="3774"/>
                    <a:pt x="5846" y="5847"/>
                  </a:cubicBezTo>
                  <a:cubicBezTo>
                    <a:pt x="5175" y="6518"/>
                    <a:pt x="4352" y="6818"/>
                    <a:pt x="3544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29" y="238"/>
                  </a:cubicBezTo>
                  <a:close/>
                  <a:moveTo>
                    <a:pt x="3536" y="1"/>
                  </a:moveTo>
                  <a:cubicBezTo>
                    <a:pt x="1733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29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5"/>
            <p:cNvSpPr/>
            <p:nvPr/>
          </p:nvSpPr>
          <p:spPr>
            <a:xfrm>
              <a:off x="3934975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20"/>
                  </a:moveTo>
                  <a:cubicBezTo>
                    <a:pt x="2952" y="220"/>
                    <a:pt x="3611" y="1781"/>
                    <a:pt x="2684" y="2683"/>
                  </a:cubicBezTo>
                  <a:cubicBezTo>
                    <a:pt x="2391" y="2984"/>
                    <a:pt x="2031" y="3118"/>
                    <a:pt x="1677" y="3118"/>
                  </a:cubicBezTo>
                  <a:cubicBezTo>
                    <a:pt x="943" y="3118"/>
                    <a:pt x="237" y="2540"/>
                    <a:pt x="220" y="1683"/>
                  </a:cubicBezTo>
                  <a:cubicBezTo>
                    <a:pt x="220" y="878"/>
                    <a:pt x="879" y="220"/>
                    <a:pt x="1684" y="220"/>
                  </a:cubicBezTo>
                  <a:close/>
                  <a:moveTo>
                    <a:pt x="1695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4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8" y="151"/>
                    <a:pt x="2103" y="1"/>
                    <a:pt x="1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5"/>
            <p:cNvSpPr/>
            <p:nvPr/>
          </p:nvSpPr>
          <p:spPr>
            <a:xfrm>
              <a:off x="430145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0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5"/>
            <p:cNvSpPr/>
            <p:nvPr/>
          </p:nvSpPr>
          <p:spPr>
            <a:xfrm>
              <a:off x="436912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8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5"/>
            <p:cNvSpPr/>
            <p:nvPr/>
          </p:nvSpPr>
          <p:spPr>
            <a:xfrm>
              <a:off x="4430700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20" y="1"/>
                  </a:moveTo>
                  <a:cubicBezTo>
                    <a:pt x="757" y="1"/>
                    <a:pt x="1" y="1805"/>
                    <a:pt x="1050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2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5"/>
            <p:cNvSpPr/>
            <p:nvPr/>
          </p:nvSpPr>
          <p:spPr>
            <a:xfrm>
              <a:off x="3961825" y="3948300"/>
              <a:ext cx="323775" cy="277325"/>
            </a:xfrm>
            <a:custGeom>
              <a:avLst/>
              <a:gdLst/>
              <a:ahLst/>
              <a:cxnLst/>
              <a:rect l="l" t="t" r="r" b="b"/>
              <a:pathLst>
                <a:path w="12951" h="11093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25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9" y="11092"/>
                    <a:pt x="12934" y="8874"/>
                    <a:pt x="12951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5"/>
            <p:cNvSpPr/>
            <p:nvPr/>
          </p:nvSpPr>
          <p:spPr>
            <a:xfrm>
              <a:off x="40295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6001"/>
                  </a:cubicBezTo>
                  <a:cubicBezTo>
                    <a:pt x="2912" y="6717"/>
                    <a:pt x="3790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5"/>
            <p:cNvSpPr/>
            <p:nvPr/>
          </p:nvSpPr>
          <p:spPr>
            <a:xfrm>
              <a:off x="4091075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6" y="635"/>
                  </a:cubicBezTo>
                  <a:cubicBezTo>
                    <a:pt x="1485" y="346"/>
                    <a:pt x="1841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799" y="3342"/>
                    <a:pt x="2203" y="3342"/>
                  </a:cubicBezTo>
                  <a:cubicBezTo>
                    <a:pt x="3058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5"/>
            <p:cNvSpPr/>
            <p:nvPr/>
          </p:nvSpPr>
          <p:spPr>
            <a:xfrm>
              <a:off x="41782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74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4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28" y="506"/>
                    <a:pt x="6936" y="0"/>
                    <a:pt x="55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5"/>
            <p:cNvSpPr/>
            <p:nvPr/>
          </p:nvSpPr>
          <p:spPr>
            <a:xfrm>
              <a:off x="42288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42"/>
                  </a:cubicBezTo>
                  <a:cubicBezTo>
                    <a:pt x="6635" y="7042"/>
                    <a:pt x="8196" y="3262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5"/>
            <p:cNvSpPr/>
            <p:nvPr/>
          </p:nvSpPr>
          <p:spPr>
            <a:xfrm>
              <a:off x="42752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27" y="244"/>
                    <a:pt x="3586" y="1780"/>
                    <a:pt x="2683" y="2707"/>
                  </a:cubicBezTo>
                  <a:cubicBezTo>
                    <a:pt x="2386" y="2996"/>
                    <a:pt x="2027" y="3125"/>
                    <a:pt x="1675" y="3125"/>
                  </a:cubicBezTo>
                  <a:cubicBezTo>
                    <a:pt x="930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5"/>
            <p:cNvSpPr/>
            <p:nvPr/>
          </p:nvSpPr>
          <p:spPr>
            <a:xfrm>
              <a:off x="38380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62" y="244"/>
                  </a:moveTo>
                  <a:cubicBezTo>
                    <a:pt x="10293" y="244"/>
                    <a:pt x="12659" y="5975"/>
                    <a:pt x="9318" y="9317"/>
                  </a:cubicBezTo>
                  <a:cubicBezTo>
                    <a:pt x="8230" y="10397"/>
                    <a:pt x="6896" y="10881"/>
                    <a:pt x="5591" y="10881"/>
                  </a:cubicBezTo>
                  <a:cubicBezTo>
                    <a:pt x="2858" y="10881"/>
                    <a:pt x="245" y="8763"/>
                    <a:pt x="245" y="5561"/>
                  </a:cubicBezTo>
                  <a:cubicBezTo>
                    <a:pt x="245" y="2610"/>
                    <a:pt x="2611" y="244"/>
                    <a:pt x="5562" y="244"/>
                  </a:cubicBezTo>
                  <a:close/>
                  <a:moveTo>
                    <a:pt x="5590" y="0"/>
                  </a:moveTo>
                  <a:cubicBezTo>
                    <a:pt x="2746" y="0"/>
                    <a:pt x="17" y="2211"/>
                    <a:pt x="1" y="5561"/>
                  </a:cubicBezTo>
                  <a:cubicBezTo>
                    <a:pt x="25" y="8610"/>
                    <a:pt x="2489" y="11097"/>
                    <a:pt x="5562" y="11097"/>
                  </a:cubicBezTo>
                  <a:cubicBezTo>
                    <a:pt x="10489" y="11097"/>
                    <a:pt x="12952" y="5122"/>
                    <a:pt x="9464" y="1634"/>
                  </a:cubicBezTo>
                  <a:cubicBezTo>
                    <a:pt x="8336" y="506"/>
                    <a:pt x="6950" y="0"/>
                    <a:pt x="55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5"/>
            <p:cNvSpPr/>
            <p:nvPr/>
          </p:nvSpPr>
          <p:spPr>
            <a:xfrm>
              <a:off x="38892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8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42"/>
                    <a:pt x="3513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5"/>
            <p:cNvSpPr/>
            <p:nvPr/>
          </p:nvSpPr>
          <p:spPr>
            <a:xfrm>
              <a:off x="3934975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44"/>
                  </a:moveTo>
                  <a:cubicBezTo>
                    <a:pt x="2952" y="244"/>
                    <a:pt x="3611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84" y="244"/>
                  </a:cubicBezTo>
                  <a:close/>
                  <a:moveTo>
                    <a:pt x="1695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4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8" y="151"/>
                    <a:pt x="2103" y="0"/>
                    <a:pt x="1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5"/>
            <p:cNvSpPr/>
            <p:nvPr/>
          </p:nvSpPr>
          <p:spPr>
            <a:xfrm>
              <a:off x="430145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8" y="193"/>
                  </a:moveTo>
                  <a:cubicBezTo>
                    <a:pt x="10092" y="193"/>
                    <a:pt x="12707" y="2318"/>
                    <a:pt x="12707" y="5537"/>
                  </a:cubicBezTo>
                  <a:cubicBezTo>
                    <a:pt x="12707" y="8464"/>
                    <a:pt x="10341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22" y="677"/>
                    <a:pt x="6053" y="193"/>
                    <a:pt x="7358" y="193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5"/>
            <p:cNvSpPr/>
            <p:nvPr/>
          </p:nvSpPr>
          <p:spPr>
            <a:xfrm>
              <a:off x="436912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5"/>
            <p:cNvSpPr/>
            <p:nvPr/>
          </p:nvSpPr>
          <p:spPr>
            <a:xfrm>
              <a:off x="443070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3" y="236"/>
                  </a:moveTo>
                  <a:cubicBezTo>
                    <a:pt x="2959" y="236"/>
                    <a:pt x="3667" y="809"/>
                    <a:pt x="3684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52" y="3098"/>
                    <a:pt x="318" y="1561"/>
                    <a:pt x="1220" y="659"/>
                  </a:cubicBezTo>
                  <a:cubicBezTo>
                    <a:pt x="1512" y="367"/>
                    <a:pt x="1871" y="236"/>
                    <a:pt x="2223" y="236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2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5"/>
            <p:cNvSpPr/>
            <p:nvPr/>
          </p:nvSpPr>
          <p:spPr>
            <a:xfrm>
              <a:off x="3961825" y="4566575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435" y="0"/>
                  </a:moveTo>
                  <a:cubicBezTo>
                    <a:pt x="7420" y="0"/>
                    <a:pt x="7405" y="1"/>
                    <a:pt x="7390" y="1"/>
                  </a:cubicBez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5" y="11074"/>
                  </a:cubicBezTo>
                  <a:cubicBezTo>
                    <a:pt x="10208" y="11074"/>
                    <a:pt x="12934" y="8869"/>
                    <a:pt x="12951" y="5537"/>
                  </a:cubicBezTo>
                  <a:cubicBezTo>
                    <a:pt x="12927" y="2479"/>
                    <a:pt x="10487" y="0"/>
                    <a:pt x="74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5"/>
            <p:cNvSpPr/>
            <p:nvPr/>
          </p:nvSpPr>
          <p:spPr>
            <a:xfrm>
              <a:off x="40295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5975"/>
                  </a:cubicBezTo>
                  <a:cubicBezTo>
                    <a:pt x="2915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5"/>
            <p:cNvSpPr/>
            <p:nvPr/>
          </p:nvSpPr>
          <p:spPr>
            <a:xfrm>
              <a:off x="4091075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4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196" y="659"/>
                  </a:cubicBezTo>
                  <a:cubicBezTo>
                    <a:pt x="1496" y="367"/>
                    <a:pt x="1859" y="236"/>
                    <a:pt x="2214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1" y="3342"/>
                    <a:pt x="2207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5"/>
            <p:cNvSpPr/>
            <p:nvPr/>
          </p:nvSpPr>
          <p:spPr>
            <a:xfrm>
              <a:off x="41782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5"/>
            <p:cNvSpPr/>
            <p:nvPr/>
          </p:nvSpPr>
          <p:spPr>
            <a:xfrm>
              <a:off x="42288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4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5"/>
            <p:cNvSpPr/>
            <p:nvPr/>
          </p:nvSpPr>
          <p:spPr>
            <a:xfrm>
              <a:off x="42752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6" y="1762"/>
                    <a:pt x="2659" y="2689"/>
                  </a:cubicBezTo>
                  <a:cubicBezTo>
                    <a:pt x="2370" y="2978"/>
                    <a:pt x="2016" y="3107"/>
                    <a:pt x="1668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5"/>
            <p:cNvSpPr/>
            <p:nvPr/>
          </p:nvSpPr>
          <p:spPr>
            <a:xfrm>
              <a:off x="383802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62" y="239"/>
                  </a:moveTo>
                  <a:cubicBezTo>
                    <a:pt x="10293" y="239"/>
                    <a:pt x="12659" y="5970"/>
                    <a:pt x="9318" y="9312"/>
                  </a:cubicBezTo>
                  <a:cubicBezTo>
                    <a:pt x="8230" y="10392"/>
                    <a:pt x="6896" y="10876"/>
                    <a:pt x="5591" y="10876"/>
                  </a:cubicBezTo>
                  <a:cubicBezTo>
                    <a:pt x="2858" y="10876"/>
                    <a:pt x="245" y="8757"/>
                    <a:pt x="245" y="5556"/>
                  </a:cubicBezTo>
                  <a:cubicBezTo>
                    <a:pt x="245" y="2629"/>
                    <a:pt x="2611" y="239"/>
                    <a:pt x="5562" y="239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6"/>
                  </a:cubicBezTo>
                  <a:cubicBezTo>
                    <a:pt x="25" y="8604"/>
                    <a:pt x="2489" y="11092"/>
                    <a:pt x="5562" y="11092"/>
                  </a:cubicBezTo>
                  <a:cubicBezTo>
                    <a:pt x="10489" y="11092"/>
                    <a:pt x="12952" y="5117"/>
                    <a:pt x="9464" y="1629"/>
                  </a:cubicBezTo>
                  <a:cubicBezTo>
                    <a:pt x="8339" y="504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5"/>
            <p:cNvSpPr/>
            <p:nvPr/>
          </p:nvSpPr>
          <p:spPr>
            <a:xfrm>
              <a:off x="38892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8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4" y="221"/>
                    <a:pt x="3513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5"/>
            <p:cNvSpPr/>
            <p:nvPr/>
          </p:nvSpPr>
          <p:spPr>
            <a:xfrm>
              <a:off x="3934975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84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5" y="2978"/>
                    <a:pt x="2038" y="3107"/>
                    <a:pt x="1687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84" y="226"/>
                  </a:cubicBezTo>
                  <a:close/>
                  <a:moveTo>
                    <a:pt x="1681" y="0"/>
                  </a:moveTo>
                  <a:cubicBezTo>
                    <a:pt x="824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5"/>
            <p:cNvSpPr/>
            <p:nvPr/>
          </p:nvSpPr>
          <p:spPr>
            <a:xfrm>
              <a:off x="36685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5"/>
            <p:cNvSpPr/>
            <p:nvPr/>
          </p:nvSpPr>
          <p:spPr>
            <a:xfrm>
              <a:off x="3719125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6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5"/>
            <p:cNvSpPr/>
            <p:nvPr/>
          </p:nvSpPr>
          <p:spPr>
            <a:xfrm>
              <a:off x="37654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1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5"/>
            <p:cNvSpPr/>
            <p:nvPr/>
          </p:nvSpPr>
          <p:spPr>
            <a:xfrm>
              <a:off x="33289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5"/>
            <p:cNvSpPr/>
            <p:nvPr/>
          </p:nvSpPr>
          <p:spPr>
            <a:xfrm>
              <a:off x="33795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5"/>
            <p:cNvSpPr/>
            <p:nvPr/>
          </p:nvSpPr>
          <p:spPr>
            <a:xfrm>
              <a:off x="342525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707" y="2689"/>
                  </a:cubicBezTo>
                  <a:cubicBezTo>
                    <a:pt x="2407" y="2981"/>
                    <a:pt x="2044" y="3113"/>
                    <a:pt x="1689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6" y="3324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5"/>
            <p:cNvSpPr/>
            <p:nvPr/>
          </p:nvSpPr>
          <p:spPr>
            <a:xfrm>
              <a:off x="36215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8" y="9464"/>
                  </a:cubicBezTo>
                  <a:cubicBezTo>
                    <a:pt x="4617" y="10592"/>
                    <a:pt x="6005" y="11097"/>
                    <a:pt x="7367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5"/>
            <p:cNvSpPr/>
            <p:nvPr/>
          </p:nvSpPr>
          <p:spPr>
            <a:xfrm>
              <a:off x="3689250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86" y="217"/>
                  </a:moveTo>
                  <a:cubicBezTo>
                    <a:pt x="6371" y="217"/>
                    <a:pt x="7984" y="1514"/>
                    <a:pt x="8001" y="3488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68"/>
                    <a:pt x="2367" y="1195"/>
                  </a:cubicBezTo>
                  <a:cubicBezTo>
                    <a:pt x="3042" y="520"/>
                    <a:pt x="3872" y="217"/>
                    <a:pt x="4686" y="217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5"/>
            <p:cNvSpPr/>
            <p:nvPr/>
          </p:nvSpPr>
          <p:spPr>
            <a:xfrm>
              <a:off x="37514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799" y="3341"/>
                    <a:pt x="2203" y="3341"/>
                  </a:cubicBezTo>
                  <a:cubicBezTo>
                    <a:pt x="3058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5"/>
            <p:cNvSpPr/>
            <p:nvPr/>
          </p:nvSpPr>
          <p:spPr>
            <a:xfrm>
              <a:off x="32819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7" y="11097"/>
                    <a:pt x="12951" y="8886"/>
                    <a:pt x="12951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5"/>
            <p:cNvSpPr/>
            <p:nvPr/>
          </p:nvSpPr>
          <p:spPr>
            <a:xfrm>
              <a:off x="3349625" y="1528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0"/>
                    <a:pt x="2220" y="6000"/>
                  </a:cubicBezTo>
                  <a:cubicBezTo>
                    <a:pt x="2929" y="6716"/>
                    <a:pt x="3805" y="7036"/>
                    <a:pt x="4666" y="7036"/>
                  </a:cubicBezTo>
                  <a:cubicBezTo>
                    <a:pt x="6475" y="7036"/>
                    <a:pt x="8220" y="5627"/>
                    <a:pt x="8220" y="3512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5"/>
            <p:cNvSpPr/>
            <p:nvPr/>
          </p:nvSpPr>
          <p:spPr>
            <a:xfrm>
              <a:off x="34112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7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4" y="3122"/>
                    <a:pt x="2244" y="3122"/>
                  </a:cubicBezTo>
                  <a:lnTo>
                    <a:pt x="2244" y="3098"/>
                  </a:lnTo>
                  <a:cubicBezTo>
                    <a:pt x="951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7" y="211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902" y="732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5"/>
            <p:cNvSpPr/>
            <p:nvPr/>
          </p:nvSpPr>
          <p:spPr>
            <a:xfrm>
              <a:off x="3452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49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56"/>
                  </a:cubicBezTo>
                  <a:cubicBezTo>
                    <a:pt x="4718" y="681"/>
                    <a:pt x="6046" y="199"/>
                    <a:pt x="7349" y="199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1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5"/>
            <p:cNvSpPr/>
            <p:nvPr/>
          </p:nvSpPr>
          <p:spPr>
            <a:xfrm>
              <a:off x="3519750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7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5" y="5641"/>
                    <a:pt x="8195" y="3537"/>
                  </a:cubicBezTo>
                  <a:cubicBezTo>
                    <a:pt x="8195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5"/>
            <p:cNvSpPr/>
            <p:nvPr/>
          </p:nvSpPr>
          <p:spPr>
            <a:xfrm>
              <a:off x="3581325" y="12654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220" y="634"/>
                  </a:cubicBezTo>
                  <a:cubicBezTo>
                    <a:pt x="1509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1" y="3324"/>
                  </a:cubicBezTo>
                  <a:cubicBezTo>
                    <a:pt x="3061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5"/>
            <p:cNvSpPr/>
            <p:nvPr/>
          </p:nvSpPr>
          <p:spPr>
            <a:xfrm>
              <a:off x="31118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9" y="199"/>
                    <a:pt x="12749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56"/>
                  </a:cubicBezTo>
                  <a:cubicBezTo>
                    <a:pt x="4743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5"/>
            <p:cNvSpPr/>
            <p:nvPr/>
          </p:nvSpPr>
          <p:spPr>
            <a:xfrm>
              <a:off x="317952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19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5"/>
            <p:cNvSpPr/>
            <p:nvPr/>
          </p:nvSpPr>
          <p:spPr>
            <a:xfrm>
              <a:off x="3241700" y="12654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5"/>
            <p:cNvSpPr/>
            <p:nvPr/>
          </p:nvSpPr>
          <p:spPr>
            <a:xfrm>
              <a:off x="362157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29"/>
                    <a:pt x="318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2"/>
                    <a:pt x="3488" y="9439"/>
                  </a:cubicBezTo>
                  <a:cubicBezTo>
                    <a:pt x="4617" y="10568"/>
                    <a:pt x="6007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5"/>
            <p:cNvSpPr/>
            <p:nvPr/>
          </p:nvSpPr>
          <p:spPr>
            <a:xfrm>
              <a:off x="36898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6"/>
                    <a:pt x="7976" y="3513"/>
                  </a:cubicBezTo>
                  <a:cubicBezTo>
                    <a:pt x="7951" y="5318"/>
                    <a:pt x="6488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6" y="501"/>
                    <a:pt x="3860" y="200"/>
                    <a:pt x="4667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195" y="5976"/>
                  </a:cubicBezTo>
                  <a:cubicBezTo>
                    <a:pt x="2914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5"/>
            <p:cNvSpPr/>
            <p:nvPr/>
          </p:nvSpPr>
          <p:spPr>
            <a:xfrm>
              <a:off x="37514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01" y="3122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5"/>
            <p:cNvSpPr/>
            <p:nvPr/>
          </p:nvSpPr>
          <p:spPr>
            <a:xfrm>
              <a:off x="32819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7" y="10568"/>
                    <a:pt x="6007" y="11074"/>
                    <a:pt x="7371" y="11074"/>
                  </a:cubicBezTo>
                  <a:cubicBezTo>
                    <a:pt x="10219" y="11074"/>
                    <a:pt x="12951" y="8869"/>
                    <a:pt x="12951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5"/>
            <p:cNvSpPr/>
            <p:nvPr/>
          </p:nvSpPr>
          <p:spPr>
            <a:xfrm>
              <a:off x="3349625" y="2145900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708" y="6781"/>
                  </a:cubicBezTo>
                  <a:cubicBezTo>
                    <a:pt x="1781" y="6781"/>
                    <a:pt x="293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57"/>
                    <a:pt x="2220" y="5976"/>
                  </a:cubicBezTo>
                  <a:cubicBezTo>
                    <a:pt x="2939" y="6695"/>
                    <a:pt x="3822" y="7018"/>
                    <a:pt x="4688" y="7018"/>
                  </a:cubicBezTo>
                  <a:cubicBezTo>
                    <a:pt x="6493" y="7018"/>
                    <a:pt x="8220" y="5615"/>
                    <a:pt x="8220" y="3489"/>
                  </a:cubicBezTo>
                  <a:cubicBezTo>
                    <a:pt x="8196" y="1562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5"/>
            <p:cNvSpPr/>
            <p:nvPr/>
          </p:nvSpPr>
          <p:spPr>
            <a:xfrm>
              <a:off x="34112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7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4" y="3122"/>
                    <a:pt x="2244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7" y="235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5"/>
            <p:cNvSpPr/>
            <p:nvPr/>
          </p:nvSpPr>
          <p:spPr>
            <a:xfrm>
              <a:off x="34984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59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45" y="2629"/>
                    <a:pt x="2611" y="238"/>
                    <a:pt x="5537" y="238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88" y="11092"/>
                    <a:pt x="12952" y="5141"/>
                    <a:pt x="9464" y="1629"/>
                  </a:cubicBezTo>
                  <a:cubicBezTo>
                    <a:pt x="8339" y="503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5"/>
            <p:cNvSpPr/>
            <p:nvPr/>
          </p:nvSpPr>
          <p:spPr>
            <a:xfrm>
              <a:off x="354902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66" y="6513"/>
                    <a:pt x="4344" y="6813"/>
                    <a:pt x="3536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32"/>
                    <a:pt x="3512" y="232"/>
                  </a:cubicBezTo>
                  <a:close/>
                  <a:moveTo>
                    <a:pt x="3554" y="0"/>
                  </a:moveTo>
                  <a:cubicBezTo>
                    <a:pt x="1746" y="0"/>
                    <a:pt x="0" y="1410"/>
                    <a:pt x="0" y="3524"/>
                  </a:cubicBezTo>
                  <a:cubicBezTo>
                    <a:pt x="0" y="5451"/>
                    <a:pt x="1586" y="7036"/>
                    <a:pt x="3512" y="7036"/>
                  </a:cubicBezTo>
                  <a:cubicBezTo>
                    <a:pt x="6659" y="7036"/>
                    <a:pt x="8220" y="3256"/>
                    <a:pt x="6000" y="1037"/>
                  </a:cubicBezTo>
                  <a:cubicBezTo>
                    <a:pt x="5292" y="320"/>
                    <a:pt x="4416" y="0"/>
                    <a:pt x="3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5"/>
            <p:cNvSpPr/>
            <p:nvPr/>
          </p:nvSpPr>
          <p:spPr>
            <a:xfrm>
              <a:off x="3595350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4" y="2689"/>
                  </a:cubicBezTo>
                  <a:cubicBezTo>
                    <a:pt x="2392" y="2981"/>
                    <a:pt x="2031" y="3112"/>
                    <a:pt x="1676" y="3112"/>
                  </a:cubicBezTo>
                  <a:cubicBezTo>
                    <a:pt x="935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1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5"/>
            <p:cNvSpPr/>
            <p:nvPr/>
          </p:nvSpPr>
          <p:spPr>
            <a:xfrm>
              <a:off x="31587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5"/>
                    <a:pt x="5577" y="10875"/>
                  </a:cubicBezTo>
                  <a:cubicBezTo>
                    <a:pt x="2845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5"/>
            <p:cNvSpPr/>
            <p:nvPr/>
          </p:nvSpPr>
          <p:spPr>
            <a:xfrm>
              <a:off x="3209400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707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85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5"/>
            <p:cNvSpPr/>
            <p:nvPr/>
          </p:nvSpPr>
          <p:spPr>
            <a:xfrm>
              <a:off x="32557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5"/>
            <p:cNvSpPr/>
            <p:nvPr/>
          </p:nvSpPr>
          <p:spPr>
            <a:xfrm>
              <a:off x="362157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5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3" y="10854"/>
                    <a:pt x="318" y="5122"/>
                    <a:pt x="3659" y="1781"/>
                  </a:cubicBezTo>
                  <a:cubicBezTo>
                    <a:pt x="4739" y="700"/>
                    <a:pt x="6070" y="216"/>
                    <a:pt x="7375" y="216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17" y="10568"/>
                    <a:pt x="6007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5"/>
            <p:cNvSpPr/>
            <p:nvPr/>
          </p:nvSpPr>
          <p:spPr>
            <a:xfrm>
              <a:off x="36898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47" y="224"/>
                  </a:moveTo>
                  <a:cubicBezTo>
                    <a:pt x="6337" y="224"/>
                    <a:pt x="7959" y="1534"/>
                    <a:pt x="7976" y="3513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93" y="3269"/>
                    <a:pt x="2342" y="1196"/>
                  </a:cubicBezTo>
                  <a:cubicBezTo>
                    <a:pt x="3013" y="524"/>
                    <a:pt x="3838" y="224"/>
                    <a:pt x="4647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1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5"/>
            <p:cNvSpPr/>
            <p:nvPr/>
          </p:nvSpPr>
          <p:spPr>
            <a:xfrm>
              <a:off x="37514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01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88" y="342"/>
                    <a:pt x="1849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5"/>
            <p:cNvSpPr/>
            <p:nvPr/>
          </p:nvSpPr>
          <p:spPr>
            <a:xfrm>
              <a:off x="32819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5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0"/>
                    <a:pt x="6070" y="216"/>
                    <a:pt x="7375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7" y="10568"/>
                    <a:pt x="6007" y="11073"/>
                    <a:pt x="7371" y="11073"/>
                  </a:cubicBezTo>
                  <a:cubicBezTo>
                    <a:pt x="10219" y="11073"/>
                    <a:pt x="12951" y="8868"/>
                    <a:pt x="12951" y="5537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5"/>
            <p:cNvSpPr/>
            <p:nvPr/>
          </p:nvSpPr>
          <p:spPr>
            <a:xfrm>
              <a:off x="3349625" y="2763575"/>
              <a:ext cx="205525" cy="175650"/>
            </a:xfrm>
            <a:custGeom>
              <a:avLst/>
              <a:gdLst/>
              <a:ahLst/>
              <a:cxnLst/>
              <a:rect l="l" t="t" r="r" b="b"/>
              <a:pathLst>
                <a:path w="8221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708" y="6805"/>
                  </a:cubicBezTo>
                  <a:cubicBezTo>
                    <a:pt x="1781" y="6805"/>
                    <a:pt x="293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36" y="6709"/>
                    <a:pt x="3815" y="7026"/>
                    <a:pt x="4676" y="7026"/>
                  </a:cubicBezTo>
                  <a:cubicBezTo>
                    <a:pt x="6485" y="7026"/>
                    <a:pt x="8220" y="5627"/>
                    <a:pt x="8220" y="3513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5"/>
            <p:cNvSpPr/>
            <p:nvPr/>
          </p:nvSpPr>
          <p:spPr>
            <a:xfrm>
              <a:off x="34112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7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4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7" y="211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902" y="732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5"/>
            <p:cNvSpPr/>
            <p:nvPr/>
          </p:nvSpPr>
          <p:spPr>
            <a:xfrm>
              <a:off x="34984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45" y="2610"/>
                    <a:pt x="2611" y="245"/>
                    <a:pt x="5537" y="220"/>
                  </a:cubicBez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5"/>
            <p:cNvSpPr/>
            <p:nvPr/>
          </p:nvSpPr>
          <p:spPr>
            <a:xfrm>
              <a:off x="3549025" y="2454600"/>
              <a:ext cx="205500" cy="175475"/>
            </a:xfrm>
            <a:custGeom>
              <a:avLst/>
              <a:gdLst/>
              <a:ahLst/>
              <a:cxnLst/>
              <a:rect l="l" t="t" r="r" b="b"/>
              <a:pathLst>
                <a:path w="8220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54" y="5847"/>
                  </a:cubicBezTo>
                  <a:cubicBezTo>
                    <a:pt x="5186" y="6507"/>
                    <a:pt x="4367" y="6802"/>
                    <a:pt x="3564" y="6802"/>
                  </a:cubicBezTo>
                  <a:cubicBezTo>
                    <a:pt x="1870" y="6802"/>
                    <a:pt x="244" y="5491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86" y="7018"/>
                    <a:pt x="3512" y="7018"/>
                  </a:cubicBezTo>
                  <a:cubicBezTo>
                    <a:pt x="6634" y="7018"/>
                    <a:pt x="8220" y="3238"/>
                    <a:pt x="6000" y="1043"/>
                  </a:cubicBezTo>
                  <a:cubicBezTo>
                    <a:pt x="5280" y="323"/>
                    <a:pt x="4396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5"/>
            <p:cNvSpPr/>
            <p:nvPr/>
          </p:nvSpPr>
          <p:spPr>
            <a:xfrm>
              <a:off x="3595350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5"/>
            <p:cNvSpPr/>
            <p:nvPr/>
          </p:nvSpPr>
          <p:spPr>
            <a:xfrm>
              <a:off x="3158775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2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7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5"/>
            <p:cNvSpPr/>
            <p:nvPr/>
          </p:nvSpPr>
          <p:spPr>
            <a:xfrm>
              <a:off x="32094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7" y="238"/>
                    <a:pt x="3512" y="238"/>
                  </a:cubicBezTo>
                  <a:close/>
                  <a:moveTo>
                    <a:pt x="3529" y="0"/>
                  </a:moveTo>
                  <a:cubicBezTo>
                    <a:pt x="1725" y="0"/>
                    <a:pt x="0" y="1397"/>
                    <a:pt x="0" y="3506"/>
                  </a:cubicBezTo>
                  <a:cubicBezTo>
                    <a:pt x="0" y="5457"/>
                    <a:pt x="1585" y="7018"/>
                    <a:pt x="3512" y="7018"/>
                  </a:cubicBezTo>
                  <a:cubicBezTo>
                    <a:pt x="6634" y="7018"/>
                    <a:pt x="8195" y="3238"/>
                    <a:pt x="6000" y="1043"/>
                  </a:cubicBezTo>
                  <a:cubicBezTo>
                    <a:pt x="5280" y="323"/>
                    <a:pt x="4395" y="0"/>
                    <a:pt x="35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5"/>
            <p:cNvSpPr/>
            <p:nvPr/>
          </p:nvSpPr>
          <p:spPr>
            <a:xfrm>
              <a:off x="32557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24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5"/>
            <p:cNvSpPr/>
            <p:nvPr/>
          </p:nvSpPr>
          <p:spPr>
            <a:xfrm>
              <a:off x="36215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8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5"/>
            <p:cNvSpPr/>
            <p:nvPr/>
          </p:nvSpPr>
          <p:spPr>
            <a:xfrm>
              <a:off x="3689250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2" y="223"/>
                  </a:moveTo>
                  <a:cubicBezTo>
                    <a:pt x="6362" y="223"/>
                    <a:pt x="7984" y="1533"/>
                    <a:pt x="8001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67" y="1195"/>
                  </a:cubicBezTo>
                  <a:cubicBezTo>
                    <a:pt x="3038" y="524"/>
                    <a:pt x="3863" y="223"/>
                    <a:pt x="4672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7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5"/>
            <p:cNvSpPr/>
            <p:nvPr/>
          </p:nvSpPr>
          <p:spPr>
            <a:xfrm>
              <a:off x="37514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7" y="3098"/>
                    <a:pt x="293" y="1562"/>
                    <a:pt x="1196" y="635"/>
                  </a:cubicBezTo>
                  <a:cubicBezTo>
                    <a:pt x="1488" y="343"/>
                    <a:pt x="1849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5"/>
            <p:cNvSpPr/>
            <p:nvPr/>
          </p:nvSpPr>
          <p:spPr>
            <a:xfrm>
              <a:off x="32819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3" y="10854"/>
                    <a:pt x="293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5"/>
            <p:cNvSpPr/>
            <p:nvPr/>
          </p:nvSpPr>
          <p:spPr>
            <a:xfrm>
              <a:off x="3349625" y="338125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293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9" y="6716"/>
                    <a:pt x="3805" y="7036"/>
                    <a:pt x="4666" y="7036"/>
                  </a:cubicBezTo>
                  <a:cubicBezTo>
                    <a:pt x="6475" y="7036"/>
                    <a:pt x="8220" y="5627"/>
                    <a:pt x="8220" y="3512"/>
                  </a:cubicBezTo>
                  <a:cubicBezTo>
                    <a:pt x="8196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5"/>
            <p:cNvSpPr/>
            <p:nvPr/>
          </p:nvSpPr>
          <p:spPr>
            <a:xfrm>
              <a:off x="34112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7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4" y="3098"/>
                    <a:pt x="2244" y="3098"/>
                  </a:cubicBezTo>
                  <a:cubicBezTo>
                    <a:pt x="951" y="3098"/>
                    <a:pt x="293" y="1562"/>
                    <a:pt x="1220" y="635"/>
                  </a:cubicBezTo>
                  <a:cubicBezTo>
                    <a:pt x="1512" y="343"/>
                    <a:pt x="1873" y="212"/>
                    <a:pt x="2227" y="212"/>
                  </a:cubicBezTo>
                  <a:close/>
                  <a:moveTo>
                    <a:pt x="2244" y="1"/>
                  </a:moveTo>
                  <a:cubicBezTo>
                    <a:pt x="756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902" y="733"/>
                    <a:pt x="3146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5"/>
            <p:cNvSpPr/>
            <p:nvPr/>
          </p:nvSpPr>
          <p:spPr>
            <a:xfrm>
              <a:off x="34984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45" y="2611"/>
                    <a:pt x="2611" y="245"/>
                    <a:pt x="5537" y="245"/>
                  </a:cubicBezTo>
                  <a:close/>
                  <a:moveTo>
                    <a:pt x="5582" y="1"/>
                  </a:moveTo>
                  <a:cubicBezTo>
                    <a:pt x="2734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8" y="11074"/>
                  </a:cubicBezTo>
                  <a:cubicBezTo>
                    <a:pt x="10498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5"/>
            <p:cNvSpPr/>
            <p:nvPr/>
          </p:nvSpPr>
          <p:spPr>
            <a:xfrm>
              <a:off x="3549025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54" y="5847"/>
                  </a:cubicBezTo>
                  <a:cubicBezTo>
                    <a:pt x="5183" y="6518"/>
                    <a:pt x="4360" y="6818"/>
                    <a:pt x="3552" y="6818"/>
                  </a:cubicBezTo>
                  <a:cubicBezTo>
                    <a:pt x="1863" y="6818"/>
                    <a:pt x="244" y="5503"/>
                    <a:pt x="244" y="3506"/>
                  </a:cubicBezTo>
                  <a:cubicBezTo>
                    <a:pt x="244" y="1701"/>
                    <a:pt x="1707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25" y="5457"/>
                    <a:pt x="1586" y="7018"/>
                    <a:pt x="3512" y="7018"/>
                  </a:cubicBezTo>
                  <a:cubicBezTo>
                    <a:pt x="6659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5"/>
            <p:cNvSpPr/>
            <p:nvPr/>
          </p:nvSpPr>
          <p:spPr>
            <a:xfrm>
              <a:off x="3595350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5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8" y="151"/>
                    <a:pt x="2103" y="1"/>
                    <a:pt x="1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5"/>
            <p:cNvSpPr/>
            <p:nvPr/>
          </p:nvSpPr>
          <p:spPr>
            <a:xfrm>
              <a:off x="31587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2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1" y="8611"/>
                    <a:pt x="2489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5" y="5116"/>
                    <a:pt x="9464" y="1635"/>
                  </a:cubicBezTo>
                  <a:cubicBezTo>
                    <a:pt x="8335" y="506"/>
                    <a:pt x="6945" y="1"/>
                    <a:pt x="5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5"/>
            <p:cNvSpPr/>
            <p:nvPr/>
          </p:nvSpPr>
          <p:spPr>
            <a:xfrm>
              <a:off x="3209400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9" y="6518"/>
                    <a:pt x="4335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707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85" y="7018"/>
                    <a:pt x="3512" y="7018"/>
                  </a:cubicBezTo>
                  <a:cubicBezTo>
                    <a:pt x="6634" y="7018"/>
                    <a:pt x="8219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5"/>
            <p:cNvSpPr/>
            <p:nvPr/>
          </p:nvSpPr>
          <p:spPr>
            <a:xfrm>
              <a:off x="32557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4" y="2683"/>
                  </a:cubicBezTo>
                  <a:cubicBezTo>
                    <a:pt x="2391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1" y="673"/>
                    <a:pt x="1" y="1683"/>
                  </a:cubicBezTo>
                  <a:cubicBezTo>
                    <a:pt x="1" y="2586"/>
                    <a:pt x="732" y="3342"/>
                    <a:pt x="1659" y="3342"/>
                  </a:cubicBezTo>
                  <a:cubicBezTo>
                    <a:pt x="3147" y="3342"/>
                    <a:pt x="3879" y="1537"/>
                    <a:pt x="2830" y="488"/>
                  </a:cubicBezTo>
                  <a:cubicBezTo>
                    <a:pt x="2493" y="151"/>
                    <a:pt x="2081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5"/>
            <p:cNvSpPr/>
            <p:nvPr/>
          </p:nvSpPr>
          <p:spPr>
            <a:xfrm>
              <a:off x="362157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76"/>
                    <a:pt x="3488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5"/>
            <p:cNvSpPr/>
            <p:nvPr/>
          </p:nvSpPr>
          <p:spPr>
            <a:xfrm>
              <a:off x="36898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47" y="224"/>
                  </a:moveTo>
                  <a:cubicBezTo>
                    <a:pt x="6337" y="224"/>
                    <a:pt x="7959" y="1534"/>
                    <a:pt x="7976" y="3513"/>
                  </a:cubicBezTo>
                  <a:cubicBezTo>
                    <a:pt x="7951" y="5342"/>
                    <a:pt x="6488" y="6806"/>
                    <a:pt x="4683" y="6806"/>
                  </a:cubicBezTo>
                  <a:cubicBezTo>
                    <a:pt x="1756" y="6806"/>
                    <a:pt x="293" y="3269"/>
                    <a:pt x="2342" y="1196"/>
                  </a:cubicBezTo>
                  <a:cubicBezTo>
                    <a:pt x="3013" y="525"/>
                    <a:pt x="3838" y="224"/>
                    <a:pt x="4647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6001"/>
                  </a:cubicBezTo>
                  <a:cubicBezTo>
                    <a:pt x="2912" y="6717"/>
                    <a:pt x="3790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5"/>
            <p:cNvSpPr/>
            <p:nvPr/>
          </p:nvSpPr>
          <p:spPr>
            <a:xfrm>
              <a:off x="37514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3" y="1659"/>
                  </a:cubicBezTo>
                  <a:cubicBezTo>
                    <a:pt x="3683" y="2449"/>
                    <a:pt x="3048" y="3099"/>
                    <a:pt x="2263" y="3099"/>
                  </a:cubicBezTo>
                  <a:cubicBezTo>
                    <a:pt x="2249" y="3099"/>
                    <a:pt x="2235" y="3098"/>
                    <a:pt x="2220" y="3098"/>
                  </a:cubicBezTo>
                  <a:cubicBezTo>
                    <a:pt x="927" y="3098"/>
                    <a:pt x="293" y="1537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799" y="3342"/>
                    <a:pt x="2203" y="3342"/>
                  </a:cubicBezTo>
                  <a:cubicBezTo>
                    <a:pt x="3058" y="3342"/>
                    <a:pt x="3879" y="2669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5"/>
            <p:cNvSpPr/>
            <p:nvPr/>
          </p:nvSpPr>
          <p:spPr>
            <a:xfrm>
              <a:off x="32819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1" y="8874"/>
                    <a:pt x="12951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5"/>
            <p:cNvSpPr/>
            <p:nvPr/>
          </p:nvSpPr>
          <p:spPr>
            <a:xfrm>
              <a:off x="3349625" y="3998900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708" y="6806"/>
                  </a:cubicBezTo>
                  <a:cubicBezTo>
                    <a:pt x="1781" y="6806"/>
                    <a:pt x="293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6" y="7037"/>
                    <a:pt x="8220" y="5627"/>
                    <a:pt x="8220" y="3513"/>
                  </a:cubicBezTo>
                  <a:cubicBezTo>
                    <a:pt x="8196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5"/>
            <p:cNvSpPr/>
            <p:nvPr/>
          </p:nvSpPr>
          <p:spPr>
            <a:xfrm>
              <a:off x="34112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4" y="3098"/>
                    <a:pt x="2244" y="3098"/>
                  </a:cubicBezTo>
                  <a:cubicBezTo>
                    <a:pt x="951" y="3098"/>
                    <a:pt x="293" y="1561"/>
                    <a:pt x="1220" y="635"/>
                  </a:cubicBezTo>
                  <a:cubicBezTo>
                    <a:pt x="1509" y="346"/>
                    <a:pt x="1865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6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902" y="757"/>
                    <a:pt x="3146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5"/>
            <p:cNvSpPr/>
            <p:nvPr/>
          </p:nvSpPr>
          <p:spPr>
            <a:xfrm>
              <a:off x="34984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59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45" y="2610"/>
                    <a:pt x="2611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88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5"/>
            <p:cNvSpPr/>
            <p:nvPr/>
          </p:nvSpPr>
          <p:spPr>
            <a:xfrm>
              <a:off x="3549025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66" y="6518"/>
                    <a:pt x="4344" y="6819"/>
                    <a:pt x="3536" y="6819"/>
                  </a:cubicBezTo>
                  <a:cubicBezTo>
                    <a:pt x="1850" y="6819"/>
                    <a:pt x="228" y="5509"/>
                    <a:pt x="244" y="3530"/>
                  </a:cubicBezTo>
                  <a:cubicBezTo>
                    <a:pt x="244" y="1701"/>
                    <a:pt x="1707" y="237"/>
                    <a:pt x="3512" y="237"/>
                  </a:cubicBezTo>
                  <a:close/>
                  <a:moveTo>
                    <a:pt x="3543" y="1"/>
                  </a:moveTo>
                  <a:cubicBezTo>
                    <a:pt x="1739" y="1"/>
                    <a:pt x="0" y="1403"/>
                    <a:pt x="0" y="3530"/>
                  </a:cubicBezTo>
                  <a:cubicBezTo>
                    <a:pt x="0" y="5457"/>
                    <a:pt x="1586" y="7018"/>
                    <a:pt x="3512" y="7042"/>
                  </a:cubicBezTo>
                  <a:cubicBezTo>
                    <a:pt x="6659" y="7042"/>
                    <a:pt x="8220" y="3262"/>
                    <a:pt x="6000" y="1042"/>
                  </a:cubicBezTo>
                  <a:cubicBezTo>
                    <a:pt x="5289" y="323"/>
                    <a:pt x="4409" y="1"/>
                    <a:pt x="35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5"/>
            <p:cNvSpPr/>
            <p:nvPr/>
          </p:nvSpPr>
          <p:spPr>
            <a:xfrm>
              <a:off x="3595350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95" y="2996"/>
                    <a:pt x="2038" y="3125"/>
                    <a:pt x="1687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5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8" y="151"/>
                    <a:pt x="2103" y="0"/>
                    <a:pt x="1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5"/>
            <p:cNvSpPr/>
            <p:nvPr/>
          </p:nvSpPr>
          <p:spPr>
            <a:xfrm>
              <a:off x="31587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13" y="10397"/>
                    <a:pt x="6883" y="10881"/>
                    <a:pt x="5577" y="10881"/>
                  </a:cubicBezTo>
                  <a:cubicBezTo>
                    <a:pt x="2845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6" y="0"/>
                    <a:pt x="1" y="2211"/>
                    <a:pt x="1" y="5561"/>
                  </a:cubicBezTo>
                  <a:cubicBezTo>
                    <a:pt x="1" y="8610"/>
                    <a:pt x="2489" y="11097"/>
                    <a:pt x="5537" y="11097"/>
                  </a:cubicBezTo>
                  <a:cubicBezTo>
                    <a:pt x="10464" y="11097"/>
                    <a:pt x="12952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5"/>
            <p:cNvSpPr/>
            <p:nvPr/>
          </p:nvSpPr>
          <p:spPr>
            <a:xfrm>
              <a:off x="3209400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707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85" y="7018"/>
                    <a:pt x="3512" y="7042"/>
                  </a:cubicBezTo>
                  <a:cubicBezTo>
                    <a:pt x="6634" y="7042"/>
                    <a:pt x="8219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5"/>
            <p:cNvSpPr/>
            <p:nvPr/>
          </p:nvSpPr>
          <p:spPr>
            <a:xfrm>
              <a:off x="32557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4" y="2707"/>
                  </a:cubicBezTo>
                  <a:cubicBezTo>
                    <a:pt x="2387" y="2996"/>
                    <a:pt x="2027" y="3125"/>
                    <a:pt x="1676" y="3125"/>
                  </a:cubicBezTo>
                  <a:cubicBezTo>
                    <a:pt x="930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1" y="673"/>
                    <a:pt x="1" y="1683"/>
                  </a:cubicBezTo>
                  <a:cubicBezTo>
                    <a:pt x="1" y="2585"/>
                    <a:pt x="732" y="3341"/>
                    <a:pt x="1659" y="3341"/>
                  </a:cubicBezTo>
                  <a:cubicBezTo>
                    <a:pt x="3147" y="3341"/>
                    <a:pt x="3879" y="1537"/>
                    <a:pt x="2830" y="488"/>
                  </a:cubicBezTo>
                  <a:cubicBezTo>
                    <a:pt x="2493" y="151"/>
                    <a:pt x="2081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5"/>
            <p:cNvSpPr/>
            <p:nvPr/>
          </p:nvSpPr>
          <p:spPr>
            <a:xfrm>
              <a:off x="362157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6" y="193"/>
                    <a:pt x="12732" y="2318"/>
                    <a:pt x="12732" y="5537"/>
                  </a:cubicBezTo>
                  <a:cubicBezTo>
                    <a:pt x="12732" y="8464"/>
                    <a:pt x="10342" y="10830"/>
                    <a:pt x="7415" y="10830"/>
                  </a:cubicBezTo>
                  <a:cubicBezTo>
                    <a:pt x="2683" y="10830"/>
                    <a:pt x="318" y="5122"/>
                    <a:pt x="3659" y="1757"/>
                  </a:cubicBezTo>
                  <a:cubicBezTo>
                    <a:pt x="4739" y="677"/>
                    <a:pt x="6067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52"/>
                    <a:pt x="3488" y="9439"/>
                  </a:cubicBezTo>
                  <a:cubicBezTo>
                    <a:pt x="4617" y="10569"/>
                    <a:pt x="6007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5"/>
            <p:cNvSpPr/>
            <p:nvPr/>
          </p:nvSpPr>
          <p:spPr>
            <a:xfrm>
              <a:off x="36898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4" y="200"/>
                  </a:moveTo>
                  <a:cubicBezTo>
                    <a:pt x="6335" y="200"/>
                    <a:pt x="7959" y="1515"/>
                    <a:pt x="7976" y="3512"/>
                  </a:cubicBezTo>
                  <a:cubicBezTo>
                    <a:pt x="7951" y="5317"/>
                    <a:pt x="6488" y="6780"/>
                    <a:pt x="4683" y="6780"/>
                  </a:cubicBezTo>
                  <a:cubicBezTo>
                    <a:pt x="1756" y="6780"/>
                    <a:pt x="293" y="3244"/>
                    <a:pt x="2342" y="1171"/>
                  </a:cubicBezTo>
                  <a:cubicBezTo>
                    <a:pt x="3012" y="500"/>
                    <a:pt x="3836" y="200"/>
                    <a:pt x="4644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5975"/>
                  </a:cubicBezTo>
                  <a:cubicBezTo>
                    <a:pt x="2915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5"/>
            <p:cNvSpPr/>
            <p:nvPr/>
          </p:nvSpPr>
          <p:spPr>
            <a:xfrm>
              <a:off x="37514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01" y="3098"/>
                    <a:pt x="2220" y="3122"/>
                  </a:cubicBezTo>
                  <a:cubicBezTo>
                    <a:pt x="927" y="3122"/>
                    <a:pt x="293" y="1561"/>
                    <a:pt x="1196" y="659"/>
                  </a:cubicBezTo>
                  <a:cubicBezTo>
                    <a:pt x="1488" y="367"/>
                    <a:pt x="1849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5"/>
            <p:cNvSpPr/>
            <p:nvPr/>
          </p:nvSpPr>
          <p:spPr>
            <a:xfrm>
              <a:off x="32819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5" y="193"/>
                    <a:pt x="12732" y="2318"/>
                    <a:pt x="12732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83" y="10830"/>
                    <a:pt x="293" y="5122"/>
                    <a:pt x="3659" y="1757"/>
                  </a:cubicBezTo>
                  <a:cubicBezTo>
                    <a:pt x="4738" y="677"/>
                    <a:pt x="6067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7" y="10569"/>
                    <a:pt x="6007" y="11074"/>
                    <a:pt x="7371" y="11074"/>
                  </a:cubicBezTo>
                  <a:cubicBezTo>
                    <a:pt x="10219" y="11074"/>
                    <a:pt x="12951" y="8869"/>
                    <a:pt x="12951" y="5537"/>
                  </a:cubicBezTo>
                  <a:cubicBezTo>
                    <a:pt x="12951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5"/>
            <p:cNvSpPr/>
            <p:nvPr/>
          </p:nvSpPr>
          <p:spPr>
            <a:xfrm>
              <a:off x="3349625" y="4617200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708" y="6780"/>
                  </a:cubicBezTo>
                  <a:cubicBezTo>
                    <a:pt x="1781" y="6780"/>
                    <a:pt x="293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708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40" y="6696"/>
                    <a:pt x="3825" y="7018"/>
                    <a:pt x="4691" y="7018"/>
                  </a:cubicBezTo>
                  <a:cubicBezTo>
                    <a:pt x="6495" y="7018"/>
                    <a:pt x="8220" y="5621"/>
                    <a:pt x="8220" y="3512"/>
                  </a:cubicBezTo>
                  <a:cubicBezTo>
                    <a:pt x="8196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5"/>
            <p:cNvSpPr/>
            <p:nvPr/>
          </p:nvSpPr>
          <p:spPr>
            <a:xfrm>
              <a:off x="34112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7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4" y="3122"/>
                    <a:pt x="2244" y="3122"/>
                  </a:cubicBezTo>
                  <a:cubicBezTo>
                    <a:pt x="951" y="3122"/>
                    <a:pt x="317" y="1561"/>
                    <a:pt x="1220" y="659"/>
                  </a:cubicBezTo>
                  <a:cubicBezTo>
                    <a:pt x="1512" y="367"/>
                    <a:pt x="1873" y="236"/>
                    <a:pt x="2227" y="236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5"/>
            <p:cNvSpPr/>
            <p:nvPr/>
          </p:nvSpPr>
          <p:spPr>
            <a:xfrm>
              <a:off x="34984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45" y="2629"/>
                    <a:pt x="2611" y="239"/>
                    <a:pt x="5537" y="239"/>
                  </a:cubicBezTo>
                  <a:close/>
                  <a:moveTo>
                    <a:pt x="5596" y="0"/>
                  </a:moveTo>
                  <a:cubicBezTo>
                    <a:pt x="2743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17"/>
                    <a:pt x="9464" y="1629"/>
                  </a:cubicBezTo>
                  <a:cubicBezTo>
                    <a:pt x="8339" y="504"/>
                    <a:pt x="6955" y="0"/>
                    <a:pt x="55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5"/>
            <p:cNvSpPr/>
            <p:nvPr/>
          </p:nvSpPr>
          <p:spPr>
            <a:xfrm>
              <a:off x="3549025" y="430802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54" y="5831"/>
                  </a:cubicBezTo>
                  <a:cubicBezTo>
                    <a:pt x="5182" y="6502"/>
                    <a:pt x="4358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86" y="7026"/>
                    <a:pt x="3512" y="7026"/>
                  </a:cubicBezTo>
                  <a:cubicBezTo>
                    <a:pt x="6634" y="7026"/>
                    <a:pt x="8220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5"/>
            <p:cNvSpPr/>
            <p:nvPr/>
          </p:nvSpPr>
          <p:spPr>
            <a:xfrm>
              <a:off x="3595350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5" y="2978"/>
                    <a:pt x="2038" y="3107"/>
                    <a:pt x="1687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1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5"/>
            <p:cNvSpPr/>
            <p:nvPr/>
          </p:nvSpPr>
          <p:spPr>
            <a:xfrm>
              <a:off x="3158775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27" y="5117"/>
                    <a:pt x="9464" y="1629"/>
                  </a:cubicBezTo>
                  <a:cubicBezTo>
                    <a:pt x="8339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5"/>
            <p:cNvSpPr/>
            <p:nvPr/>
          </p:nvSpPr>
          <p:spPr>
            <a:xfrm>
              <a:off x="32094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709"/>
                    <a:pt x="1707" y="221"/>
                    <a:pt x="3512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85" y="7026"/>
                    <a:pt x="3512" y="7026"/>
                  </a:cubicBezTo>
                  <a:cubicBezTo>
                    <a:pt x="6634" y="7026"/>
                    <a:pt x="8195" y="3245"/>
                    <a:pt x="6000" y="1026"/>
                  </a:cubicBezTo>
                  <a:cubicBezTo>
                    <a:pt x="5284" y="318"/>
                    <a:pt x="4405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5"/>
            <p:cNvSpPr/>
            <p:nvPr/>
          </p:nvSpPr>
          <p:spPr>
            <a:xfrm>
              <a:off x="32557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87" y="2978"/>
                    <a:pt x="2027" y="3107"/>
                    <a:pt x="1676" y="3107"/>
                  </a:cubicBezTo>
                  <a:cubicBezTo>
                    <a:pt x="930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5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5"/>
            <p:cNvSpPr/>
            <p:nvPr/>
          </p:nvSpPr>
          <p:spPr>
            <a:xfrm>
              <a:off x="2988675" y="8593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4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5"/>
            <p:cNvSpPr/>
            <p:nvPr/>
          </p:nvSpPr>
          <p:spPr>
            <a:xfrm>
              <a:off x="303927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39" y="246"/>
                    <a:pt x="7927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4" y="5499"/>
                    <a:pt x="244" y="3514"/>
                  </a:cubicBezTo>
                  <a:cubicBezTo>
                    <a:pt x="244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5"/>
            <p:cNvSpPr/>
            <p:nvPr/>
          </p:nvSpPr>
          <p:spPr>
            <a:xfrm>
              <a:off x="30856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5"/>
            <p:cNvSpPr/>
            <p:nvPr/>
          </p:nvSpPr>
          <p:spPr>
            <a:xfrm>
              <a:off x="264902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5"/>
            <p:cNvSpPr/>
            <p:nvPr/>
          </p:nvSpPr>
          <p:spPr>
            <a:xfrm>
              <a:off x="2699850" y="9099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61" y="246"/>
                  </a:moveTo>
                  <a:cubicBezTo>
                    <a:pt x="3475" y="246"/>
                    <a:pt x="3490" y="246"/>
                    <a:pt x="3504" y="246"/>
                  </a:cubicBezTo>
                  <a:cubicBezTo>
                    <a:pt x="6431" y="246"/>
                    <a:pt x="7895" y="3782"/>
                    <a:pt x="5821" y="5856"/>
                  </a:cubicBezTo>
                  <a:cubicBezTo>
                    <a:pt x="5162" y="6515"/>
                    <a:pt x="4346" y="6811"/>
                    <a:pt x="3542" y="6811"/>
                  </a:cubicBezTo>
                  <a:cubicBezTo>
                    <a:pt x="1849" y="6811"/>
                    <a:pt x="212" y="5499"/>
                    <a:pt x="212" y="3514"/>
                  </a:cubicBezTo>
                  <a:cubicBezTo>
                    <a:pt x="212" y="1724"/>
                    <a:pt x="1676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04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84" y="318"/>
                    <a:pt x="4408" y="1"/>
                    <a:pt x="3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5"/>
            <p:cNvSpPr/>
            <p:nvPr/>
          </p:nvSpPr>
          <p:spPr>
            <a:xfrm>
              <a:off x="2745375" y="95630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76" y="220"/>
                    <a:pt x="3610" y="1781"/>
                    <a:pt x="2708" y="2683"/>
                  </a:cubicBezTo>
                  <a:cubicBezTo>
                    <a:pt x="2416" y="2975"/>
                    <a:pt x="2055" y="3107"/>
                    <a:pt x="1700" y="3107"/>
                  </a:cubicBezTo>
                  <a:cubicBezTo>
                    <a:pt x="959" y="3107"/>
                    <a:pt x="244" y="2533"/>
                    <a:pt x="244" y="1659"/>
                  </a:cubicBezTo>
                  <a:cubicBezTo>
                    <a:pt x="244" y="879"/>
                    <a:pt x="879" y="220"/>
                    <a:pt x="1683" y="220"/>
                  </a:cubicBezTo>
                  <a:close/>
                  <a:moveTo>
                    <a:pt x="1697" y="0"/>
                  </a:moveTo>
                  <a:cubicBezTo>
                    <a:pt x="843" y="0"/>
                    <a:pt x="25" y="667"/>
                    <a:pt x="25" y="1659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71" y="3318"/>
                    <a:pt x="3903" y="1537"/>
                    <a:pt x="2854" y="488"/>
                  </a:cubicBezTo>
                  <a:cubicBezTo>
                    <a:pt x="2516" y="151"/>
                    <a:pt x="2103" y="0"/>
                    <a:pt x="16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5"/>
            <p:cNvSpPr/>
            <p:nvPr/>
          </p:nvSpPr>
          <p:spPr>
            <a:xfrm>
              <a:off x="2942325" y="147702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88"/>
                    <a:pt x="10342" y="10854"/>
                    <a:pt x="7391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0"/>
                    <a:pt x="6045" y="217"/>
                    <a:pt x="7351" y="217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2" y="11097"/>
                    <a:pt x="7361" y="11097"/>
                  </a:cubicBezTo>
                  <a:cubicBezTo>
                    <a:pt x="10203" y="11097"/>
                    <a:pt x="12927" y="8886"/>
                    <a:pt x="12927" y="5537"/>
                  </a:cubicBezTo>
                  <a:cubicBezTo>
                    <a:pt x="12927" y="2488"/>
                    <a:pt x="10464" y="25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5"/>
            <p:cNvSpPr/>
            <p:nvPr/>
          </p:nvSpPr>
          <p:spPr>
            <a:xfrm>
              <a:off x="301000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6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1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5"/>
            <p:cNvSpPr/>
            <p:nvPr/>
          </p:nvSpPr>
          <p:spPr>
            <a:xfrm>
              <a:off x="307160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83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902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5"/>
            <p:cNvSpPr/>
            <p:nvPr/>
          </p:nvSpPr>
          <p:spPr>
            <a:xfrm>
              <a:off x="26020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76"/>
                    <a:pt x="3489" y="9464"/>
                  </a:cubicBezTo>
                  <a:cubicBezTo>
                    <a:pt x="4625" y="10592"/>
                    <a:pt x="6016" y="11097"/>
                    <a:pt x="7379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5"/>
            <p:cNvSpPr/>
            <p:nvPr/>
          </p:nvSpPr>
          <p:spPr>
            <a:xfrm>
              <a:off x="2669775" y="1528250"/>
              <a:ext cx="205925" cy="175900"/>
            </a:xfrm>
            <a:custGeom>
              <a:avLst/>
              <a:gdLst/>
              <a:ahLst/>
              <a:cxnLst/>
              <a:rect l="l" t="t" r="r" b="b"/>
              <a:pathLst>
                <a:path w="8237" h="7036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5" y="6715"/>
                    <a:pt x="3815" y="7035"/>
                    <a:pt x="4678" y="7035"/>
                  </a:cubicBezTo>
                  <a:cubicBezTo>
                    <a:pt x="6494" y="7035"/>
                    <a:pt x="8236" y="5620"/>
                    <a:pt x="8220" y="3488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5"/>
            <p:cNvSpPr/>
            <p:nvPr/>
          </p:nvSpPr>
          <p:spPr>
            <a:xfrm>
              <a:off x="27319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5"/>
            <p:cNvSpPr/>
            <p:nvPr/>
          </p:nvSpPr>
          <p:spPr>
            <a:xfrm>
              <a:off x="27722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21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5"/>
            <p:cNvSpPr/>
            <p:nvPr/>
          </p:nvSpPr>
          <p:spPr>
            <a:xfrm>
              <a:off x="2839875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8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57" y="6805"/>
                    <a:pt x="294" y="3244"/>
                    <a:pt x="2391" y="1171"/>
                  </a:cubicBezTo>
                  <a:cubicBezTo>
                    <a:pt x="3058" y="505"/>
                    <a:pt x="3876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5"/>
            <p:cNvSpPr/>
            <p:nvPr/>
          </p:nvSpPr>
          <p:spPr>
            <a:xfrm>
              <a:off x="29020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0" y="217"/>
                  </a:moveTo>
                  <a:cubicBezTo>
                    <a:pt x="2947" y="217"/>
                    <a:pt x="3659" y="803"/>
                    <a:pt x="3659" y="1683"/>
                  </a:cubicBezTo>
                  <a:cubicBezTo>
                    <a:pt x="3635" y="2464"/>
                    <a:pt x="3001" y="3098"/>
                    <a:pt x="2220" y="3098"/>
                  </a:cubicBezTo>
                  <a:cubicBezTo>
                    <a:pt x="928" y="3098"/>
                    <a:pt x="269" y="1537"/>
                    <a:pt x="1196" y="634"/>
                  </a:cubicBezTo>
                  <a:cubicBezTo>
                    <a:pt x="1492" y="346"/>
                    <a:pt x="1850" y="217"/>
                    <a:pt x="2200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6" y="3324"/>
                    <a:pt x="2197" y="3324"/>
                  </a:cubicBezTo>
                  <a:cubicBezTo>
                    <a:pt x="3048" y="3324"/>
                    <a:pt x="3862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5"/>
            <p:cNvSpPr/>
            <p:nvPr/>
          </p:nvSpPr>
          <p:spPr>
            <a:xfrm>
              <a:off x="24325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8" y="5561"/>
                  </a:cubicBezTo>
                  <a:cubicBezTo>
                    <a:pt x="12708" y="8463"/>
                    <a:pt x="10317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7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3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5"/>
            <p:cNvSpPr/>
            <p:nvPr/>
          </p:nvSpPr>
          <p:spPr>
            <a:xfrm>
              <a:off x="2500250" y="12191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9" y="206"/>
                  </a:moveTo>
                  <a:cubicBezTo>
                    <a:pt x="6373" y="206"/>
                    <a:pt x="8001" y="1535"/>
                    <a:pt x="8001" y="3537"/>
                  </a:cubicBezTo>
                  <a:cubicBezTo>
                    <a:pt x="7976" y="5342"/>
                    <a:pt x="6513" y="6805"/>
                    <a:pt x="4708" y="6805"/>
                  </a:cubicBezTo>
                  <a:cubicBezTo>
                    <a:pt x="1757" y="6781"/>
                    <a:pt x="318" y="3244"/>
                    <a:pt x="2391" y="1171"/>
                  </a:cubicBezTo>
                  <a:cubicBezTo>
                    <a:pt x="3058" y="505"/>
                    <a:pt x="3876" y="206"/>
                    <a:pt x="4679" y="206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5"/>
            <p:cNvSpPr/>
            <p:nvPr/>
          </p:nvSpPr>
          <p:spPr>
            <a:xfrm>
              <a:off x="25618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60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5"/>
            <p:cNvSpPr/>
            <p:nvPr/>
          </p:nvSpPr>
          <p:spPr>
            <a:xfrm>
              <a:off x="2942325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5"/>
            <p:cNvSpPr/>
            <p:nvPr/>
          </p:nvSpPr>
          <p:spPr>
            <a:xfrm>
              <a:off x="30100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220" y="5976"/>
                  </a:cubicBezTo>
                  <a:cubicBezTo>
                    <a:pt x="2931" y="6695"/>
                    <a:pt x="3809" y="7018"/>
                    <a:pt x="4671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5"/>
            <p:cNvSpPr/>
            <p:nvPr/>
          </p:nvSpPr>
          <p:spPr>
            <a:xfrm>
              <a:off x="307160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5" y="235"/>
                    <a:pt x="3659" y="809"/>
                    <a:pt x="3659" y="1683"/>
                  </a:cubicBezTo>
                  <a:cubicBezTo>
                    <a:pt x="3659" y="2463"/>
                    <a:pt x="3024" y="3122"/>
                    <a:pt x="2220" y="3122"/>
                  </a:cubicBezTo>
                  <a:cubicBezTo>
                    <a:pt x="951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5"/>
            <p:cNvSpPr/>
            <p:nvPr/>
          </p:nvSpPr>
          <p:spPr>
            <a:xfrm>
              <a:off x="260270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2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3" y="201"/>
                    <a:pt x="7362" y="201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2"/>
                    <a:pt x="3488" y="9439"/>
                  </a:cubicBezTo>
                  <a:cubicBezTo>
                    <a:pt x="4617" y="10568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5"/>
            <p:cNvSpPr/>
            <p:nvPr/>
          </p:nvSpPr>
          <p:spPr>
            <a:xfrm>
              <a:off x="2670375" y="21459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3" y="6781"/>
                  </a:cubicBezTo>
                  <a:cubicBezTo>
                    <a:pt x="1757" y="6781"/>
                    <a:pt x="293" y="3245"/>
                    <a:pt x="2366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6" y="6696"/>
                    <a:pt x="3800" y="7019"/>
                    <a:pt x="4667" y="7019"/>
                  </a:cubicBezTo>
                  <a:cubicBezTo>
                    <a:pt x="6470" y="7019"/>
                    <a:pt x="8196" y="5622"/>
                    <a:pt x="8196" y="3513"/>
                  </a:cubicBezTo>
                  <a:cubicBezTo>
                    <a:pt x="8196" y="1562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5"/>
            <p:cNvSpPr/>
            <p:nvPr/>
          </p:nvSpPr>
          <p:spPr>
            <a:xfrm>
              <a:off x="27319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8" y="3122"/>
                    <a:pt x="294" y="1561"/>
                    <a:pt x="1196" y="659"/>
                  </a:cubicBezTo>
                  <a:cubicBezTo>
                    <a:pt x="1488" y="367"/>
                    <a:pt x="1849" y="235"/>
                    <a:pt x="2204" y="235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1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24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5"/>
            <p:cNvSpPr/>
            <p:nvPr/>
          </p:nvSpPr>
          <p:spPr>
            <a:xfrm>
              <a:off x="2819150" y="17857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5"/>
                    <a:pt x="5566" y="10875"/>
                  </a:cubicBezTo>
                  <a:cubicBezTo>
                    <a:pt x="2833" y="10875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5"/>
            <p:cNvSpPr/>
            <p:nvPr/>
          </p:nvSpPr>
          <p:spPr>
            <a:xfrm>
              <a:off x="2869775" y="18364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4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76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5"/>
            <p:cNvSpPr/>
            <p:nvPr/>
          </p:nvSpPr>
          <p:spPr>
            <a:xfrm>
              <a:off x="2915700" y="1882975"/>
              <a:ext cx="97375" cy="83075"/>
            </a:xfrm>
            <a:custGeom>
              <a:avLst/>
              <a:gdLst/>
              <a:ahLst/>
              <a:cxnLst/>
              <a:rect l="l" t="t" r="r" b="b"/>
              <a:pathLst>
                <a:path w="3895" h="3323" extrusionOk="0">
                  <a:moveTo>
                    <a:pt x="1675" y="225"/>
                  </a:moveTo>
                  <a:cubicBezTo>
                    <a:pt x="2943" y="225"/>
                    <a:pt x="3602" y="1786"/>
                    <a:pt x="2700" y="2689"/>
                  </a:cubicBezTo>
                  <a:cubicBezTo>
                    <a:pt x="2400" y="2981"/>
                    <a:pt x="2036" y="3112"/>
                    <a:pt x="1681" y="3112"/>
                  </a:cubicBezTo>
                  <a:cubicBezTo>
                    <a:pt x="939" y="3112"/>
                    <a:pt x="236" y="2539"/>
                    <a:pt x="236" y="1664"/>
                  </a:cubicBezTo>
                  <a:cubicBezTo>
                    <a:pt x="236" y="859"/>
                    <a:pt x="870" y="225"/>
                    <a:pt x="1675" y="225"/>
                  </a:cubicBezTo>
                  <a:close/>
                  <a:moveTo>
                    <a:pt x="1673" y="0"/>
                  </a:moveTo>
                  <a:cubicBezTo>
                    <a:pt x="817" y="0"/>
                    <a:pt x="0" y="660"/>
                    <a:pt x="17" y="1664"/>
                  </a:cubicBezTo>
                  <a:cubicBezTo>
                    <a:pt x="17" y="2591"/>
                    <a:pt x="748" y="3323"/>
                    <a:pt x="1675" y="3323"/>
                  </a:cubicBezTo>
                  <a:cubicBezTo>
                    <a:pt x="3163" y="3323"/>
                    <a:pt x="3895" y="1542"/>
                    <a:pt x="2846" y="494"/>
                  </a:cubicBezTo>
                  <a:cubicBezTo>
                    <a:pt x="2505" y="153"/>
                    <a:pt x="2085" y="0"/>
                    <a:pt x="1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5"/>
            <p:cNvSpPr/>
            <p:nvPr/>
          </p:nvSpPr>
          <p:spPr>
            <a:xfrm>
              <a:off x="247892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61" y="238"/>
                  </a:moveTo>
                  <a:cubicBezTo>
                    <a:pt x="10293" y="238"/>
                    <a:pt x="12659" y="5970"/>
                    <a:pt x="9317" y="9311"/>
                  </a:cubicBezTo>
                  <a:cubicBezTo>
                    <a:pt x="8229" y="10392"/>
                    <a:pt x="6896" y="10875"/>
                    <a:pt x="5590" y="10875"/>
                  </a:cubicBezTo>
                  <a:cubicBezTo>
                    <a:pt x="2857" y="10875"/>
                    <a:pt x="244" y="8757"/>
                    <a:pt x="244" y="5555"/>
                  </a:cubicBezTo>
                  <a:cubicBezTo>
                    <a:pt x="244" y="2629"/>
                    <a:pt x="2610" y="238"/>
                    <a:pt x="5561" y="238"/>
                  </a:cubicBezTo>
                  <a:close/>
                  <a:moveTo>
                    <a:pt x="5584" y="0"/>
                  </a:moveTo>
                  <a:cubicBezTo>
                    <a:pt x="2731" y="0"/>
                    <a:pt x="0" y="2218"/>
                    <a:pt x="0" y="5555"/>
                  </a:cubicBezTo>
                  <a:cubicBezTo>
                    <a:pt x="0" y="8628"/>
                    <a:pt x="2488" y="11092"/>
                    <a:pt x="5561" y="11092"/>
                  </a:cubicBezTo>
                  <a:cubicBezTo>
                    <a:pt x="10488" y="11092"/>
                    <a:pt x="12951" y="5116"/>
                    <a:pt x="9463" y="1629"/>
                  </a:cubicBezTo>
                  <a:cubicBezTo>
                    <a:pt x="8330" y="503"/>
                    <a:pt x="6943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5"/>
            <p:cNvSpPr/>
            <p:nvPr/>
          </p:nvSpPr>
          <p:spPr>
            <a:xfrm>
              <a:off x="253012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513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76"/>
                    <a:pt x="1562" y="7036"/>
                    <a:pt x="3513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5"/>
            <p:cNvSpPr/>
            <p:nvPr/>
          </p:nvSpPr>
          <p:spPr>
            <a:xfrm>
              <a:off x="2575875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5"/>
            <p:cNvSpPr/>
            <p:nvPr/>
          </p:nvSpPr>
          <p:spPr>
            <a:xfrm>
              <a:off x="2942325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42" y="10829"/>
                    <a:pt x="7391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5"/>
            <p:cNvSpPr/>
            <p:nvPr/>
          </p:nvSpPr>
          <p:spPr>
            <a:xfrm>
              <a:off x="30100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44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8" y="6709"/>
                    <a:pt x="3802" y="7026"/>
                    <a:pt x="4660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5"/>
            <p:cNvSpPr/>
            <p:nvPr/>
          </p:nvSpPr>
          <p:spPr>
            <a:xfrm>
              <a:off x="307160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39"/>
                    <a:pt x="3024" y="3098"/>
                    <a:pt x="2220" y="3098"/>
                  </a:cubicBezTo>
                  <a:cubicBezTo>
                    <a:pt x="951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2" y="2663"/>
                    <a:pt x="3902" y="1659"/>
                  </a:cubicBezTo>
                  <a:cubicBezTo>
                    <a:pt x="3902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5"/>
            <p:cNvSpPr/>
            <p:nvPr/>
          </p:nvSpPr>
          <p:spPr>
            <a:xfrm>
              <a:off x="260270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1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7" y="10568"/>
                    <a:pt x="6005" y="11073"/>
                    <a:pt x="7365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5"/>
            <p:cNvSpPr/>
            <p:nvPr/>
          </p:nvSpPr>
          <p:spPr>
            <a:xfrm>
              <a:off x="26703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488" y="6781"/>
                    <a:pt x="4683" y="6805"/>
                  </a:cubicBezTo>
                  <a:cubicBezTo>
                    <a:pt x="1757" y="6805"/>
                    <a:pt x="293" y="3269"/>
                    <a:pt x="2366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5"/>
            <p:cNvSpPr/>
            <p:nvPr/>
          </p:nvSpPr>
          <p:spPr>
            <a:xfrm>
              <a:off x="27319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781"/>
                    <a:pt x="1050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9" y="2663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5"/>
            <p:cNvSpPr/>
            <p:nvPr/>
          </p:nvSpPr>
          <p:spPr>
            <a:xfrm>
              <a:off x="2819150" y="240382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586" y="220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5"/>
            <p:cNvSpPr/>
            <p:nvPr/>
          </p:nvSpPr>
          <p:spPr>
            <a:xfrm>
              <a:off x="2869775" y="2454400"/>
              <a:ext cx="204875" cy="175675"/>
            </a:xfrm>
            <a:custGeom>
              <a:avLst/>
              <a:gdLst/>
              <a:ahLst/>
              <a:cxnLst/>
              <a:rect l="l" t="t" r="r" b="b"/>
              <a:pathLst>
                <a:path w="8195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29" y="5855"/>
                  </a:cubicBezTo>
                  <a:cubicBezTo>
                    <a:pt x="5162" y="6515"/>
                    <a:pt x="4343" y="6810"/>
                    <a:pt x="3539" y="6810"/>
                  </a:cubicBezTo>
                  <a:cubicBezTo>
                    <a:pt x="1846" y="6810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5"/>
            <p:cNvSpPr/>
            <p:nvPr/>
          </p:nvSpPr>
          <p:spPr>
            <a:xfrm>
              <a:off x="2915700" y="2500625"/>
              <a:ext cx="97375" cy="83700"/>
            </a:xfrm>
            <a:custGeom>
              <a:avLst/>
              <a:gdLst/>
              <a:ahLst/>
              <a:cxnLst/>
              <a:rect l="l" t="t" r="r" b="b"/>
              <a:pathLst>
                <a:path w="3895" h="3348" extrusionOk="0">
                  <a:moveTo>
                    <a:pt x="1675" y="226"/>
                  </a:moveTo>
                  <a:cubicBezTo>
                    <a:pt x="2943" y="226"/>
                    <a:pt x="3578" y="1787"/>
                    <a:pt x="2675" y="2689"/>
                  </a:cubicBezTo>
                  <a:cubicBezTo>
                    <a:pt x="2383" y="2981"/>
                    <a:pt x="2025" y="3113"/>
                    <a:pt x="1674" y="3113"/>
                  </a:cubicBezTo>
                  <a:cubicBezTo>
                    <a:pt x="939" y="3113"/>
                    <a:pt x="236" y="2539"/>
                    <a:pt x="236" y="1665"/>
                  </a:cubicBezTo>
                  <a:cubicBezTo>
                    <a:pt x="236" y="885"/>
                    <a:pt x="870" y="226"/>
                    <a:pt x="1675" y="226"/>
                  </a:cubicBezTo>
                  <a:close/>
                  <a:moveTo>
                    <a:pt x="1673" y="1"/>
                  </a:moveTo>
                  <a:cubicBezTo>
                    <a:pt x="817" y="1"/>
                    <a:pt x="0" y="661"/>
                    <a:pt x="17" y="1665"/>
                  </a:cubicBezTo>
                  <a:cubicBezTo>
                    <a:pt x="17" y="2592"/>
                    <a:pt x="748" y="3324"/>
                    <a:pt x="1675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5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5"/>
            <p:cNvSpPr/>
            <p:nvPr/>
          </p:nvSpPr>
          <p:spPr>
            <a:xfrm>
              <a:off x="247892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1" y="220"/>
                  </a:moveTo>
                  <a:cubicBezTo>
                    <a:pt x="10293" y="220"/>
                    <a:pt x="12659" y="5952"/>
                    <a:pt x="9317" y="9293"/>
                  </a:cubicBezTo>
                  <a:cubicBezTo>
                    <a:pt x="8229" y="10382"/>
                    <a:pt x="6895" y="10868"/>
                    <a:pt x="5589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20"/>
                    <a:pt x="5561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61" y="11074"/>
                  </a:cubicBezTo>
                  <a:cubicBezTo>
                    <a:pt x="10488" y="11074"/>
                    <a:pt x="12927" y="5098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5"/>
            <p:cNvSpPr/>
            <p:nvPr/>
          </p:nvSpPr>
          <p:spPr>
            <a:xfrm>
              <a:off x="2530125" y="2454400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5"/>
                  </a:cubicBezTo>
                  <a:cubicBezTo>
                    <a:pt x="5163" y="6515"/>
                    <a:pt x="4344" y="6810"/>
                    <a:pt x="3540" y="6810"/>
                  </a:cubicBezTo>
                  <a:cubicBezTo>
                    <a:pt x="1847" y="6810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26" y="1"/>
                  </a:moveTo>
                  <a:cubicBezTo>
                    <a:pt x="1724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5976" y="1026"/>
                  </a:cubicBezTo>
                  <a:cubicBezTo>
                    <a:pt x="5260" y="318"/>
                    <a:pt x="4384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5"/>
            <p:cNvSpPr/>
            <p:nvPr/>
          </p:nvSpPr>
          <p:spPr>
            <a:xfrm>
              <a:off x="25758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83" y="3348"/>
                  </a:cubicBezTo>
                  <a:cubicBezTo>
                    <a:pt x="3146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5"/>
            <p:cNvSpPr/>
            <p:nvPr/>
          </p:nvSpPr>
          <p:spPr>
            <a:xfrm>
              <a:off x="2942325" y="333062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6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3"/>
                    <a:pt x="7351" y="11093"/>
                  </a:cubicBezTo>
                  <a:cubicBezTo>
                    <a:pt x="10197" y="11093"/>
                    <a:pt x="12927" y="8874"/>
                    <a:pt x="12927" y="5537"/>
                  </a:cubicBezTo>
                  <a:cubicBezTo>
                    <a:pt x="12927" y="2489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5"/>
            <p:cNvSpPr/>
            <p:nvPr/>
          </p:nvSpPr>
          <p:spPr>
            <a:xfrm>
              <a:off x="301000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3" y="3268"/>
                    <a:pt x="2366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1" y="7036"/>
                    <a:pt x="8196" y="5627"/>
                    <a:pt x="8196" y="3512"/>
                  </a:cubicBezTo>
                  <a:cubicBezTo>
                    <a:pt x="8196" y="1586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5"/>
            <p:cNvSpPr/>
            <p:nvPr/>
          </p:nvSpPr>
          <p:spPr>
            <a:xfrm>
              <a:off x="307160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5" y="212"/>
                    <a:pt x="3659" y="785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2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56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2" y="2664"/>
                    <a:pt x="3902" y="1659"/>
                  </a:cubicBezTo>
                  <a:cubicBezTo>
                    <a:pt x="3902" y="733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5"/>
            <p:cNvSpPr/>
            <p:nvPr/>
          </p:nvSpPr>
          <p:spPr>
            <a:xfrm>
              <a:off x="26020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318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22" y="10589"/>
                    <a:pt x="6009" y="11093"/>
                    <a:pt x="7368" y="11093"/>
                  </a:cubicBezTo>
                  <a:cubicBezTo>
                    <a:pt x="10221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5"/>
            <p:cNvSpPr/>
            <p:nvPr/>
          </p:nvSpPr>
          <p:spPr>
            <a:xfrm>
              <a:off x="266977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8000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86"/>
                    <a:pt x="6659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5"/>
            <p:cNvSpPr/>
            <p:nvPr/>
          </p:nvSpPr>
          <p:spPr>
            <a:xfrm>
              <a:off x="27319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4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2"/>
                    <a:pt x="1196" y="635"/>
                  </a:cubicBezTo>
                  <a:cubicBezTo>
                    <a:pt x="1488" y="343"/>
                    <a:pt x="1849" y="212"/>
                    <a:pt x="2204" y="212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9" y="2664"/>
                    <a:pt x="3879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5"/>
            <p:cNvSpPr/>
            <p:nvPr/>
          </p:nvSpPr>
          <p:spPr>
            <a:xfrm>
              <a:off x="2819150" y="3021475"/>
              <a:ext cx="323200" cy="276875"/>
            </a:xfrm>
            <a:custGeom>
              <a:avLst/>
              <a:gdLst/>
              <a:ahLst/>
              <a:cxnLst/>
              <a:rect l="l" t="t" r="r" b="b"/>
              <a:pathLst>
                <a:path w="12928" h="11075" extrusionOk="0">
                  <a:moveTo>
                    <a:pt x="5537" y="245"/>
                  </a:moveTo>
                  <a:cubicBezTo>
                    <a:pt x="10269" y="245"/>
                    <a:pt x="12635" y="5952"/>
                    <a:pt x="9293" y="9318"/>
                  </a:cubicBezTo>
                  <a:cubicBezTo>
                    <a:pt x="8214" y="10398"/>
                    <a:pt x="6885" y="10881"/>
                    <a:pt x="5580" y="10881"/>
                  </a:cubicBezTo>
                  <a:cubicBezTo>
                    <a:pt x="2847" y="10881"/>
                    <a:pt x="220" y="8757"/>
                    <a:pt x="220" y="5538"/>
                  </a:cubicBezTo>
                  <a:cubicBezTo>
                    <a:pt x="220" y="2611"/>
                    <a:pt x="2586" y="245"/>
                    <a:pt x="5537" y="245"/>
                  </a:cubicBezTo>
                  <a:close/>
                  <a:moveTo>
                    <a:pt x="5563" y="1"/>
                  </a:moveTo>
                  <a:cubicBezTo>
                    <a:pt x="2722" y="1"/>
                    <a:pt x="1" y="2206"/>
                    <a:pt x="1" y="5538"/>
                  </a:cubicBezTo>
                  <a:cubicBezTo>
                    <a:pt x="1" y="8611"/>
                    <a:pt x="2464" y="11074"/>
                    <a:pt x="5537" y="11074"/>
                  </a:cubicBezTo>
                  <a:cubicBezTo>
                    <a:pt x="10464" y="11074"/>
                    <a:pt x="12927" y="5123"/>
                    <a:pt x="9440" y="1635"/>
                  </a:cubicBezTo>
                  <a:cubicBezTo>
                    <a:pt x="8310" y="506"/>
                    <a:pt x="6923" y="1"/>
                    <a:pt x="55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5"/>
            <p:cNvSpPr/>
            <p:nvPr/>
          </p:nvSpPr>
          <p:spPr>
            <a:xfrm>
              <a:off x="2869775" y="3072275"/>
              <a:ext cx="204875" cy="175450"/>
            </a:xfrm>
            <a:custGeom>
              <a:avLst/>
              <a:gdLst/>
              <a:ahLst/>
              <a:cxnLst/>
              <a:rect l="l" t="t" r="r" b="b"/>
              <a:pathLst>
                <a:path w="8195" h="7018" extrusionOk="0">
                  <a:moveTo>
                    <a:pt x="3512" y="238"/>
                  </a:moveTo>
                  <a:cubicBezTo>
                    <a:pt x="6439" y="238"/>
                    <a:pt x="7902" y="3774"/>
                    <a:pt x="5829" y="5847"/>
                  </a:cubicBezTo>
                  <a:cubicBezTo>
                    <a:pt x="5158" y="6519"/>
                    <a:pt x="4333" y="6819"/>
                    <a:pt x="3524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5"/>
            <p:cNvSpPr/>
            <p:nvPr/>
          </p:nvSpPr>
          <p:spPr>
            <a:xfrm>
              <a:off x="2915700" y="3118450"/>
              <a:ext cx="97375" cy="83550"/>
            </a:xfrm>
            <a:custGeom>
              <a:avLst/>
              <a:gdLst/>
              <a:ahLst/>
              <a:cxnLst/>
              <a:rect l="l" t="t" r="r" b="b"/>
              <a:pathLst>
                <a:path w="3895" h="3342" extrusionOk="0">
                  <a:moveTo>
                    <a:pt x="1675" y="220"/>
                  </a:moveTo>
                  <a:cubicBezTo>
                    <a:pt x="2943" y="220"/>
                    <a:pt x="3602" y="1781"/>
                    <a:pt x="2700" y="2683"/>
                  </a:cubicBezTo>
                  <a:cubicBezTo>
                    <a:pt x="2399" y="2984"/>
                    <a:pt x="2033" y="3118"/>
                    <a:pt x="1677" y="3118"/>
                  </a:cubicBezTo>
                  <a:cubicBezTo>
                    <a:pt x="937" y="3118"/>
                    <a:pt x="236" y="2540"/>
                    <a:pt x="236" y="1683"/>
                  </a:cubicBezTo>
                  <a:cubicBezTo>
                    <a:pt x="236" y="878"/>
                    <a:pt x="870" y="220"/>
                    <a:pt x="1675" y="220"/>
                  </a:cubicBezTo>
                  <a:close/>
                  <a:moveTo>
                    <a:pt x="1687" y="1"/>
                  </a:moveTo>
                  <a:cubicBezTo>
                    <a:pt x="826" y="1"/>
                    <a:pt x="0" y="673"/>
                    <a:pt x="17" y="1683"/>
                  </a:cubicBezTo>
                  <a:cubicBezTo>
                    <a:pt x="17" y="2586"/>
                    <a:pt x="748" y="3342"/>
                    <a:pt x="1675" y="3342"/>
                  </a:cubicBezTo>
                  <a:cubicBezTo>
                    <a:pt x="3163" y="3342"/>
                    <a:pt x="3895" y="1537"/>
                    <a:pt x="2846" y="488"/>
                  </a:cubicBezTo>
                  <a:cubicBezTo>
                    <a:pt x="2509" y="151"/>
                    <a:pt x="2094" y="1"/>
                    <a:pt x="16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5"/>
            <p:cNvSpPr/>
            <p:nvPr/>
          </p:nvSpPr>
          <p:spPr>
            <a:xfrm>
              <a:off x="2478925" y="30215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1" y="244"/>
                  </a:moveTo>
                  <a:cubicBezTo>
                    <a:pt x="10293" y="244"/>
                    <a:pt x="12659" y="5951"/>
                    <a:pt x="9317" y="9317"/>
                  </a:cubicBezTo>
                  <a:cubicBezTo>
                    <a:pt x="8230" y="10397"/>
                    <a:pt x="6898" y="10880"/>
                    <a:pt x="5593" y="10880"/>
                  </a:cubicBezTo>
                  <a:cubicBezTo>
                    <a:pt x="2859" y="10880"/>
                    <a:pt x="244" y="8756"/>
                    <a:pt x="244" y="5537"/>
                  </a:cubicBezTo>
                  <a:cubicBezTo>
                    <a:pt x="244" y="2610"/>
                    <a:pt x="2610" y="244"/>
                    <a:pt x="5561" y="244"/>
                  </a:cubicBezTo>
                  <a:close/>
                  <a:moveTo>
                    <a:pt x="5573" y="1"/>
                  </a:moveTo>
                  <a:cubicBezTo>
                    <a:pt x="2724" y="1"/>
                    <a:pt x="0" y="2212"/>
                    <a:pt x="0" y="5561"/>
                  </a:cubicBezTo>
                  <a:cubicBezTo>
                    <a:pt x="0" y="8595"/>
                    <a:pt x="2464" y="11073"/>
                    <a:pt x="5516" y="11073"/>
                  </a:cubicBezTo>
                  <a:cubicBezTo>
                    <a:pt x="5531" y="11073"/>
                    <a:pt x="5546" y="11073"/>
                    <a:pt x="5561" y="11073"/>
                  </a:cubicBezTo>
                  <a:cubicBezTo>
                    <a:pt x="10488" y="11073"/>
                    <a:pt x="12951" y="5098"/>
                    <a:pt x="9463" y="1634"/>
                  </a:cubicBezTo>
                  <a:cubicBezTo>
                    <a:pt x="8327" y="506"/>
                    <a:pt x="6936" y="1"/>
                    <a:pt x="5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5"/>
            <p:cNvSpPr/>
            <p:nvPr/>
          </p:nvSpPr>
          <p:spPr>
            <a:xfrm>
              <a:off x="2529725" y="3072275"/>
              <a:ext cx="205300" cy="175450"/>
            </a:xfrm>
            <a:custGeom>
              <a:avLst/>
              <a:gdLst/>
              <a:ahLst/>
              <a:cxnLst/>
              <a:rect l="l" t="t" r="r" b="b"/>
              <a:pathLst>
                <a:path w="8212" h="7018" extrusionOk="0">
                  <a:moveTo>
                    <a:pt x="3529" y="238"/>
                  </a:moveTo>
                  <a:cubicBezTo>
                    <a:pt x="6456" y="238"/>
                    <a:pt x="7919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5" y="6818"/>
                    <a:pt x="236" y="5503"/>
                    <a:pt x="236" y="3506"/>
                  </a:cubicBezTo>
                  <a:cubicBezTo>
                    <a:pt x="236" y="1701"/>
                    <a:pt x="1700" y="238"/>
                    <a:pt x="3529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0" y="1403"/>
                    <a:pt x="17" y="3530"/>
                  </a:cubicBezTo>
                  <a:cubicBezTo>
                    <a:pt x="17" y="5457"/>
                    <a:pt x="1578" y="7018"/>
                    <a:pt x="3529" y="7018"/>
                  </a:cubicBezTo>
                  <a:cubicBezTo>
                    <a:pt x="6651" y="7018"/>
                    <a:pt x="8212" y="3237"/>
                    <a:pt x="5992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5"/>
            <p:cNvSpPr/>
            <p:nvPr/>
          </p:nvSpPr>
          <p:spPr>
            <a:xfrm>
              <a:off x="25758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1" y="220"/>
                    <a:pt x="3610" y="1781"/>
                    <a:pt x="2683" y="2683"/>
                  </a:cubicBezTo>
                  <a:cubicBezTo>
                    <a:pt x="2390" y="2984"/>
                    <a:pt x="2027" y="3118"/>
                    <a:pt x="1672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83" y="3342"/>
                  </a:cubicBezTo>
                  <a:cubicBezTo>
                    <a:pt x="3146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5"/>
            <p:cNvSpPr/>
            <p:nvPr/>
          </p:nvSpPr>
          <p:spPr>
            <a:xfrm>
              <a:off x="2942325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42" y="10854"/>
                    <a:pt x="7391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5"/>
            <p:cNvSpPr/>
            <p:nvPr/>
          </p:nvSpPr>
          <p:spPr>
            <a:xfrm>
              <a:off x="30100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29" y="6717"/>
                    <a:pt x="3802" y="7037"/>
                    <a:pt x="4660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35" y="25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5"/>
            <p:cNvSpPr/>
            <p:nvPr/>
          </p:nvSpPr>
          <p:spPr>
            <a:xfrm>
              <a:off x="307160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4" y="3098"/>
                    <a:pt x="2220" y="3098"/>
                  </a:cubicBezTo>
                  <a:cubicBezTo>
                    <a:pt x="951" y="3098"/>
                    <a:pt x="293" y="1561"/>
                    <a:pt x="1195" y="635"/>
                  </a:cubicBezTo>
                  <a:cubicBezTo>
                    <a:pt x="1492" y="346"/>
                    <a:pt x="1851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56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2" y="2669"/>
                    <a:pt x="3902" y="1659"/>
                  </a:cubicBezTo>
                  <a:cubicBezTo>
                    <a:pt x="3902" y="757"/>
                    <a:pt x="3146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5"/>
            <p:cNvSpPr/>
            <p:nvPr/>
          </p:nvSpPr>
          <p:spPr>
            <a:xfrm>
              <a:off x="260270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1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0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1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5"/>
            <p:cNvSpPr/>
            <p:nvPr/>
          </p:nvSpPr>
          <p:spPr>
            <a:xfrm>
              <a:off x="26703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66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1" y="7037"/>
                    <a:pt x="8196" y="5627"/>
                    <a:pt x="8196" y="3513"/>
                  </a:cubicBezTo>
                  <a:cubicBezTo>
                    <a:pt x="8196" y="1586"/>
                    <a:pt x="6635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5"/>
            <p:cNvSpPr/>
            <p:nvPr/>
          </p:nvSpPr>
          <p:spPr>
            <a:xfrm>
              <a:off x="2731950" y="4045250"/>
              <a:ext cx="96975" cy="83375"/>
            </a:xfrm>
            <a:custGeom>
              <a:avLst/>
              <a:gdLst/>
              <a:ahLst/>
              <a:cxnLst/>
              <a:rect l="l" t="t" r="r" b="b"/>
              <a:pathLst>
                <a:path w="3879" h="3335" extrusionOk="0">
                  <a:moveTo>
                    <a:pt x="2193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61"/>
                    <a:pt x="1196" y="635"/>
                  </a:cubicBezTo>
                  <a:cubicBezTo>
                    <a:pt x="1485" y="346"/>
                    <a:pt x="1842" y="217"/>
                    <a:pt x="2193" y="217"/>
                  </a:cubicBezTo>
                  <a:close/>
                  <a:moveTo>
                    <a:pt x="2220" y="1"/>
                  </a:moveTo>
                  <a:cubicBezTo>
                    <a:pt x="733" y="1"/>
                    <a:pt x="1" y="1781"/>
                    <a:pt x="1050" y="2830"/>
                  </a:cubicBezTo>
                  <a:cubicBezTo>
                    <a:pt x="1391" y="3179"/>
                    <a:pt x="1809" y="3334"/>
                    <a:pt x="2218" y="3334"/>
                  </a:cubicBezTo>
                  <a:cubicBezTo>
                    <a:pt x="3068" y="3334"/>
                    <a:pt x="3879" y="2663"/>
                    <a:pt x="3879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5"/>
            <p:cNvSpPr/>
            <p:nvPr/>
          </p:nvSpPr>
          <p:spPr>
            <a:xfrm>
              <a:off x="2819150" y="3639175"/>
              <a:ext cx="323200" cy="277450"/>
            </a:xfrm>
            <a:custGeom>
              <a:avLst/>
              <a:gdLst/>
              <a:ahLst/>
              <a:cxnLst/>
              <a:rect l="l" t="t" r="r" b="b"/>
              <a:pathLst>
                <a:path w="12928" h="11098" extrusionOk="0">
                  <a:moveTo>
                    <a:pt x="5537" y="244"/>
                  </a:moveTo>
                  <a:cubicBezTo>
                    <a:pt x="10269" y="244"/>
                    <a:pt x="12635" y="5975"/>
                    <a:pt x="9293" y="9317"/>
                  </a:cubicBezTo>
                  <a:cubicBezTo>
                    <a:pt x="8205" y="10397"/>
                    <a:pt x="6872" y="10881"/>
                    <a:pt x="5566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6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1" y="2211"/>
                    <a:pt x="1" y="5561"/>
                  </a:cubicBezTo>
                  <a:cubicBezTo>
                    <a:pt x="1" y="8610"/>
                    <a:pt x="2464" y="11097"/>
                    <a:pt x="5537" y="11097"/>
                  </a:cubicBezTo>
                  <a:cubicBezTo>
                    <a:pt x="10464" y="11097"/>
                    <a:pt x="12927" y="5122"/>
                    <a:pt x="9440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5"/>
            <p:cNvSpPr/>
            <p:nvPr/>
          </p:nvSpPr>
          <p:spPr>
            <a:xfrm>
              <a:off x="2869775" y="3689950"/>
              <a:ext cx="204875" cy="176050"/>
            </a:xfrm>
            <a:custGeom>
              <a:avLst/>
              <a:gdLst/>
              <a:ahLst/>
              <a:cxnLst/>
              <a:rect l="l" t="t" r="r" b="b"/>
              <a:pathLst>
                <a:path w="8195" h="7042" extrusionOk="0">
                  <a:moveTo>
                    <a:pt x="3512" y="237"/>
                  </a:moveTo>
                  <a:cubicBezTo>
                    <a:pt x="6439" y="237"/>
                    <a:pt x="7902" y="3774"/>
                    <a:pt x="5829" y="5847"/>
                  </a:cubicBezTo>
                  <a:cubicBezTo>
                    <a:pt x="5158" y="6518"/>
                    <a:pt x="4333" y="6819"/>
                    <a:pt x="3524" y="6819"/>
                  </a:cubicBezTo>
                  <a:cubicBezTo>
                    <a:pt x="1836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2" y="1"/>
                  </a:moveTo>
                  <a:cubicBezTo>
                    <a:pt x="1727" y="1"/>
                    <a:pt x="0" y="1403"/>
                    <a:pt x="0" y="3530"/>
                  </a:cubicBezTo>
                  <a:cubicBezTo>
                    <a:pt x="0" y="5457"/>
                    <a:pt x="1561" y="7042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5"/>
            <p:cNvSpPr/>
            <p:nvPr/>
          </p:nvSpPr>
          <p:spPr>
            <a:xfrm>
              <a:off x="2915700" y="3736125"/>
              <a:ext cx="97375" cy="83550"/>
            </a:xfrm>
            <a:custGeom>
              <a:avLst/>
              <a:gdLst/>
              <a:ahLst/>
              <a:cxnLst/>
              <a:rect l="l" t="t" r="r" b="b"/>
              <a:pathLst>
                <a:path w="3895" h="3342" extrusionOk="0">
                  <a:moveTo>
                    <a:pt x="1675" y="244"/>
                  </a:moveTo>
                  <a:cubicBezTo>
                    <a:pt x="2943" y="244"/>
                    <a:pt x="3602" y="1780"/>
                    <a:pt x="2700" y="2707"/>
                  </a:cubicBezTo>
                  <a:cubicBezTo>
                    <a:pt x="2403" y="2996"/>
                    <a:pt x="2043" y="3125"/>
                    <a:pt x="1692" y="3125"/>
                  </a:cubicBezTo>
                  <a:cubicBezTo>
                    <a:pt x="946" y="3125"/>
                    <a:pt x="236" y="2545"/>
                    <a:pt x="236" y="1683"/>
                  </a:cubicBezTo>
                  <a:cubicBezTo>
                    <a:pt x="236" y="878"/>
                    <a:pt x="870" y="244"/>
                    <a:pt x="1675" y="244"/>
                  </a:cubicBezTo>
                  <a:close/>
                  <a:moveTo>
                    <a:pt x="1687" y="0"/>
                  </a:moveTo>
                  <a:cubicBezTo>
                    <a:pt x="826" y="0"/>
                    <a:pt x="0" y="673"/>
                    <a:pt x="17" y="1683"/>
                  </a:cubicBezTo>
                  <a:cubicBezTo>
                    <a:pt x="17" y="2585"/>
                    <a:pt x="748" y="3341"/>
                    <a:pt x="1675" y="3341"/>
                  </a:cubicBezTo>
                  <a:cubicBezTo>
                    <a:pt x="3163" y="3341"/>
                    <a:pt x="3895" y="1537"/>
                    <a:pt x="2846" y="488"/>
                  </a:cubicBezTo>
                  <a:cubicBezTo>
                    <a:pt x="2509" y="151"/>
                    <a:pt x="2094" y="0"/>
                    <a:pt x="16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5"/>
            <p:cNvSpPr/>
            <p:nvPr/>
          </p:nvSpPr>
          <p:spPr>
            <a:xfrm>
              <a:off x="247892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61" y="244"/>
                  </a:moveTo>
                  <a:cubicBezTo>
                    <a:pt x="10293" y="244"/>
                    <a:pt x="12659" y="5975"/>
                    <a:pt x="9317" y="9317"/>
                  </a:cubicBezTo>
                  <a:cubicBezTo>
                    <a:pt x="8229" y="10397"/>
                    <a:pt x="6896" y="10881"/>
                    <a:pt x="5590" y="10881"/>
                  </a:cubicBezTo>
                  <a:cubicBezTo>
                    <a:pt x="2857" y="10881"/>
                    <a:pt x="244" y="8763"/>
                    <a:pt x="244" y="5561"/>
                  </a:cubicBezTo>
                  <a:cubicBezTo>
                    <a:pt x="244" y="2610"/>
                    <a:pt x="2610" y="244"/>
                    <a:pt x="5561" y="244"/>
                  </a:cubicBezTo>
                  <a:close/>
                  <a:moveTo>
                    <a:pt x="5573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61" y="11097"/>
                  </a:cubicBezTo>
                  <a:cubicBezTo>
                    <a:pt x="10488" y="11073"/>
                    <a:pt x="12951" y="5122"/>
                    <a:pt x="9463" y="1634"/>
                  </a:cubicBezTo>
                  <a:cubicBezTo>
                    <a:pt x="8327" y="506"/>
                    <a:pt x="6936" y="0"/>
                    <a:pt x="55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5"/>
            <p:cNvSpPr/>
            <p:nvPr/>
          </p:nvSpPr>
          <p:spPr>
            <a:xfrm>
              <a:off x="253012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4" y="237"/>
                    <a:pt x="3513" y="237"/>
                  </a:cubicBezTo>
                  <a:close/>
                  <a:moveTo>
                    <a:pt x="3526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42"/>
                    <a:pt x="3513" y="7042"/>
                  </a:cubicBezTo>
                  <a:cubicBezTo>
                    <a:pt x="6635" y="7042"/>
                    <a:pt x="8196" y="3262"/>
                    <a:pt x="5976" y="1042"/>
                  </a:cubicBezTo>
                  <a:cubicBezTo>
                    <a:pt x="5265" y="323"/>
                    <a:pt x="4387" y="1"/>
                    <a:pt x="35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5"/>
            <p:cNvSpPr/>
            <p:nvPr/>
          </p:nvSpPr>
          <p:spPr>
            <a:xfrm>
              <a:off x="25758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1" y="244"/>
                    <a:pt x="3610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83" y="3341"/>
                  </a:cubicBezTo>
                  <a:cubicBezTo>
                    <a:pt x="3146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5"/>
            <p:cNvSpPr/>
            <p:nvPr/>
          </p:nvSpPr>
          <p:spPr>
            <a:xfrm>
              <a:off x="2942325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8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42" y="10830"/>
                    <a:pt x="7391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0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5"/>
            <p:cNvSpPr/>
            <p:nvPr/>
          </p:nvSpPr>
          <p:spPr>
            <a:xfrm>
              <a:off x="30100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5"/>
            <p:cNvSpPr/>
            <p:nvPr/>
          </p:nvSpPr>
          <p:spPr>
            <a:xfrm>
              <a:off x="307160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5" y="236"/>
                    <a:pt x="3659" y="809"/>
                    <a:pt x="3659" y="1683"/>
                  </a:cubicBezTo>
                  <a:cubicBezTo>
                    <a:pt x="3659" y="2464"/>
                    <a:pt x="3024" y="3098"/>
                    <a:pt x="2220" y="3122"/>
                  </a:cubicBezTo>
                  <a:cubicBezTo>
                    <a:pt x="951" y="3122"/>
                    <a:pt x="293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2" y="2675"/>
                    <a:pt x="3902" y="1683"/>
                  </a:cubicBezTo>
                  <a:cubicBezTo>
                    <a:pt x="3902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5"/>
            <p:cNvSpPr/>
            <p:nvPr/>
          </p:nvSpPr>
          <p:spPr>
            <a:xfrm>
              <a:off x="260270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390" y="1"/>
                  </a:moveTo>
                  <a:cubicBezTo>
                    <a:pt x="2464" y="1"/>
                    <a:pt x="0" y="5952"/>
                    <a:pt x="3488" y="9439"/>
                  </a:cubicBezTo>
                  <a:cubicBezTo>
                    <a:pt x="4617" y="10569"/>
                    <a:pt x="6005" y="11074"/>
                    <a:pt x="7365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5"/>
            <p:cNvSpPr/>
            <p:nvPr/>
          </p:nvSpPr>
          <p:spPr>
            <a:xfrm>
              <a:off x="26703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683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7" y="7018"/>
                  </a:cubicBezTo>
                  <a:cubicBezTo>
                    <a:pt x="6470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5"/>
            <p:cNvSpPr/>
            <p:nvPr/>
          </p:nvSpPr>
          <p:spPr>
            <a:xfrm>
              <a:off x="27319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15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4" y="1561"/>
                    <a:pt x="1196" y="659"/>
                  </a:cubicBezTo>
                  <a:cubicBezTo>
                    <a:pt x="1496" y="367"/>
                    <a:pt x="1860" y="236"/>
                    <a:pt x="2215" y="236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8" y="3192"/>
                    <a:pt x="1801" y="3342"/>
                    <a:pt x="2207" y="3342"/>
                  </a:cubicBezTo>
                  <a:cubicBezTo>
                    <a:pt x="3061" y="3342"/>
                    <a:pt x="3879" y="2675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5"/>
            <p:cNvSpPr/>
            <p:nvPr/>
          </p:nvSpPr>
          <p:spPr>
            <a:xfrm>
              <a:off x="2819150" y="4256975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5537" y="239"/>
                  </a:moveTo>
                  <a:cubicBezTo>
                    <a:pt x="10269" y="239"/>
                    <a:pt x="12635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5" y="10876"/>
                    <a:pt x="220" y="8757"/>
                    <a:pt x="220" y="5556"/>
                  </a:cubicBezTo>
                  <a:cubicBezTo>
                    <a:pt x="220" y="2629"/>
                    <a:pt x="2586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6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7"/>
                    <a:pt x="9440" y="1629"/>
                  </a:cubicBezTo>
                  <a:cubicBezTo>
                    <a:pt x="8314" y="504"/>
                    <a:pt x="6933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5"/>
            <p:cNvSpPr/>
            <p:nvPr/>
          </p:nvSpPr>
          <p:spPr>
            <a:xfrm>
              <a:off x="2869775" y="4308025"/>
              <a:ext cx="204875" cy="175650"/>
            </a:xfrm>
            <a:custGeom>
              <a:avLst/>
              <a:gdLst/>
              <a:ahLst/>
              <a:cxnLst/>
              <a:rect l="l" t="t" r="r" b="b"/>
              <a:pathLst>
                <a:path w="8195" h="7026" extrusionOk="0">
                  <a:moveTo>
                    <a:pt x="3512" y="221"/>
                  </a:moveTo>
                  <a:cubicBezTo>
                    <a:pt x="6439" y="221"/>
                    <a:pt x="7902" y="3757"/>
                    <a:pt x="5829" y="5831"/>
                  </a:cubicBezTo>
                  <a:cubicBezTo>
                    <a:pt x="5158" y="6502"/>
                    <a:pt x="4333" y="6802"/>
                    <a:pt x="3524" y="6802"/>
                  </a:cubicBezTo>
                  <a:cubicBezTo>
                    <a:pt x="1836" y="6802"/>
                    <a:pt x="220" y="5493"/>
                    <a:pt x="220" y="3514"/>
                  </a:cubicBezTo>
                  <a:cubicBezTo>
                    <a:pt x="220" y="1684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7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5"/>
            <p:cNvSpPr/>
            <p:nvPr/>
          </p:nvSpPr>
          <p:spPr>
            <a:xfrm>
              <a:off x="2915700" y="4354250"/>
              <a:ext cx="97375" cy="83100"/>
            </a:xfrm>
            <a:custGeom>
              <a:avLst/>
              <a:gdLst/>
              <a:ahLst/>
              <a:cxnLst/>
              <a:rect l="l" t="t" r="r" b="b"/>
              <a:pathLst>
                <a:path w="3895" h="3324" extrusionOk="0">
                  <a:moveTo>
                    <a:pt x="1675" y="226"/>
                  </a:moveTo>
                  <a:cubicBezTo>
                    <a:pt x="2943" y="226"/>
                    <a:pt x="3578" y="1787"/>
                    <a:pt x="2675" y="2689"/>
                  </a:cubicBezTo>
                  <a:cubicBezTo>
                    <a:pt x="2386" y="2978"/>
                    <a:pt x="2032" y="3107"/>
                    <a:pt x="1684" y="3107"/>
                  </a:cubicBezTo>
                  <a:cubicBezTo>
                    <a:pt x="946" y="3107"/>
                    <a:pt x="236" y="2527"/>
                    <a:pt x="236" y="1665"/>
                  </a:cubicBezTo>
                  <a:cubicBezTo>
                    <a:pt x="236" y="860"/>
                    <a:pt x="870" y="226"/>
                    <a:pt x="1675" y="226"/>
                  </a:cubicBezTo>
                  <a:close/>
                  <a:moveTo>
                    <a:pt x="1673" y="0"/>
                  </a:moveTo>
                  <a:cubicBezTo>
                    <a:pt x="817" y="0"/>
                    <a:pt x="0" y="660"/>
                    <a:pt x="17" y="1665"/>
                  </a:cubicBezTo>
                  <a:cubicBezTo>
                    <a:pt x="17" y="2591"/>
                    <a:pt x="748" y="3323"/>
                    <a:pt x="1675" y="3323"/>
                  </a:cubicBezTo>
                  <a:cubicBezTo>
                    <a:pt x="3163" y="3323"/>
                    <a:pt x="3895" y="1543"/>
                    <a:pt x="2846" y="494"/>
                  </a:cubicBezTo>
                  <a:cubicBezTo>
                    <a:pt x="2505" y="153"/>
                    <a:pt x="2085" y="0"/>
                    <a:pt x="16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5"/>
            <p:cNvSpPr/>
            <p:nvPr/>
          </p:nvSpPr>
          <p:spPr>
            <a:xfrm>
              <a:off x="247892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61" y="239"/>
                  </a:moveTo>
                  <a:cubicBezTo>
                    <a:pt x="10293" y="239"/>
                    <a:pt x="12659" y="5970"/>
                    <a:pt x="9317" y="9312"/>
                  </a:cubicBezTo>
                  <a:cubicBezTo>
                    <a:pt x="8229" y="10392"/>
                    <a:pt x="6896" y="10876"/>
                    <a:pt x="5590" y="10876"/>
                  </a:cubicBezTo>
                  <a:cubicBezTo>
                    <a:pt x="2857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61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61" y="11092"/>
                  </a:cubicBezTo>
                  <a:cubicBezTo>
                    <a:pt x="10488" y="11068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5"/>
            <p:cNvSpPr/>
            <p:nvPr/>
          </p:nvSpPr>
          <p:spPr>
            <a:xfrm>
              <a:off x="25301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684"/>
                    <a:pt x="1684" y="221"/>
                    <a:pt x="3513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5"/>
            <p:cNvSpPr/>
            <p:nvPr/>
          </p:nvSpPr>
          <p:spPr>
            <a:xfrm>
              <a:off x="25758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6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5"/>
            <p:cNvSpPr/>
            <p:nvPr/>
          </p:nvSpPr>
          <p:spPr>
            <a:xfrm>
              <a:off x="2309400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0" y="10385"/>
                    <a:pt x="6875" y="10873"/>
                    <a:pt x="5566" y="10873"/>
                  </a:cubicBezTo>
                  <a:cubicBezTo>
                    <a:pt x="2838" y="10873"/>
                    <a:pt x="220" y="8751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5"/>
            <p:cNvSpPr/>
            <p:nvPr/>
          </p:nvSpPr>
          <p:spPr>
            <a:xfrm>
              <a:off x="2360025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5"/>
            <p:cNvSpPr/>
            <p:nvPr/>
          </p:nvSpPr>
          <p:spPr>
            <a:xfrm>
              <a:off x="2406350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39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5"/>
            <p:cNvSpPr/>
            <p:nvPr/>
          </p:nvSpPr>
          <p:spPr>
            <a:xfrm>
              <a:off x="1969775" y="8593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5"/>
            <p:cNvSpPr/>
            <p:nvPr/>
          </p:nvSpPr>
          <p:spPr>
            <a:xfrm>
              <a:off x="20204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5"/>
            <p:cNvSpPr/>
            <p:nvPr/>
          </p:nvSpPr>
          <p:spPr>
            <a:xfrm>
              <a:off x="2066125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39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5"/>
            <p:cNvSpPr/>
            <p:nvPr/>
          </p:nvSpPr>
          <p:spPr>
            <a:xfrm>
              <a:off x="22624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5"/>
            <p:cNvSpPr/>
            <p:nvPr/>
          </p:nvSpPr>
          <p:spPr>
            <a:xfrm>
              <a:off x="23301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6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219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5"/>
            <p:cNvSpPr/>
            <p:nvPr/>
          </p:nvSpPr>
          <p:spPr>
            <a:xfrm>
              <a:off x="239172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49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5"/>
            <p:cNvSpPr/>
            <p:nvPr/>
          </p:nvSpPr>
          <p:spPr>
            <a:xfrm>
              <a:off x="19228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5"/>
            <p:cNvSpPr/>
            <p:nvPr/>
          </p:nvSpPr>
          <p:spPr>
            <a:xfrm>
              <a:off x="1990525" y="15282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5"/>
            <p:cNvSpPr/>
            <p:nvPr/>
          </p:nvSpPr>
          <p:spPr>
            <a:xfrm>
              <a:off x="2052100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15"/>
            <p:cNvSpPr/>
            <p:nvPr/>
          </p:nvSpPr>
          <p:spPr>
            <a:xfrm>
              <a:off x="2092950" y="1168500"/>
              <a:ext cx="323200" cy="277000"/>
            </a:xfrm>
            <a:custGeom>
              <a:avLst/>
              <a:gdLst/>
              <a:ahLst/>
              <a:cxnLst/>
              <a:rect l="l" t="t" r="r" b="b"/>
              <a:pathLst>
                <a:path w="12928" h="11080" extrusionOk="0">
                  <a:moveTo>
                    <a:pt x="7348" y="207"/>
                  </a:moveTo>
                  <a:cubicBezTo>
                    <a:pt x="10082" y="207"/>
                    <a:pt x="12708" y="2342"/>
                    <a:pt x="12708" y="5561"/>
                  </a:cubicBezTo>
                  <a:cubicBezTo>
                    <a:pt x="12683" y="8463"/>
                    <a:pt x="10317" y="10829"/>
                    <a:pt x="7391" y="10854"/>
                  </a:cubicBezTo>
                  <a:cubicBezTo>
                    <a:pt x="2659" y="10854"/>
                    <a:pt x="269" y="5122"/>
                    <a:pt x="3635" y="1781"/>
                  </a:cubicBezTo>
                  <a:cubicBezTo>
                    <a:pt x="4714" y="693"/>
                    <a:pt x="6044" y="207"/>
                    <a:pt x="7348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15"/>
            <p:cNvSpPr/>
            <p:nvPr/>
          </p:nvSpPr>
          <p:spPr>
            <a:xfrm>
              <a:off x="2160625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6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15"/>
            <p:cNvSpPr/>
            <p:nvPr/>
          </p:nvSpPr>
          <p:spPr>
            <a:xfrm>
              <a:off x="22222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15"/>
            <p:cNvSpPr/>
            <p:nvPr/>
          </p:nvSpPr>
          <p:spPr>
            <a:xfrm>
              <a:off x="17527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29"/>
                    <a:pt x="317" y="5098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15"/>
            <p:cNvSpPr/>
            <p:nvPr/>
          </p:nvSpPr>
          <p:spPr>
            <a:xfrm>
              <a:off x="1821000" y="12191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32" y="6781"/>
                    <a:pt x="293" y="3244"/>
                    <a:pt x="2367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4" y="1"/>
                  </a:moveTo>
                  <a:cubicBezTo>
                    <a:pt x="1537" y="1"/>
                    <a:pt x="1" y="3781"/>
                    <a:pt x="2196" y="6000"/>
                  </a:cubicBezTo>
                  <a:cubicBezTo>
                    <a:pt x="2908" y="6712"/>
                    <a:pt x="3787" y="7032"/>
                    <a:pt x="4650" y="7032"/>
                  </a:cubicBezTo>
                  <a:cubicBezTo>
                    <a:pt x="6448" y="7032"/>
                    <a:pt x="8179" y="5646"/>
                    <a:pt x="8196" y="3537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15"/>
            <p:cNvSpPr/>
            <p:nvPr/>
          </p:nvSpPr>
          <p:spPr>
            <a:xfrm>
              <a:off x="1882600" y="1265425"/>
              <a:ext cx="96975" cy="83125"/>
            </a:xfrm>
            <a:custGeom>
              <a:avLst/>
              <a:gdLst/>
              <a:ahLst/>
              <a:cxnLst/>
              <a:rect l="l" t="t" r="r" b="b"/>
              <a:pathLst>
                <a:path w="3879" h="3325" extrusionOk="0">
                  <a:moveTo>
                    <a:pt x="2205" y="218"/>
                  </a:moveTo>
                  <a:cubicBezTo>
                    <a:pt x="2957" y="218"/>
                    <a:pt x="3675" y="804"/>
                    <a:pt x="3659" y="1684"/>
                  </a:cubicBezTo>
                  <a:cubicBezTo>
                    <a:pt x="3659" y="2465"/>
                    <a:pt x="3000" y="3099"/>
                    <a:pt x="2220" y="3099"/>
                  </a:cubicBezTo>
                  <a:cubicBezTo>
                    <a:pt x="927" y="3099"/>
                    <a:pt x="293" y="1513"/>
                    <a:pt x="1195" y="635"/>
                  </a:cubicBezTo>
                  <a:cubicBezTo>
                    <a:pt x="1491" y="347"/>
                    <a:pt x="1852" y="218"/>
                    <a:pt x="2205" y="218"/>
                  </a:cubicBezTo>
                  <a:close/>
                  <a:moveTo>
                    <a:pt x="2263" y="1"/>
                  </a:moveTo>
                  <a:cubicBezTo>
                    <a:pt x="2249" y="1"/>
                    <a:pt x="2234" y="1"/>
                    <a:pt x="2220" y="1"/>
                  </a:cubicBezTo>
                  <a:cubicBezTo>
                    <a:pt x="732" y="1"/>
                    <a:pt x="0" y="1782"/>
                    <a:pt x="1049" y="2830"/>
                  </a:cubicBezTo>
                  <a:cubicBezTo>
                    <a:pt x="1383" y="3172"/>
                    <a:pt x="1799" y="3325"/>
                    <a:pt x="2209" y="3325"/>
                  </a:cubicBezTo>
                  <a:cubicBezTo>
                    <a:pt x="3058" y="3325"/>
                    <a:pt x="3878" y="2671"/>
                    <a:pt x="3878" y="1684"/>
                  </a:cubicBezTo>
                  <a:cubicBezTo>
                    <a:pt x="3878" y="748"/>
                    <a:pt x="3169" y="1"/>
                    <a:pt x="2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15"/>
            <p:cNvSpPr/>
            <p:nvPr/>
          </p:nvSpPr>
          <p:spPr>
            <a:xfrm>
              <a:off x="22624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06"/>
                  </a:moveTo>
                  <a:cubicBezTo>
                    <a:pt x="10108" y="206"/>
                    <a:pt x="12732" y="2335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29"/>
                    <a:pt x="294" y="5122"/>
                    <a:pt x="3659" y="1781"/>
                  </a:cubicBezTo>
                  <a:cubicBezTo>
                    <a:pt x="4740" y="692"/>
                    <a:pt x="6070" y="206"/>
                    <a:pt x="7376" y="20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15"/>
            <p:cNvSpPr/>
            <p:nvPr/>
          </p:nvSpPr>
          <p:spPr>
            <a:xfrm>
              <a:off x="23307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7" y="200"/>
                  </a:moveTo>
                  <a:cubicBezTo>
                    <a:pt x="6335" y="200"/>
                    <a:pt x="7952" y="1510"/>
                    <a:pt x="7952" y="3489"/>
                  </a:cubicBezTo>
                  <a:cubicBezTo>
                    <a:pt x="7976" y="5318"/>
                    <a:pt x="6488" y="6781"/>
                    <a:pt x="4683" y="6781"/>
                  </a:cubicBezTo>
                  <a:cubicBezTo>
                    <a:pt x="1757" y="6781"/>
                    <a:pt x="293" y="3245"/>
                    <a:pt x="2342" y="1171"/>
                  </a:cubicBezTo>
                  <a:cubicBezTo>
                    <a:pt x="3013" y="500"/>
                    <a:pt x="3838" y="200"/>
                    <a:pt x="4647" y="200"/>
                  </a:cubicBezTo>
                  <a:close/>
                  <a:moveTo>
                    <a:pt x="4683" y="1"/>
                  </a:moveTo>
                  <a:cubicBezTo>
                    <a:pt x="1561" y="1"/>
                    <a:pt x="1" y="3781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15"/>
            <p:cNvSpPr/>
            <p:nvPr/>
          </p:nvSpPr>
          <p:spPr>
            <a:xfrm>
              <a:off x="239172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15"/>
            <p:cNvSpPr/>
            <p:nvPr/>
          </p:nvSpPr>
          <p:spPr>
            <a:xfrm>
              <a:off x="192282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3" y="206"/>
                  </a:moveTo>
                  <a:cubicBezTo>
                    <a:pt x="10095" y="206"/>
                    <a:pt x="12708" y="2335"/>
                    <a:pt x="12708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692"/>
                    <a:pt x="6057" y="206"/>
                    <a:pt x="7363" y="20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2"/>
                    <a:pt x="3489" y="9439"/>
                  </a:cubicBezTo>
                  <a:cubicBezTo>
                    <a:pt x="4618" y="10568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15"/>
            <p:cNvSpPr/>
            <p:nvPr/>
          </p:nvSpPr>
          <p:spPr>
            <a:xfrm>
              <a:off x="199052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7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7" y="500"/>
                    <a:pt x="3862" y="200"/>
                    <a:pt x="4671" y="200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5976"/>
                  </a:cubicBezTo>
                  <a:cubicBezTo>
                    <a:pt x="2939" y="6695"/>
                    <a:pt x="3819" y="7018"/>
                    <a:pt x="4681" y="7018"/>
                  </a:cubicBezTo>
                  <a:cubicBezTo>
                    <a:pt x="6479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15"/>
            <p:cNvSpPr/>
            <p:nvPr/>
          </p:nvSpPr>
          <p:spPr>
            <a:xfrm>
              <a:off x="2052100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35"/>
                  </a:moveTo>
                  <a:cubicBezTo>
                    <a:pt x="2969" y="235"/>
                    <a:pt x="3683" y="809"/>
                    <a:pt x="3683" y="1683"/>
                  </a:cubicBezTo>
                  <a:cubicBezTo>
                    <a:pt x="3683" y="2463"/>
                    <a:pt x="3025" y="3122"/>
                    <a:pt x="2244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15"/>
            <p:cNvSpPr/>
            <p:nvPr/>
          </p:nvSpPr>
          <p:spPr>
            <a:xfrm>
              <a:off x="21393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58" y="5970"/>
                    <a:pt x="9293" y="9311"/>
                  </a:cubicBezTo>
                  <a:cubicBezTo>
                    <a:pt x="8212" y="10392"/>
                    <a:pt x="6882" y="10875"/>
                    <a:pt x="5576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15"/>
            <p:cNvSpPr/>
            <p:nvPr/>
          </p:nvSpPr>
          <p:spPr>
            <a:xfrm>
              <a:off x="2189900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54" y="5841"/>
                  </a:cubicBezTo>
                  <a:cubicBezTo>
                    <a:pt x="5183" y="6513"/>
                    <a:pt x="4355" y="6813"/>
                    <a:pt x="3543" y="6813"/>
                  </a:cubicBezTo>
                  <a:cubicBezTo>
                    <a:pt x="1848" y="6813"/>
                    <a:pt x="220" y="5503"/>
                    <a:pt x="220" y="3524"/>
                  </a:cubicBezTo>
                  <a:cubicBezTo>
                    <a:pt x="244" y="1720"/>
                    <a:pt x="1708" y="232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15"/>
            <p:cNvSpPr/>
            <p:nvPr/>
          </p:nvSpPr>
          <p:spPr>
            <a:xfrm>
              <a:off x="223625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2" y="1542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15"/>
            <p:cNvSpPr/>
            <p:nvPr/>
          </p:nvSpPr>
          <p:spPr>
            <a:xfrm>
              <a:off x="1799675" y="1785875"/>
              <a:ext cx="323600" cy="277125"/>
            </a:xfrm>
            <a:custGeom>
              <a:avLst/>
              <a:gdLst/>
              <a:ahLst/>
              <a:cxnLst/>
              <a:rect l="l" t="t" r="r" b="b"/>
              <a:pathLst>
                <a:path w="12944" h="11085" extrusionOk="0">
                  <a:moveTo>
                    <a:pt x="5537" y="231"/>
                  </a:moveTo>
                  <a:cubicBezTo>
                    <a:pt x="10268" y="231"/>
                    <a:pt x="12634" y="5963"/>
                    <a:pt x="9293" y="9304"/>
                  </a:cubicBezTo>
                  <a:cubicBezTo>
                    <a:pt x="8212" y="10393"/>
                    <a:pt x="6881" y="10879"/>
                    <a:pt x="5576" y="10879"/>
                  </a:cubicBezTo>
                  <a:cubicBezTo>
                    <a:pt x="2843" y="10879"/>
                    <a:pt x="220" y="8750"/>
                    <a:pt x="220" y="5548"/>
                  </a:cubicBezTo>
                  <a:cubicBezTo>
                    <a:pt x="220" y="2622"/>
                    <a:pt x="2585" y="256"/>
                    <a:pt x="5537" y="231"/>
                  </a:cubicBezTo>
                  <a:close/>
                  <a:moveTo>
                    <a:pt x="5580" y="1"/>
                  </a:moveTo>
                  <a:cubicBezTo>
                    <a:pt x="2732" y="1"/>
                    <a:pt x="0" y="2217"/>
                    <a:pt x="0" y="5548"/>
                  </a:cubicBezTo>
                  <a:cubicBezTo>
                    <a:pt x="0" y="8597"/>
                    <a:pt x="2463" y="11085"/>
                    <a:pt x="5537" y="11085"/>
                  </a:cubicBezTo>
                  <a:cubicBezTo>
                    <a:pt x="5547" y="11085"/>
                    <a:pt x="5557" y="11085"/>
                    <a:pt x="5567" y="11085"/>
                  </a:cubicBezTo>
                  <a:cubicBezTo>
                    <a:pt x="10473" y="11085"/>
                    <a:pt x="12944" y="5127"/>
                    <a:pt x="9463" y="1646"/>
                  </a:cubicBezTo>
                  <a:cubicBezTo>
                    <a:pt x="8334" y="509"/>
                    <a:pt x="6944" y="1"/>
                    <a:pt x="5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15"/>
            <p:cNvSpPr/>
            <p:nvPr/>
          </p:nvSpPr>
          <p:spPr>
            <a:xfrm>
              <a:off x="1850275" y="18364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66" y="6513"/>
                    <a:pt x="4344" y="6813"/>
                    <a:pt x="3536" y="6813"/>
                  </a:cubicBezTo>
                  <a:cubicBezTo>
                    <a:pt x="1848" y="6813"/>
                    <a:pt x="220" y="5503"/>
                    <a:pt x="220" y="3524"/>
                  </a:cubicBezTo>
                  <a:cubicBezTo>
                    <a:pt x="220" y="1720"/>
                    <a:pt x="1683" y="256"/>
                    <a:pt x="3513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3" y="7036"/>
                  </a:cubicBezTo>
                  <a:cubicBezTo>
                    <a:pt x="6634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15"/>
            <p:cNvSpPr/>
            <p:nvPr/>
          </p:nvSpPr>
          <p:spPr>
            <a:xfrm>
              <a:off x="1896000" y="188297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1684" y="225"/>
                  </a:moveTo>
                  <a:cubicBezTo>
                    <a:pt x="2952" y="225"/>
                    <a:pt x="3610" y="1786"/>
                    <a:pt x="2684" y="2689"/>
                  </a:cubicBezTo>
                  <a:cubicBezTo>
                    <a:pt x="2392" y="2981"/>
                    <a:pt x="2031" y="3112"/>
                    <a:pt x="1677" y="3112"/>
                  </a:cubicBezTo>
                  <a:cubicBezTo>
                    <a:pt x="937" y="3112"/>
                    <a:pt x="228" y="2539"/>
                    <a:pt x="245" y="1664"/>
                  </a:cubicBezTo>
                  <a:cubicBezTo>
                    <a:pt x="245" y="859"/>
                    <a:pt x="879" y="225"/>
                    <a:pt x="1684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4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15"/>
            <p:cNvSpPr/>
            <p:nvPr/>
          </p:nvSpPr>
          <p:spPr>
            <a:xfrm>
              <a:off x="22624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6" y="216"/>
                  </a:moveTo>
                  <a:cubicBezTo>
                    <a:pt x="10108" y="216"/>
                    <a:pt x="12732" y="2335"/>
                    <a:pt x="12732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0"/>
                    <a:pt x="6070" y="216"/>
                    <a:pt x="7376" y="216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15"/>
            <p:cNvSpPr/>
            <p:nvPr/>
          </p:nvSpPr>
          <p:spPr>
            <a:xfrm>
              <a:off x="23307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47" y="224"/>
                  </a:moveTo>
                  <a:cubicBezTo>
                    <a:pt x="6335" y="224"/>
                    <a:pt x="7952" y="1534"/>
                    <a:pt x="7952" y="3513"/>
                  </a:cubicBezTo>
                  <a:cubicBezTo>
                    <a:pt x="7952" y="5317"/>
                    <a:pt x="6488" y="6805"/>
                    <a:pt x="4683" y="6805"/>
                  </a:cubicBezTo>
                  <a:cubicBezTo>
                    <a:pt x="1757" y="6805"/>
                    <a:pt x="293" y="3244"/>
                    <a:pt x="2342" y="1196"/>
                  </a:cubicBezTo>
                  <a:cubicBezTo>
                    <a:pt x="3013" y="524"/>
                    <a:pt x="3838" y="224"/>
                    <a:pt x="4647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1" y="3781"/>
                    <a:pt x="2196" y="6000"/>
                  </a:cubicBezTo>
                  <a:cubicBezTo>
                    <a:pt x="2912" y="6709"/>
                    <a:pt x="3790" y="7026"/>
                    <a:pt x="4652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15"/>
            <p:cNvSpPr/>
            <p:nvPr/>
          </p:nvSpPr>
          <p:spPr>
            <a:xfrm>
              <a:off x="239172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15"/>
            <p:cNvSpPr/>
            <p:nvPr/>
          </p:nvSpPr>
          <p:spPr>
            <a:xfrm>
              <a:off x="192282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16"/>
                  </a:moveTo>
                  <a:cubicBezTo>
                    <a:pt x="10095" y="216"/>
                    <a:pt x="12708" y="2335"/>
                    <a:pt x="12708" y="5537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0"/>
                    <a:pt x="6056" y="216"/>
                    <a:pt x="7362" y="216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8" y="10568"/>
                    <a:pt x="6008" y="11073"/>
                    <a:pt x="7371" y="11073"/>
                  </a:cubicBezTo>
                  <a:cubicBezTo>
                    <a:pt x="10219" y="11073"/>
                    <a:pt x="12952" y="8868"/>
                    <a:pt x="12952" y="5537"/>
                  </a:cubicBezTo>
                  <a:cubicBezTo>
                    <a:pt x="12927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5"/>
            <p:cNvSpPr/>
            <p:nvPr/>
          </p:nvSpPr>
          <p:spPr>
            <a:xfrm>
              <a:off x="199052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09"/>
                    <a:pt x="3812" y="7026"/>
                    <a:pt x="4670" y="7026"/>
                  </a:cubicBezTo>
                  <a:cubicBezTo>
                    <a:pt x="6472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5"/>
            <p:cNvSpPr/>
            <p:nvPr/>
          </p:nvSpPr>
          <p:spPr>
            <a:xfrm>
              <a:off x="2052100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39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5"/>
            <p:cNvSpPr/>
            <p:nvPr/>
          </p:nvSpPr>
          <p:spPr>
            <a:xfrm>
              <a:off x="21393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5"/>
            <p:cNvSpPr/>
            <p:nvPr/>
          </p:nvSpPr>
          <p:spPr>
            <a:xfrm>
              <a:off x="218990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3" y="238"/>
                  </a:moveTo>
                  <a:cubicBezTo>
                    <a:pt x="6449" y="238"/>
                    <a:pt x="7896" y="3781"/>
                    <a:pt x="5854" y="5823"/>
                  </a:cubicBezTo>
                  <a:cubicBezTo>
                    <a:pt x="5183" y="6494"/>
                    <a:pt x="4358" y="6795"/>
                    <a:pt x="3549" y="6795"/>
                  </a:cubicBezTo>
                  <a:cubicBezTo>
                    <a:pt x="1861" y="6795"/>
                    <a:pt x="244" y="5485"/>
                    <a:pt x="244" y="3506"/>
                  </a:cubicBezTo>
                  <a:cubicBezTo>
                    <a:pt x="244" y="1701"/>
                    <a:pt x="1708" y="238"/>
                    <a:pt x="3513" y="238"/>
                  </a:cubicBezTo>
                  <a:cubicBezTo>
                    <a:pt x="3523" y="238"/>
                    <a:pt x="3533" y="238"/>
                    <a:pt x="354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5" y="3238"/>
                    <a:pt x="6000" y="1043"/>
                  </a:cubicBezTo>
                  <a:cubicBezTo>
                    <a:pt x="5280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5"/>
            <p:cNvSpPr/>
            <p:nvPr/>
          </p:nvSpPr>
          <p:spPr>
            <a:xfrm>
              <a:off x="223625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5"/>
            <p:cNvSpPr/>
            <p:nvPr/>
          </p:nvSpPr>
          <p:spPr>
            <a:xfrm>
              <a:off x="1799675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45"/>
                    <a:pt x="5537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5"/>
            <p:cNvSpPr/>
            <p:nvPr/>
          </p:nvSpPr>
          <p:spPr>
            <a:xfrm>
              <a:off x="18502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6" y="3781"/>
                    <a:pt x="5830" y="5823"/>
                  </a:cubicBezTo>
                  <a:cubicBezTo>
                    <a:pt x="5158" y="6494"/>
                    <a:pt x="4333" y="6795"/>
                    <a:pt x="3525" y="6795"/>
                  </a:cubicBezTo>
                  <a:cubicBezTo>
                    <a:pt x="1837" y="6795"/>
                    <a:pt x="220" y="5485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ubicBezTo>
                    <a:pt x="3523" y="238"/>
                    <a:pt x="3532" y="238"/>
                    <a:pt x="3542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5"/>
            <p:cNvSpPr/>
            <p:nvPr/>
          </p:nvSpPr>
          <p:spPr>
            <a:xfrm>
              <a:off x="1896000" y="2500625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39"/>
                    <a:pt x="245" y="1665"/>
                  </a:cubicBezTo>
                  <a:cubicBezTo>
                    <a:pt x="245" y="885"/>
                    <a:pt x="879" y="226"/>
                    <a:pt x="1684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5"/>
            <p:cNvSpPr/>
            <p:nvPr/>
          </p:nvSpPr>
          <p:spPr>
            <a:xfrm>
              <a:off x="22624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84" y="10854"/>
                    <a:pt x="294" y="5123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52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5"/>
            <p:cNvSpPr/>
            <p:nvPr/>
          </p:nvSpPr>
          <p:spPr>
            <a:xfrm>
              <a:off x="23301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81" y="6805"/>
                    <a:pt x="317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6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219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5"/>
            <p:cNvSpPr/>
            <p:nvPr/>
          </p:nvSpPr>
          <p:spPr>
            <a:xfrm>
              <a:off x="239172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4" y="3171"/>
                    <a:pt x="1832" y="3324"/>
                    <a:pt x="2241" y="3324"/>
                  </a:cubicBezTo>
                  <a:cubicBezTo>
                    <a:pt x="3091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5"/>
            <p:cNvSpPr/>
            <p:nvPr/>
          </p:nvSpPr>
          <p:spPr>
            <a:xfrm>
              <a:off x="19228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6"/>
                    <a:pt x="12708" y="5537"/>
                  </a:cubicBezTo>
                  <a:cubicBezTo>
                    <a:pt x="12708" y="8464"/>
                    <a:pt x="10342" y="10854"/>
                    <a:pt x="7415" y="10854"/>
                  </a:cubicBezTo>
                  <a:cubicBezTo>
                    <a:pt x="2659" y="10854"/>
                    <a:pt x="293" y="5123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3"/>
                    <a:pt x="7357" y="11093"/>
                  </a:cubicBezTo>
                  <a:cubicBezTo>
                    <a:pt x="10210" y="11093"/>
                    <a:pt x="12952" y="8874"/>
                    <a:pt x="12952" y="5537"/>
                  </a:cubicBezTo>
                  <a:cubicBezTo>
                    <a:pt x="12927" y="2489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5"/>
            <p:cNvSpPr/>
            <p:nvPr/>
          </p:nvSpPr>
          <p:spPr>
            <a:xfrm>
              <a:off x="1990525" y="33812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7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86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5"/>
            <p:cNvSpPr/>
            <p:nvPr/>
          </p:nvSpPr>
          <p:spPr>
            <a:xfrm>
              <a:off x="2052100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8" y="212"/>
                  </a:moveTo>
                  <a:cubicBezTo>
                    <a:pt x="2969" y="212"/>
                    <a:pt x="3683" y="785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5"/>
            <p:cNvSpPr/>
            <p:nvPr/>
          </p:nvSpPr>
          <p:spPr>
            <a:xfrm>
              <a:off x="2139300" y="3021475"/>
              <a:ext cx="323600" cy="276875"/>
            </a:xfrm>
            <a:custGeom>
              <a:avLst/>
              <a:gdLst/>
              <a:ahLst/>
              <a:cxnLst/>
              <a:rect l="l" t="t" r="r" b="b"/>
              <a:pathLst>
                <a:path w="12944" h="11075" extrusionOk="0">
                  <a:moveTo>
                    <a:pt x="5537" y="245"/>
                  </a:moveTo>
                  <a:cubicBezTo>
                    <a:pt x="10268" y="245"/>
                    <a:pt x="12658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3" y="1635"/>
                  </a:cubicBezTo>
                  <a:cubicBezTo>
                    <a:pt x="8334" y="506"/>
                    <a:pt x="6944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5"/>
            <p:cNvSpPr/>
            <p:nvPr/>
          </p:nvSpPr>
          <p:spPr>
            <a:xfrm>
              <a:off x="2189900" y="3072275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54" y="5847"/>
                  </a:cubicBezTo>
                  <a:cubicBezTo>
                    <a:pt x="5184" y="6518"/>
                    <a:pt x="4360" y="6818"/>
                    <a:pt x="3553" y="6818"/>
                  </a:cubicBezTo>
                  <a:cubicBezTo>
                    <a:pt x="1863" y="6818"/>
                    <a:pt x="244" y="5503"/>
                    <a:pt x="244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5"/>
            <p:cNvSpPr/>
            <p:nvPr/>
          </p:nvSpPr>
          <p:spPr>
            <a:xfrm>
              <a:off x="223625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1" y="220"/>
                    <a:pt x="3585" y="1781"/>
                    <a:pt x="2683" y="2683"/>
                  </a:cubicBezTo>
                  <a:cubicBezTo>
                    <a:pt x="2390" y="2984"/>
                    <a:pt x="2027" y="3118"/>
                    <a:pt x="1671" y="3118"/>
                  </a:cubicBezTo>
                  <a:cubicBezTo>
                    <a:pt x="931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0" y="673"/>
                    <a:pt x="0" y="1683"/>
                  </a:cubicBezTo>
                  <a:cubicBezTo>
                    <a:pt x="0" y="2586"/>
                    <a:pt x="756" y="3342"/>
                    <a:pt x="1659" y="3342"/>
                  </a:cubicBezTo>
                  <a:cubicBezTo>
                    <a:pt x="3146" y="3342"/>
                    <a:pt x="3902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5"/>
            <p:cNvSpPr/>
            <p:nvPr/>
          </p:nvSpPr>
          <p:spPr>
            <a:xfrm>
              <a:off x="1799250" y="3021475"/>
              <a:ext cx="323425" cy="276875"/>
            </a:xfrm>
            <a:custGeom>
              <a:avLst/>
              <a:gdLst/>
              <a:ahLst/>
              <a:cxnLst/>
              <a:rect l="l" t="t" r="r" b="b"/>
              <a:pathLst>
                <a:path w="12937" h="11075" extrusionOk="0">
                  <a:moveTo>
                    <a:pt x="5554" y="245"/>
                  </a:moveTo>
                  <a:cubicBezTo>
                    <a:pt x="10285" y="245"/>
                    <a:pt x="12651" y="5952"/>
                    <a:pt x="9310" y="9318"/>
                  </a:cubicBezTo>
                  <a:cubicBezTo>
                    <a:pt x="8222" y="10398"/>
                    <a:pt x="6890" y="10881"/>
                    <a:pt x="5586" y="10881"/>
                  </a:cubicBezTo>
                  <a:cubicBezTo>
                    <a:pt x="2852" y="10881"/>
                    <a:pt x="237" y="8757"/>
                    <a:pt x="237" y="5538"/>
                  </a:cubicBezTo>
                  <a:cubicBezTo>
                    <a:pt x="237" y="2611"/>
                    <a:pt x="2602" y="245"/>
                    <a:pt x="5554" y="245"/>
                  </a:cubicBezTo>
                  <a:close/>
                  <a:moveTo>
                    <a:pt x="5574" y="1"/>
                  </a:moveTo>
                  <a:cubicBezTo>
                    <a:pt x="2728" y="1"/>
                    <a:pt x="1" y="2206"/>
                    <a:pt x="17" y="5538"/>
                  </a:cubicBezTo>
                  <a:cubicBezTo>
                    <a:pt x="17" y="8611"/>
                    <a:pt x="2480" y="11074"/>
                    <a:pt x="5554" y="11074"/>
                  </a:cubicBezTo>
                  <a:cubicBezTo>
                    <a:pt x="5564" y="11074"/>
                    <a:pt x="5574" y="11074"/>
                    <a:pt x="5584" y="11074"/>
                  </a:cubicBezTo>
                  <a:cubicBezTo>
                    <a:pt x="10490" y="11074"/>
                    <a:pt x="12937" y="5116"/>
                    <a:pt x="9456" y="1635"/>
                  </a:cubicBezTo>
                  <a:cubicBezTo>
                    <a:pt x="8327" y="506"/>
                    <a:pt x="6937" y="1"/>
                    <a:pt x="55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5"/>
            <p:cNvSpPr/>
            <p:nvPr/>
          </p:nvSpPr>
          <p:spPr>
            <a:xfrm>
              <a:off x="1850275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3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3" y="238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18"/>
                  </a:cubicBezTo>
                  <a:cubicBezTo>
                    <a:pt x="6634" y="7018"/>
                    <a:pt x="8195" y="3237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5"/>
            <p:cNvSpPr/>
            <p:nvPr/>
          </p:nvSpPr>
          <p:spPr>
            <a:xfrm>
              <a:off x="1896000" y="31184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20"/>
                  </a:moveTo>
                  <a:cubicBezTo>
                    <a:pt x="2952" y="220"/>
                    <a:pt x="3610" y="1781"/>
                    <a:pt x="2684" y="2683"/>
                  </a:cubicBezTo>
                  <a:cubicBezTo>
                    <a:pt x="2390" y="2984"/>
                    <a:pt x="2031" y="3118"/>
                    <a:pt x="1678" y="3118"/>
                  </a:cubicBezTo>
                  <a:cubicBezTo>
                    <a:pt x="945" y="3118"/>
                    <a:pt x="245" y="2540"/>
                    <a:pt x="245" y="1683"/>
                  </a:cubicBezTo>
                  <a:cubicBezTo>
                    <a:pt x="220" y="878"/>
                    <a:pt x="879" y="220"/>
                    <a:pt x="1684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4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5"/>
            <p:cNvSpPr/>
            <p:nvPr/>
          </p:nvSpPr>
          <p:spPr>
            <a:xfrm>
              <a:off x="22624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22"/>
                    <a:pt x="3659" y="1781"/>
                  </a:cubicBezTo>
                  <a:cubicBezTo>
                    <a:pt x="4740" y="701"/>
                    <a:pt x="6070" y="217"/>
                    <a:pt x="7376" y="217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52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5"/>
            <p:cNvSpPr/>
            <p:nvPr/>
          </p:nvSpPr>
          <p:spPr>
            <a:xfrm>
              <a:off x="23307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47" y="224"/>
                  </a:moveTo>
                  <a:cubicBezTo>
                    <a:pt x="6335" y="224"/>
                    <a:pt x="7952" y="1534"/>
                    <a:pt x="7952" y="3513"/>
                  </a:cubicBezTo>
                  <a:cubicBezTo>
                    <a:pt x="7952" y="5342"/>
                    <a:pt x="6488" y="6806"/>
                    <a:pt x="4683" y="6806"/>
                  </a:cubicBezTo>
                  <a:cubicBezTo>
                    <a:pt x="1757" y="6806"/>
                    <a:pt x="293" y="3269"/>
                    <a:pt x="2342" y="1196"/>
                  </a:cubicBezTo>
                  <a:cubicBezTo>
                    <a:pt x="3013" y="525"/>
                    <a:pt x="3838" y="224"/>
                    <a:pt x="4647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2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10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5"/>
            <p:cNvSpPr/>
            <p:nvPr/>
          </p:nvSpPr>
          <p:spPr>
            <a:xfrm>
              <a:off x="239172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5"/>
            <p:cNvSpPr/>
            <p:nvPr/>
          </p:nvSpPr>
          <p:spPr>
            <a:xfrm>
              <a:off x="192282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3" y="701"/>
                    <a:pt x="6056" y="217"/>
                    <a:pt x="7362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76"/>
                    <a:pt x="3489" y="9464"/>
                  </a:cubicBezTo>
                  <a:cubicBezTo>
                    <a:pt x="4614" y="10589"/>
                    <a:pt x="5998" y="11092"/>
                    <a:pt x="7357" y="11092"/>
                  </a:cubicBezTo>
                  <a:cubicBezTo>
                    <a:pt x="10210" y="11092"/>
                    <a:pt x="12952" y="8874"/>
                    <a:pt x="12952" y="5537"/>
                  </a:cubicBezTo>
                  <a:cubicBezTo>
                    <a:pt x="12927" y="2488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5"/>
            <p:cNvSpPr/>
            <p:nvPr/>
          </p:nvSpPr>
          <p:spPr>
            <a:xfrm>
              <a:off x="199052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7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36" y="6717"/>
                    <a:pt x="3812" y="7037"/>
                    <a:pt x="4670" y="7037"/>
                  </a:cubicBezTo>
                  <a:cubicBezTo>
                    <a:pt x="6472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5"/>
            <p:cNvSpPr/>
            <p:nvPr/>
          </p:nvSpPr>
          <p:spPr>
            <a:xfrm>
              <a:off x="2052100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7" y="217"/>
                  </a:moveTo>
                  <a:cubicBezTo>
                    <a:pt x="2962" y="217"/>
                    <a:pt x="3683" y="797"/>
                    <a:pt x="3683" y="1659"/>
                  </a:cubicBezTo>
                  <a:cubicBezTo>
                    <a:pt x="3683" y="2464"/>
                    <a:pt x="3025" y="3098"/>
                    <a:pt x="2244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4" y="1"/>
                  </a:moveTo>
                  <a:cubicBezTo>
                    <a:pt x="757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5"/>
            <p:cNvSpPr/>
            <p:nvPr/>
          </p:nvSpPr>
          <p:spPr>
            <a:xfrm>
              <a:off x="21393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58" y="5975"/>
                    <a:pt x="9293" y="9317"/>
                  </a:cubicBezTo>
                  <a:cubicBezTo>
                    <a:pt x="8212" y="10397"/>
                    <a:pt x="6882" y="10881"/>
                    <a:pt x="5576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3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5"/>
            <p:cNvSpPr/>
            <p:nvPr/>
          </p:nvSpPr>
          <p:spPr>
            <a:xfrm>
              <a:off x="2189900" y="3689950"/>
              <a:ext cx="205500" cy="176050"/>
            </a:xfrm>
            <a:custGeom>
              <a:avLst/>
              <a:gdLst/>
              <a:ahLst/>
              <a:cxnLst/>
              <a:rect l="l" t="t" r="r" b="b"/>
              <a:pathLst>
                <a:path w="8220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54" y="5847"/>
                  </a:cubicBezTo>
                  <a:cubicBezTo>
                    <a:pt x="5183" y="6518"/>
                    <a:pt x="4355" y="6819"/>
                    <a:pt x="3544" y="6819"/>
                  </a:cubicBezTo>
                  <a:cubicBezTo>
                    <a:pt x="1851" y="6819"/>
                    <a:pt x="228" y="5509"/>
                    <a:pt x="244" y="3530"/>
                  </a:cubicBezTo>
                  <a:cubicBezTo>
                    <a:pt x="244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5"/>
            <p:cNvSpPr/>
            <p:nvPr/>
          </p:nvSpPr>
          <p:spPr>
            <a:xfrm>
              <a:off x="223625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1" y="244"/>
                    <a:pt x="3585" y="1780"/>
                    <a:pt x="2683" y="2707"/>
                  </a:cubicBezTo>
                  <a:cubicBezTo>
                    <a:pt x="2394" y="2996"/>
                    <a:pt x="2037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0" y="673"/>
                    <a:pt x="0" y="1683"/>
                  </a:cubicBezTo>
                  <a:cubicBezTo>
                    <a:pt x="0" y="2585"/>
                    <a:pt x="756" y="3341"/>
                    <a:pt x="1659" y="3341"/>
                  </a:cubicBezTo>
                  <a:cubicBezTo>
                    <a:pt x="3146" y="3341"/>
                    <a:pt x="3902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5"/>
            <p:cNvSpPr/>
            <p:nvPr/>
          </p:nvSpPr>
          <p:spPr>
            <a:xfrm>
              <a:off x="1799675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04" y="10397"/>
                    <a:pt x="6871" y="10881"/>
                    <a:pt x="5565" y="10881"/>
                  </a:cubicBezTo>
                  <a:cubicBezTo>
                    <a:pt x="2833" y="10881"/>
                    <a:pt x="220" y="8763"/>
                    <a:pt x="220" y="5561"/>
                  </a:cubicBezTo>
                  <a:cubicBezTo>
                    <a:pt x="220" y="2610"/>
                    <a:pt x="2585" y="244"/>
                    <a:pt x="5537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7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5"/>
            <p:cNvSpPr/>
            <p:nvPr/>
          </p:nvSpPr>
          <p:spPr>
            <a:xfrm>
              <a:off x="185027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3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3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3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5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5"/>
            <p:cNvSpPr/>
            <p:nvPr/>
          </p:nvSpPr>
          <p:spPr>
            <a:xfrm>
              <a:off x="1896000" y="373612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1684" y="244"/>
                  </a:moveTo>
                  <a:cubicBezTo>
                    <a:pt x="2952" y="244"/>
                    <a:pt x="3610" y="1780"/>
                    <a:pt x="2684" y="2707"/>
                  </a:cubicBezTo>
                  <a:cubicBezTo>
                    <a:pt x="2394" y="2996"/>
                    <a:pt x="2038" y="3125"/>
                    <a:pt x="1687" y="3125"/>
                  </a:cubicBezTo>
                  <a:cubicBezTo>
                    <a:pt x="944" y="3125"/>
                    <a:pt x="228" y="2545"/>
                    <a:pt x="245" y="1683"/>
                  </a:cubicBezTo>
                  <a:cubicBezTo>
                    <a:pt x="245" y="878"/>
                    <a:pt x="879" y="244"/>
                    <a:pt x="1684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4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5"/>
            <p:cNvSpPr/>
            <p:nvPr/>
          </p:nvSpPr>
          <p:spPr>
            <a:xfrm>
              <a:off x="22624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2" y="193"/>
                  </a:moveTo>
                  <a:cubicBezTo>
                    <a:pt x="10106" y="193"/>
                    <a:pt x="12732" y="2318"/>
                    <a:pt x="12732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84" y="10830"/>
                    <a:pt x="294" y="5122"/>
                    <a:pt x="3659" y="1757"/>
                  </a:cubicBezTo>
                  <a:cubicBezTo>
                    <a:pt x="4739" y="677"/>
                    <a:pt x="6068" y="193"/>
                    <a:pt x="7372" y="193"/>
                  </a:cubicBezTo>
                  <a:close/>
                  <a:moveTo>
                    <a:pt x="7415" y="1"/>
                  </a:moveTo>
                  <a:cubicBezTo>
                    <a:pt x="2489" y="1"/>
                    <a:pt x="1" y="5952"/>
                    <a:pt x="3489" y="9439"/>
                  </a:cubicBezTo>
                  <a:cubicBezTo>
                    <a:pt x="4618" y="10569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52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5"/>
            <p:cNvSpPr/>
            <p:nvPr/>
          </p:nvSpPr>
          <p:spPr>
            <a:xfrm>
              <a:off x="23307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43" y="200"/>
                  </a:moveTo>
                  <a:cubicBezTo>
                    <a:pt x="6333" y="200"/>
                    <a:pt x="7952" y="1515"/>
                    <a:pt x="7952" y="3512"/>
                  </a:cubicBezTo>
                  <a:cubicBezTo>
                    <a:pt x="7952" y="5317"/>
                    <a:pt x="6488" y="6780"/>
                    <a:pt x="4683" y="6780"/>
                  </a:cubicBezTo>
                  <a:cubicBezTo>
                    <a:pt x="1757" y="6780"/>
                    <a:pt x="293" y="3244"/>
                    <a:pt x="2342" y="1171"/>
                  </a:cubicBezTo>
                  <a:cubicBezTo>
                    <a:pt x="3012" y="500"/>
                    <a:pt x="3836" y="200"/>
                    <a:pt x="4643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1" y="3780"/>
                    <a:pt x="2196" y="5975"/>
                  </a:cubicBezTo>
                  <a:cubicBezTo>
                    <a:pt x="2916" y="6696"/>
                    <a:pt x="3800" y="7018"/>
                    <a:pt x="4666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10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5"/>
            <p:cNvSpPr/>
            <p:nvPr/>
          </p:nvSpPr>
          <p:spPr>
            <a:xfrm>
              <a:off x="239172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098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5"/>
            <p:cNvSpPr/>
            <p:nvPr/>
          </p:nvSpPr>
          <p:spPr>
            <a:xfrm>
              <a:off x="192282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59" y="193"/>
                  </a:moveTo>
                  <a:cubicBezTo>
                    <a:pt x="10093" y="193"/>
                    <a:pt x="12708" y="2318"/>
                    <a:pt x="12708" y="5537"/>
                  </a:cubicBezTo>
                  <a:cubicBezTo>
                    <a:pt x="12708" y="8464"/>
                    <a:pt x="10342" y="10830"/>
                    <a:pt x="7415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22" y="677"/>
                    <a:pt x="6054" y="193"/>
                    <a:pt x="7359" y="193"/>
                  </a:cubicBezTo>
                  <a:close/>
                  <a:moveTo>
                    <a:pt x="7415" y="1"/>
                  </a:moveTo>
                  <a:cubicBezTo>
                    <a:pt x="2464" y="1"/>
                    <a:pt x="1" y="5952"/>
                    <a:pt x="3489" y="9439"/>
                  </a:cubicBezTo>
                  <a:cubicBezTo>
                    <a:pt x="4618" y="10569"/>
                    <a:pt x="6008" y="11074"/>
                    <a:pt x="7371" y="11074"/>
                  </a:cubicBezTo>
                  <a:cubicBezTo>
                    <a:pt x="10219" y="11074"/>
                    <a:pt x="12952" y="8869"/>
                    <a:pt x="12952" y="5537"/>
                  </a:cubicBezTo>
                  <a:cubicBezTo>
                    <a:pt x="12927" y="2464"/>
                    <a:pt x="10464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5"/>
            <p:cNvSpPr/>
            <p:nvPr/>
          </p:nvSpPr>
          <p:spPr>
            <a:xfrm>
              <a:off x="199052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6" y="500"/>
                    <a:pt x="3860" y="200"/>
                    <a:pt x="4667" y="200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40" y="6696"/>
                    <a:pt x="3821" y="7018"/>
                    <a:pt x="4684" y="7018"/>
                  </a:cubicBezTo>
                  <a:cubicBezTo>
                    <a:pt x="6481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5"/>
            <p:cNvSpPr/>
            <p:nvPr/>
          </p:nvSpPr>
          <p:spPr>
            <a:xfrm>
              <a:off x="2052100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8" y="236"/>
                  </a:moveTo>
                  <a:cubicBezTo>
                    <a:pt x="2969" y="236"/>
                    <a:pt x="3683" y="809"/>
                    <a:pt x="3683" y="1683"/>
                  </a:cubicBezTo>
                  <a:cubicBezTo>
                    <a:pt x="3683" y="2464"/>
                    <a:pt x="3025" y="3122"/>
                    <a:pt x="2244" y="3122"/>
                  </a:cubicBezTo>
                  <a:cubicBezTo>
                    <a:pt x="952" y="3098"/>
                    <a:pt x="317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5"/>
            <p:cNvSpPr/>
            <p:nvPr/>
          </p:nvSpPr>
          <p:spPr>
            <a:xfrm>
              <a:off x="21393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8" y="239"/>
                    <a:pt x="12658" y="5970"/>
                    <a:pt x="9293" y="9312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17"/>
                    <a:pt x="9463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5"/>
            <p:cNvSpPr/>
            <p:nvPr/>
          </p:nvSpPr>
          <p:spPr>
            <a:xfrm>
              <a:off x="218990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54" y="5831"/>
                  </a:cubicBezTo>
                  <a:cubicBezTo>
                    <a:pt x="5183" y="6502"/>
                    <a:pt x="4358" y="6802"/>
                    <a:pt x="3549" y="6802"/>
                  </a:cubicBezTo>
                  <a:cubicBezTo>
                    <a:pt x="1861" y="6802"/>
                    <a:pt x="244" y="5493"/>
                    <a:pt x="244" y="3514"/>
                  </a:cubicBezTo>
                  <a:cubicBezTo>
                    <a:pt x="244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5" y="3245"/>
                    <a:pt x="6000" y="1026"/>
                  </a:cubicBezTo>
                  <a:cubicBezTo>
                    <a:pt x="5284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5"/>
            <p:cNvSpPr/>
            <p:nvPr/>
          </p:nvSpPr>
          <p:spPr>
            <a:xfrm>
              <a:off x="223625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1" y="226"/>
                    <a:pt x="3585" y="1762"/>
                    <a:pt x="2683" y="2689"/>
                  </a:cubicBezTo>
                  <a:cubicBezTo>
                    <a:pt x="2394" y="2978"/>
                    <a:pt x="2037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5"/>
                  </a:cubicBezTo>
                  <a:cubicBezTo>
                    <a:pt x="0" y="2567"/>
                    <a:pt x="756" y="3323"/>
                    <a:pt x="1659" y="3323"/>
                  </a:cubicBezTo>
                  <a:cubicBezTo>
                    <a:pt x="3146" y="3323"/>
                    <a:pt x="3902" y="1543"/>
                    <a:pt x="2854" y="494"/>
                  </a:cubicBezTo>
                  <a:cubicBezTo>
                    <a:pt x="2513" y="153"/>
                    <a:pt x="2092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5"/>
            <p:cNvSpPr/>
            <p:nvPr/>
          </p:nvSpPr>
          <p:spPr>
            <a:xfrm>
              <a:off x="1799675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04" y="10392"/>
                    <a:pt x="6871" y="10876"/>
                    <a:pt x="5565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7" y="239"/>
                  </a:cubicBezTo>
                  <a:close/>
                  <a:moveTo>
                    <a:pt x="5576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7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5"/>
            <p:cNvSpPr/>
            <p:nvPr/>
          </p:nvSpPr>
          <p:spPr>
            <a:xfrm>
              <a:off x="18502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3" y="221"/>
                  </a:cubicBezTo>
                  <a:close/>
                  <a:moveTo>
                    <a:pt x="3537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3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5" y="0"/>
                    <a:pt x="3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5"/>
            <p:cNvSpPr/>
            <p:nvPr/>
          </p:nvSpPr>
          <p:spPr>
            <a:xfrm>
              <a:off x="1896000" y="43542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1684" y="226"/>
                  </a:moveTo>
                  <a:cubicBezTo>
                    <a:pt x="2952" y="226"/>
                    <a:pt x="3586" y="1762"/>
                    <a:pt x="2684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5" y="2527"/>
                    <a:pt x="245" y="1665"/>
                  </a:cubicBezTo>
                  <a:cubicBezTo>
                    <a:pt x="245" y="860"/>
                    <a:pt x="879" y="226"/>
                    <a:pt x="1684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4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4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5"/>
            <p:cNvSpPr/>
            <p:nvPr/>
          </p:nvSpPr>
          <p:spPr>
            <a:xfrm>
              <a:off x="1629550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4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5"/>
            <p:cNvSpPr/>
            <p:nvPr/>
          </p:nvSpPr>
          <p:spPr>
            <a:xfrm>
              <a:off x="1680150" y="9099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43" y="246"/>
                  </a:moveTo>
                  <a:cubicBezTo>
                    <a:pt x="6450" y="246"/>
                    <a:pt x="7920" y="3765"/>
                    <a:pt x="5854" y="5831"/>
                  </a:cubicBezTo>
                  <a:cubicBezTo>
                    <a:pt x="5183" y="6502"/>
                    <a:pt x="4358" y="6803"/>
                    <a:pt x="3550" y="6803"/>
                  </a:cubicBezTo>
                  <a:cubicBezTo>
                    <a:pt x="1861" y="6803"/>
                    <a:pt x="245" y="5493"/>
                    <a:pt x="245" y="3514"/>
                  </a:cubicBezTo>
                  <a:cubicBezTo>
                    <a:pt x="245" y="1709"/>
                    <a:pt x="1708" y="246"/>
                    <a:pt x="3513" y="246"/>
                  </a:cubicBezTo>
                  <a:cubicBezTo>
                    <a:pt x="3523" y="246"/>
                    <a:pt x="3533" y="246"/>
                    <a:pt x="354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25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5"/>
            <p:cNvSpPr/>
            <p:nvPr/>
          </p:nvSpPr>
          <p:spPr>
            <a:xfrm>
              <a:off x="1726500" y="9561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5"/>
            <p:cNvSpPr/>
            <p:nvPr/>
          </p:nvSpPr>
          <p:spPr>
            <a:xfrm>
              <a:off x="128992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5"/>
            <p:cNvSpPr/>
            <p:nvPr/>
          </p:nvSpPr>
          <p:spPr>
            <a:xfrm>
              <a:off x="1340525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2" y="6515"/>
                    <a:pt x="4344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5"/>
            <p:cNvSpPr/>
            <p:nvPr/>
          </p:nvSpPr>
          <p:spPr>
            <a:xfrm>
              <a:off x="1386875" y="9561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5"/>
            <p:cNvSpPr/>
            <p:nvPr/>
          </p:nvSpPr>
          <p:spPr>
            <a:xfrm>
              <a:off x="158260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5"/>
            <p:cNvSpPr/>
            <p:nvPr/>
          </p:nvSpPr>
          <p:spPr>
            <a:xfrm>
              <a:off x="165087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4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5"/>
            <p:cNvSpPr/>
            <p:nvPr/>
          </p:nvSpPr>
          <p:spPr>
            <a:xfrm>
              <a:off x="1712475" y="15739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83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5"/>
            <p:cNvSpPr/>
            <p:nvPr/>
          </p:nvSpPr>
          <p:spPr>
            <a:xfrm>
              <a:off x="12429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5"/>
            <p:cNvSpPr/>
            <p:nvPr/>
          </p:nvSpPr>
          <p:spPr>
            <a:xfrm>
              <a:off x="1310650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5"/>
            <p:cNvSpPr/>
            <p:nvPr/>
          </p:nvSpPr>
          <p:spPr>
            <a:xfrm>
              <a:off x="1372850" y="15739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5"/>
            <p:cNvSpPr/>
            <p:nvPr/>
          </p:nvSpPr>
          <p:spPr>
            <a:xfrm>
              <a:off x="141307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9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4" y="5122"/>
                    <a:pt x="3659" y="1756"/>
                  </a:cubicBezTo>
                  <a:cubicBezTo>
                    <a:pt x="4735" y="681"/>
                    <a:pt x="6058" y="199"/>
                    <a:pt x="7359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5"/>
            <p:cNvSpPr/>
            <p:nvPr/>
          </p:nvSpPr>
          <p:spPr>
            <a:xfrm>
              <a:off x="1481375" y="12191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3" y="206"/>
                  </a:moveTo>
                  <a:cubicBezTo>
                    <a:pt x="6346" y="206"/>
                    <a:pt x="7968" y="1535"/>
                    <a:pt x="7952" y="3537"/>
                  </a:cubicBezTo>
                  <a:cubicBezTo>
                    <a:pt x="7952" y="5342"/>
                    <a:pt x="6488" y="6781"/>
                    <a:pt x="4683" y="6805"/>
                  </a:cubicBezTo>
                  <a:cubicBezTo>
                    <a:pt x="1732" y="6781"/>
                    <a:pt x="269" y="3244"/>
                    <a:pt x="2366" y="1171"/>
                  </a:cubicBezTo>
                  <a:cubicBezTo>
                    <a:pt x="3033" y="505"/>
                    <a:pt x="3851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0"/>
                  </a:cubicBezTo>
                  <a:cubicBezTo>
                    <a:pt x="2916" y="6712"/>
                    <a:pt x="3797" y="7032"/>
                    <a:pt x="4661" y="7032"/>
                  </a:cubicBezTo>
                  <a:cubicBezTo>
                    <a:pt x="6459" y="7032"/>
                    <a:pt x="8179" y="5646"/>
                    <a:pt x="8196" y="3537"/>
                  </a:cubicBezTo>
                  <a:cubicBezTo>
                    <a:pt x="8196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5"/>
            <p:cNvSpPr/>
            <p:nvPr/>
          </p:nvSpPr>
          <p:spPr>
            <a:xfrm>
              <a:off x="154235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5"/>
            <p:cNvSpPr/>
            <p:nvPr/>
          </p:nvSpPr>
          <p:spPr>
            <a:xfrm>
              <a:off x="1073025" y="1168500"/>
              <a:ext cx="323625" cy="277000"/>
            </a:xfrm>
            <a:custGeom>
              <a:avLst/>
              <a:gdLst/>
              <a:ahLst/>
              <a:cxnLst/>
              <a:rect l="l" t="t" r="r" b="b"/>
              <a:pathLst>
                <a:path w="12945" h="11080" extrusionOk="0">
                  <a:moveTo>
                    <a:pt x="7375" y="199"/>
                  </a:moveTo>
                  <a:cubicBezTo>
                    <a:pt x="10111" y="199"/>
                    <a:pt x="12742" y="2336"/>
                    <a:pt x="12725" y="5561"/>
                  </a:cubicBezTo>
                  <a:cubicBezTo>
                    <a:pt x="12725" y="8488"/>
                    <a:pt x="10335" y="10854"/>
                    <a:pt x="7408" y="10854"/>
                  </a:cubicBezTo>
                  <a:cubicBezTo>
                    <a:pt x="2676" y="10854"/>
                    <a:pt x="311" y="5122"/>
                    <a:pt x="3676" y="1756"/>
                  </a:cubicBezTo>
                  <a:cubicBezTo>
                    <a:pt x="4752" y="681"/>
                    <a:pt x="6075" y="199"/>
                    <a:pt x="7375" y="199"/>
                  </a:cubicBezTo>
                  <a:close/>
                  <a:moveTo>
                    <a:pt x="7378" y="0"/>
                  </a:moveTo>
                  <a:cubicBezTo>
                    <a:pt x="2471" y="0"/>
                    <a:pt x="1" y="5958"/>
                    <a:pt x="3481" y="9439"/>
                  </a:cubicBezTo>
                  <a:cubicBezTo>
                    <a:pt x="4614" y="10572"/>
                    <a:pt x="6007" y="11080"/>
                    <a:pt x="7373" y="11080"/>
                  </a:cubicBezTo>
                  <a:cubicBezTo>
                    <a:pt x="10210" y="11080"/>
                    <a:pt x="12928" y="8887"/>
                    <a:pt x="12944" y="5561"/>
                  </a:cubicBezTo>
                  <a:cubicBezTo>
                    <a:pt x="12944" y="2488"/>
                    <a:pt x="10481" y="0"/>
                    <a:pt x="7408" y="0"/>
                  </a:cubicBezTo>
                  <a:cubicBezTo>
                    <a:pt x="7398" y="0"/>
                    <a:pt x="7388" y="0"/>
                    <a:pt x="7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5"/>
            <p:cNvSpPr/>
            <p:nvPr/>
          </p:nvSpPr>
          <p:spPr>
            <a:xfrm>
              <a:off x="1141150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69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40" y="505"/>
                    <a:pt x="3864" y="206"/>
                    <a:pt x="466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5"/>
            <p:cNvSpPr/>
            <p:nvPr/>
          </p:nvSpPr>
          <p:spPr>
            <a:xfrm>
              <a:off x="1202725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5"/>
            <p:cNvSpPr/>
            <p:nvPr/>
          </p:nvSpPr>
          <p:spPr>
            <a:xfrm>
              <a:off x="1583200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88" y="9439"/>
                  </a:cubicBezTo>
                  <a:cubicBezTo>
                    <a:pt x="4618" y="10568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5"/>
            <p:cNvSpPr/>
            <p:nvPr/>
          </p:nvSpPr>
          <p:spPr>
            <a:xfrm>
              <a:off x="16508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60" y="200"/>
                    <a:pt x="7976" y="1510"/>
                    <a:pt x="7976" y="3489"/>
                  </a:cubicBezTo>
                  <a:cubicBezTo>
                    <a:pt x="7976" y="5318"/>
                    <a:pt x="6513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728" y="1"/>
                  </a:moveTo>
                  <a:cubicBezTo>
                    <a:pt x="4713" y="1"/>
                    <a:pt x="4699" y="1"/>
                    <a:pt x="4684" y="1"/>
                  </a:cubicBezTo>
                  <a:cubicBezTo>
                    <a:pt x="1562" y="1"/>
                    <a:pt x="1" y="3781"/>
                    <a:pt x="2220" y="5976"/>
                  </a:cubicBezTo>
                  <a:cubicBezTo>
                    <a:pt x="2932" y="6695"/>
                    <a:pt x="3809" y="7018"/>
                    <a:pt x="4671" y="7018"/>
                  </a:cubicBezTo>
                  <a:cubicBezTo>
                    <a:pt x="6469" y="7018"/>
                    <a:pt x="8196" y="5615"/>
                    <a:pt x="8196" y="3489"/>
                  </a:cubicBezTo>
                  <a:cubicBezTo>
                    <a:pt x="8196" y="1576"/>
                    <a:pt x="6659" y="1"/>
                    <a:pt x="47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5"/>
            <p:cNvSpPr/>
            <p:nvPr/>
          </p:nvSpPr>
          <p:spPr>
            <a:xfrm>
              <a:off x="1712475" y="21916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5" y="659"/>
                  </a:cubicBezTo>
                  <a:cubicBezTo>
                    <a:pt x="1495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5"/>
            <p:cNvSpPr/>
            <p:nvPr/>
          </p:nvSpPr>
          <p:spPr>
            <a:xfrm>
              <a:off x="1243575" y="209530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2" y="206"/>
                  </a:moveTo>
                  <a:cubicBezTo>
                    <a:pt x="10084" y="206"/>
                    <a:pt x="12708" y="2335"/>
                    <a:pt x="12708" y="5537"/>
                  </a:cubicBezTo>
                  <a:cubicBezTo>
                    <a:pt x="12708" y="8464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692"/>
                    <a:pt x="6046" y="206"/>
                    <a:pt x="7352" y="20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2"/>
                    <a:pt x="3464" y="9439"/>
                  </a:cubicBezTo>
                  <a:cubicBezTo>
                    <a:pt x="4593" y="10568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5"/>
            <p:cNvSpPr/>
            <p:nvPr/>
          </p:nvSpPr>
          <p:spPr>
            <a:xfrm>
              <a:off x="131125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60" y="200"/>
                    <a:pt x="7976" y="1510"/>
                    <a:pt x="7976" y="3489"/>
                  </a:cubicBezTo>
                  <a:cubicBezTo>
                    <a:pt x="7976" y="5318"/>
                    <a:pt x="6489" y="6781"/>
                    <a:pt x="4684" y="6781"/>
                  </a:cubicBezTo>
                  <a:cubicBezTo>
                    <a:pt x="1757" y="6781"/>
                    <a:pt x="294" y="3245"/>
                    <a:pt x="2367" y="1171"/>
                  </a:cubicBezTo>
                  <a:cubicBezTo>
                    <a:pt x="3038" y="500"/>
                    <a:pt x="3863" y="200"/>
                    <a:pt x="4671" y="200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57"/>
                    <a:pt x="2196" y="5976"/>
                  </a:cubicBezTo>
                  <a:cubicBezTo>
                    <a:pt x="2915" y="6695"/>
                    <a:pt x="3798" y="7018"/>
                    <a:pt x="4663" y="7018"/>
                  </a:cubicBezTo>
                  <a:cubicBezTo>
                    <a:pt x="6468" y="7018"/>
                    <a:pt x="8196" y="5615"/>
                    <a:pt x="8196" y="3489"/>
                  </a:cubicBezTo>
                  <a:cubicBezTo>
                    <a:pt x="8196" y="1562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5"/>
            <p:cNvSpPr/>
            <p:nvPr/>
          </p:nvSpPr>
          <p:spPr>
            <a:xfrm>
              <a:off x="1372850" y="21916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35"/>
                  </a:moveTo>
                  <a:cubicBezTo>
                    <a:pt x="2945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5"/>
                    <a:pt x="2203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1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5"/>
            <p:cNvSpPr/>
            <p:nvPr/>
          </p:nvSpPr>
          <p:spPr>
            <a:xfrm>
              <a:off x="1460050" y="17857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6" y="238"/>
                  </a:moveTo>
                  <a:cubicBezTo>
                    <a:pt x="10268" y="238"/>
                    <a:pt x="12634" y="5970"/>
                    <a:pt x="9268" y="9311"/>
                  </a:cubicBezTo>
                  <a:cubicBezTo>
                    <a:pt x="8188" y="10392"/>
                    <a:pt x="6857" y="10875"/>
                    <a:pt x="5553" y="10875"/>
                  </a:cubicBezTo>
                  <a:cubicBezTo>
                    <a:pt x="2822" y="10875"/>
                    <a:pt x="203" y="8757"/>
                    <a:pt x="220" y="5555"/>
                  </a:cubicBezTo>
                  <a:cubicBezTo>
                    <a:pt x="220" y="2629"/>
                    <a:pt x="2585" y="238"/>
                    <a:pt x="5536" y="238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5"/>
            <p:cNvSpPr/>
            <p:nvPr/>
          </p:nvSpPr>
          <p:spPr>
            <a:xfrm>
              <a:off x="1510650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5"/>
            <p:cNvSpPr/>
            <p:nvPr/>
          </p:nvSpPr>
          <p:spPr>
            <a:xfrm>
              <a:off x="155697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8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4" y="3112"/>
                    <a:pt x="220" y="2539"/>
                    <a:pt x="220" y="1664"/>
                  </a:cubicBezTo>
                  <a:cubicBezTo>
                    <a:pt x="220" y="859"/>
                    <a:pt x="855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3" y="3323"/>
                    <a:pt x="1659" y="3323"/>
                  </a:cubicBezTo>
                  <a:cubicBezTo>
                    <a:pt x="3123" y="3323"/>
                    <a:pt x="3879" y="1542"/>
                    <a:pt x="2830" y="494"/>
                  </a:cubicBezTo>
                  <a:cubicBezTo>
                    <a:pt x="2489" y="153"/>
                    <a:pt x="2072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5"/>
            <p:cNvSpPr/>
            <p:nvPr/>
          </p:nvSpPr>
          <p:spPr>
            <a:xfrm>
              <a:off x="111980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3" y="10392"/>
                    <a:pt x="6882" y="10875"/>
                    <a:pt x="5578" y="10875"/>
                  </a:cubicBezTo>
                  <a:cubicBezTo>
                    <a:pt x="2847" y="10875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5"/>
            <p:cNvSpPr/>
            <p:nvPr/>
          </p:nvSpPr>
          <p:spPr>
            <a:xfrm>
              <a:off x="1171025" y="18364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8" y="232"/>
                  </a:moveTo>
                  <a:cubicBezTo>
                    <a:pt x="6415" y="232"/>
                    <a:pt x="7903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488" y="232"/>
                  </a:cubicBezTo>
                  <a:close/>
                  <a:moveTo>
                    <a:pt x="3536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488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5"/>
            <p:cNvSpPr/>
            <p:nvPr/>
          </p:nvSpPr>
          <p:spPr>
            <a:xfrm>
              <a:off x="1216750" y="18829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5"/>
            <p:cNvSpPr/>
            <p:nvPr/>
          </p:nvSpPr>
          <p:spPr>
            <a:xfrm>
              <a:off x="1583200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6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8" y="10568"/>
                    <a:pt x="6005" y="11073"/>
                    <a:pt x="7365" y="11073"/>
                  </a:cubicBezTo>
                  <a:cubicBezTo>
                    <a:pt x="10206" y="11073"/>
                    <a:pt x="12927" y="8868"/>
                    <a:pt x="12927" y="5537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5"/>
            <p:cNvSpPr/>
            <p:nvPr/>
          </p:nvSpPr>
          <p:spPr>
            <a:xfrm>
              <a:off x="16508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17"/>
                    <a:pt x="6513" y="6781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220" y="6000"/>
                  </a:cubicBezTo>
                  <a:cubicBezTo>
                    <a:pt x="2929" y="6709"/>
                    <a:pt x="3802" y="7026"/>
                    <a:pt x="4660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5"/>
            <p:cNvSpPr/>
            <p:nvPr/>
          </p:nvSpPr>
          <p:spPr>
            <a:xfrm>
              <a:off x="1712475" y="280992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10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5"/>
            <p:cNvSpPr/>
            <p:nvPr/>
          </p:nvSpPr>
          <p:spPr>
            <a:xfrm>
              <a:off x="1243575" y="27129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51" y="216"/>
                  </a:moveTo>
                  <a:cubicBezTo>
                    <a:pt x="10083" y="216"/>
                    <a:pt x="12708" y="2335"/>
                    <a:pt x="12708" y="5537"/>
                  </a:cubicBezTo>
                  <a:cubicBezTo>
                    <a:pt x="12708" y="8463"/>
                    <a:pt x="10318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0"/>
                    <a:pt x="6045" y="216"/>
                    <a:pt x="7351" y="216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3" y="10568"/>
                    <a:pt x="5983" y="11073"/>
                    <a:pt x="7346" y="11073"/>
                  </a:cubicBezTo>
                  <a:cubicBezTo>
                    <a:pt x="10195" y="11073"/>
                    <a:pt x="12927" y="8868"/>
                    <a:pt x="12927" y="5537"/>
                  </a:cubicBezTo>
                  <a:cubicBezTo>
                    <a:pt x="12927" y="2488"/>
                    <a:pt x="10439" y="0"/>
                    <a:pt x="73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5"/>
            <p:cNvSpPr/>
            <p:nvPr/>
          </p:nvSpPr>
          <p:spPr>
            <a:xfrm>
              <a:off x="131125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17"/>
                    <a:pt x="6489" y="6781"/>
                    <a:pt x="4684" y="6805"/>
                  </a:cubicBezTo>
                  <a:cubicBezTo>
                    <a:pt x="1757" y="6805"/>
                    <a:pt x="294" y="3244"/>
                    <a:pt x="2367" y="1196"/>
                  </a:cubicBezTo>
                  <a:cubicBezTo>
                    <a:pt x="3038" y="524"/>
                    <a:pt x="3863" y="224"/>
                    <a:pt x="4671" y="224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09"/>
                    <a:pt x="3791" y="7026"/>
                    <a:pt x="4652" y="7026"/>
                  </a:cubicBezTo>
                  <a:cubicBezTo>
                    <a:pt x="6461" y="7026"/>
                    <a:pt x="8196" y="5627"/>
                    <a:pt x="8196" y="3513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5"/>
            <p:cNvSpPr/>
            <p:nvPr/>
          </p:nvSpPr>
          <p:spPr>
            <a:xfrm>
              <a:off x="1372850" y="280992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90" y="3170"/>
                    <a:pt x="1808" y="3323"/>
                    <a:pt x="2217" y="3323"/>
                  </a:cubicBezTo>
                  <a:cubicBezTo>
                    <a:pt x="3067" y="3323"/>
                    <a:pt x="3878" y="2663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5"/>
            <p:cNvSpPr/>
            <p:nvPr/>
          </p:nvSpPr>
          <p:spPr>
            <a:xfrm>
              <a:off x="146005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6" y="220"/>
                  </a:moveTo>
                  <a:cubicBezTo>
                    <a:pt x="10268" y="245"/>
                    <a:pt x="12634" y="5952"/>
                    <a:pt x="9268" y="9293"/>
                  </a:cubicBezTo>
                  <a:cubicBezTo>
                    <a:pt x="8188" y="10382"/>
                    <a:pt x="6860" y="10868"/>
                    <a:pt x="5557" y="10868"/>
                  </a:cubicBezTo>
                  <a:cubicBezTo>
                    <a:pt x="2832" y="10868"/>
                    <a:pt x="220" y="8738"/>
                    <a:pt x="220" y="5537"/>
                  </a:cubicBezTo>
                  <a:cubicBezTo>
                    <a:pt x="220" y="2610"/>
                    <a:pt x="2585" y="220"/>
                    <a:pt x="5536" y="220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6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5"/>
            <p:cNvSpPr/>
            <p:nvPr/>
          </p:nvSpPr>
          <p:spPr>
            <a:xfrm>
              <a:off x="15106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42" y="238"/>
                  </a:moveTo>
                  <a:cubicBezTo>
                    <a:pt x="6449" y="238"/>
                    <a:pt x="7896" y="3781"/>
                    <a:pt x="5830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ubicBezTo>
                    <a:pt x="3522" y="238"/>
                    <a:pt x="3532" y="238"/>
                    <a:pt x="3542" y="238"/>
                  </a:cubicBezTo>
                  <a:close/>
                  <a:moveTo>
                    <a:pt x="3522" y="0"/>
                  </a:moveTo>
                  <a:cubicBezTo>
                    <a:pt x="1726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64" y="323"/>
                    <a:pt x="4385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5"/>
            <p:cNvSpPr/>
            <p:nvPr/>
          </p:nvSpPr>
          <p:spPr>
            <a:xfrm>
              <a:off x="1556375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8" y="3113"/>
                    <a:pt x="244" y="2539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5"/>
            <p:cNvSpPr/>
            <p:nvPr/>
          </p:nvSpPr>
          <p:spPr>
            <a:xfrm>
              <a:off x="1119800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8"/>
                    <a:pt x="244" y="5537"/>
                  </a:cubicBezTo>
                  <a:cubicBezTo>
                    <a:pt x="244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5"/>
            <p:cNvSpPr/>
            <p:nvPr/>
          </p:nvSpPr>
          <p:spPr>
            <a:xfrm>
              <a:off x="117102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8" y="238"/>
                  </a:moveTo>
                  <a:cubicBezTo>
                    <a:pt x="6425" y="238"/>
                    <a:pt x="7895" y="3781"/>
                    <a:pt x="5829" y="5847"/>
                  </a:cubicBezTo>
                  <a:cubicBezTo>
                    <a:pt x="5162" y="6507"/>
                    <a:pt x="4343" y="6802"/>
                    <a:pt x="3539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683" y="238"/>
                    <a:pt x="3488" y="238"/>
                  </a:cubicBezTo>
                  <a:cubicBezTo>
                    <a:pt x="3498" y="238"/>
                    <a:pt x="3508" y="238"/>
                    <a:pt x="3518" y="238"/>
                  </a:cubicBezTo>
                  <a:close/>
                  <a:moveTo>
                    <a:pt x="3511" y="0"/>
                  </a:moveTo>
                  <a:cubicBezTo>
                    <a:pt x="1714" y="0"/>
                    <a:pt x="0" y="1397"/>
                    <a:pt x="0" y="3506"/>
                  </a:cubicBezTo>
                  <a:cubicBezTo>
                    <a:pt x="0" y="5457"/>
                    <a:pt x="1561" y="7018"/>
                    <a:pt x="3488" y="7018"/>
                  </a:cubicBezTo>
                  <a:cubicBezTo>
                    <a:pt x="6634" y="7018"/>
                    <a:pt x="8195" y="3238"/>
                    <a:pt x="5976" y="1043"/>
                  </a:cubicBezTo>
                  <a:cubicBezTo>
                    <a:pt x="5256" y="323"/>
                    <a:pt x="4374" y="0"/>
                    <a:pt x="3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5"/>
            <p:cNvSpPr/>
            <p:nvPr/>
          </p:nvSpPr>
          <p:spPr>
            <a:xfrm>
              <a:off x="1216750" y="2500625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5"/>
            <p:cNvSpPr/>
            <p:nvPr/>
          </p:nvSpPr>
          <p:spPr>
            <a:xfrm>
              <a:off x="158260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66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512" y="9464"/>
                  </a:cubicBezTo>
                  <a:cubicBezTo>
                    <a:pt x="4638" y="10589"/>
                    <a:pt x="6019" y="11093"/>
                    <a:pt x="7375" y="11093"/>
                  </a:cubicBezTo>
                  <a:cubicBezTo>
                    <a:pt x="10221" y="11093"/>
                    <a:pt x="12951" y="8874"/>
                    <a:pt x="12951" y="5537"/>
                  </a:cubicBezTo>
                  <a:cubicBezTo>
                    <a:pt x="12951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5"/>
            <p:cNvSpPr/>
            <p:nvPr/>
          </p:nvSpPr>
          <p:spPr>
            <a:xfrm>
              <a:off x="165087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513" y="6805"/>
                    <a:pt x="4684" y="6805"/>
                  </a:cubicBezTo>
                  <a:cubicBezTo>
                    <a:pt x="1757" y="6805"/>
                    <a:pt x="294" y="3268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1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86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5"/>
            <p:cNvSpPr/>
            <p:nvPr/>
          </p:nvSpPr>
          <p:spPr>
            <a:xfrm>
              <a:off x="1712475" y="3427575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5" y="635"/>
                  </a:cubicBezTo>
                  <a:cubicBezTo>
                    <a:pt x="1495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10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5"/>
            <p:cNvSpPr/>
            <p:nvPr/>
          </p:nvSpPr>
          <p:spPr>
            <a:xfrm>
              <a:off x="12429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7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3" y="10854"/>
                    <a:pt x="317" y="5123"/>
                    <a:pt x="3659" y="1781"/>
                  </a:cubicBezTo>
                  <a:cubicBezTo>
                    <a:pt x="4739" y="701"/>
                    <a:pt x="6069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8" y="11093"/>
                    <a:pt x="7357" y="11093"/>
                  </a:cubicBezTo>
                  <a:cubicBezTo>
                    <a:pt x="10210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5"/>
            <p:cNvSpPr/>
            <p:nvPr/>
          </p:nvSpPr>
          <p:spPr>
            <a:xfrm>
              <a:off x="1310650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8000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86"/>
                    <a:pt x="6635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5"/>
            <p:cNvSpPr/>
            <p:nvPr/>
          </p:nvSpPr>
          <p:spPr>
            <a:xfrm>
              <a:off x="1372850" y="3427575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3" y="212"/>
                  </a:moveTo>
                  <a:cubicBezTo>
                    <a:pt x="2945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2"/>
                    <a:pt x="1195" y="635"/>
                  </a:cubicBezTo>
                  <a:cubicBezTo>
                    <a:pt x="1487" y="343"/>
                    <a:pt x="1848" y="212"/>
                    <a:pt x="2203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781"/>
                    <a:pt x="1049" y="2830"/>
                  </a:cubicBezTo>
                  <a:cubicBezTo>
                    <a:pt x="1390" y="3171"/>
                    <a:pt x="1808" y="3324"/>
                    <a:pt x="2217" y="3324"/>
                  </a:cubicBezTo>
                  <a:cubicBezTo>
                    <a:pt x="3067" y="3324"/>
                    <a:pt x="3878" y="2664"/>
                    <a:pt x="3878" y="1659"/>
                  </a:cubicBezTo>
                  <a:cubicBezTo>
                    <a:pt x="3878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5"/>
            <p:cNvSpPr/>
            <p:nvPr/>
          </p:nvSpPr>
          <p:spPr>
            <a:xfrm>
              <a:off x="1460050" y="3021475"/>
              <a:ext cx="323000" cy="276875"/>
            </a:xfrm>
            <a:custGeom>
              <a:avLst/>
              <a:gdLst/>
              <a:ahLst/>
              <a:cxnLst/>
              <a:rect l="l" t="t" r="r" b="b"/>
              <a:pathLst>
                <a:path w="12920" h="11075" extrusionOk="0">
                  <a:moveTo>
                    <a:pt x="5536" y="245"/>
                  </a:moveTo>
                  <a:cubicBezTo>
                    <a:pt x="10268" y="245"/>
                    <a:pt x="12634" y="5977"/>
                    <a:pt x="9268" y="9318"/>
                  </a:cubicBezTo>
                  <a:cubicBezTo>
                    <a:pt x="8188" y="10399"/>
                    <a:pt x="6860" y="10882"/>
                    <a:pt x="5558" y="10882"/>
                  </a:cubicBezTo>
                  <a:cubicBezTo>
                    <a:pt x="2833" y="10882"/>
                    <a:pt x="220" y="8764"/>
                    <a:pt x="220" y="5562"/>
                  </a:cubicBezTo>
                  <a:cubicBezTo>
                    <a:pt x="220" y="2611"/>
                    <a:pt x="2585" y="245"/>
                    <a:pt x="5536" y="245"/>
                  </a:cubicBezTo>
                  <a:close/>
                  <a:moveTo>
                    <a:pt x="5562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63" y="11074"/>
                    <a:pt x="5536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3" y="11074"/>
                    <a:pt x="12919" y="5116"/>
                    <a:pt x="9439" y="1635"/>
                  </a:cubicBezTo>
                  <a:cubicBezTo>
                    <a:pt x="8310" y="506"/>
                    <a:pt x="6922" y="1"/>
                    <a:pt x="55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5"/>
            <p:cNvSpPr/>
            <p:nvPr/>
          </p:nvSpPr>
          <p:spPr>
            <a:xfrm>
              <a:off x="1510650" y="3072275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3512" y="238"/>
                  </a:moveTo>
                  <a:cubicBezTo>
                    <a:pt x="6439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8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3" y="238"/>
                    <a:pt x="3512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18"/>
                  </a:cubicBezTo>
                  <a:cubicBezTo>
                    <a:pt x="6634" y="7018"/>
                    <a:pt x="8195" y="3237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5"/>
            <p:cNvSpPr/>
            <p:nvPr/>
          </p:nvSpPr>
          <p:spPr>
            <a:xfrm>
              <a:off x="1556375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52" y="220"/>
                    <a:pt x="3610" y="1781"/>
                    <a:pt x="2708" y="2683"/>
                  </a:cubicBezTo>
                  <a:cubicBezTo>
                    <a:pt x="2407" y="2984"/>
                    <a:pt x="2042" y="3118"/>
                    <a:pt x="1685" y="3118"/>
                  </a:cubicBezTo>
                  <a:cubicBezTo>
                    <a:pt x="945" y="3118"/>
                    <a:pt x="244" y="2540"/>
                    <a:pt x="244" y="1683"/>
                  </a:cubicBezTo>
                  <a:cubicBezTo>
                    <a:pt x="244" y="878"/>
                    <a:pt x="879" y="220"/>
                    <a:pt x="1683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5"/>
            <p:cNvSpPr/>
            <p:nvPr/>
          </p:nvSpPr>
          <p:spPr>
            <a:xfrm>
              <a:off x="111980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59" y="5952"/>
                    <a:pt x="9293" y="9318"/>
                  </a:cubicBezTo>
                  <a:cubicBezTo>
                    <a:pt x="8214" y="10398"/>
                    <a:pt x="6887" y="10881"/>
                    <a:pt x="5586" y="10881"/>
                  </a:cubicBezTo>
                  <a:cubicBezTo>
                    <a:pt x="2860" y="10881"/>
                    <a:pt x="244" y="8757"/>
                    <a:pt x="244" y="5538"/>
                  </a:cubicBezTo>
                  <a:cubicBezTo>
                    <a:pt x="244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1" y="2206"/>
                    <a:pt x="1" y="5538"/>
                  </a:cubicBezTo>
                  <a:cubicBezTo>
                    <a:pt x="25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5"/>
            <p:cNvSpPr/>
            <p:nvPr/>
          </p:nvSpPr>
          <p:spPr>
            <a:xfrm>
              <a:off x="1170600" y="3072275"/>
              <a:ext cx="205325" cy="175450"/>
            </a:xfrm>
            <a:custGeom>
              <a:avLst/>
              <a:gdLst/>
              <a:ahLst/>
              <a:cxnLst/>
              <a:rect l="l" t="t" r="r" b="b"/>
              <a:pathLst>
                <a:path w="8213" h="7018" extrusionOk="0">
                  <a:moveTo>
                    <a:pt x="3505" y="238"/>
                  </a:moveTo>
                  <a:cubicBezTo>
                    <a:pt x="6432" y="238"/>
                    <a:pt x="7920" y="3774"/>
                    <a:pt x="5846" y="5847"/>
                  </a:cubicBezTo>
                  <a:cubicBezTo>
                    <a:pt x="5176" y="6518"/>
                    <a:pt x="4352" y="6818"/>
                    <a:pt x="3545" y="6818"/>
                  </a:cubicBezTo>
                  <a:cubicBezTo>
                    <a:pt x="1856" y="6818"/>
                    <a:pt x="237" y="5503"/>
                    <a:pt x="237" y="3506"/>
                  </a:cubicBezTo>
                  <a:cubicBezTo>
                    <a:pt x="237" y="1701"/>
                    <a:pt x="1700" y="238"/>
                    <a:pt x="3505" y="238"/>
                  </a:cubicBezTo>
                  <a:close/>
                  <a:moveTo>
                    <a:pt x="3537" y="1"/>
                  </a:moveTo>
                  <a:cubicBezTo>
                    <a:pt x="1734" y="1"/>
                    <a:pt x="1" y="1403"/>
                    <a:pt x="17" y="3530"/>
                  </a:cubicBezTo>
                  <a:cubicBezTo>
                    <a:pt x="17" y="5457"/>
                    <a:pt x="1578" y="7018"/>
                    <a:pt x="3505" y="7018"/>
                  </a:cubicBezTo>
                  <a:cubicBezTo>
                    <a:pt x="6651" y="7018"/>
                    <a:pt x="8212" y="3237"/>
                    <a:pt x="5993" y="1042"/>
                  </a:cubicBezTo>
                  <a:cubicBezTo>
                    <a:pt x="5281" y="323"/>
                    <a:pt x="4401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5"/>
            <p:cNvSpPr/>
            <p:nvPr/>
          </p:nvSpPr>
          <p:spPr>
            <a:xfrm>
              <a:off x="1216750" y="31184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20"/>
                  </a:moveTo>
                  <a:cubicBezTo>
                    <a:pt x="2952" y="220"/>
                    <a:pt x="3610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9" y="220"/>
                    <a:pt x="1659" y="220"/>
                  </a:cubicBezTo>
                  <a:close/>
                  <a:moveTo>
                    <a:pt x="1694" y="1"/>
                  </a:moveTo>
                  <a:cubicBezTo>
                    <a:pt x="832" y="1"/>
                    <a:pt x="1" y="673"/>
                    <a:pt x="1" y="1683"/>
                  </a:cubicBezTo>
                  <a:cubicBezTo>
                    <a:pt x="1" y="2586"/>
                    <a:pt x="757" y="3342"/>
                    <a:pt x="1659" y="3342"/>
                  </a:cubicBezTo>
                  <a:cubicBezTo>
                    <a:pt x="3147" y="3342"/>
                    <a:pt x="3903" y="1537"/>
                    <a:pt x="2854" y="488"/>
                  </a:cubicBezTo>
                  <a:cubicBezTo>
                    <a:pt x="2517" y="151"/>
                    <a:pt x="2102" y="1"/>
                    <a:pt x="1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5"/>
            <p:cNvSpPr/>
            <p:nvPr/>
          </p:nvSpPr>
          <p:spPr>
            <a:xfrm>
              <a:off x="1583200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6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88" y="9464"/>
                  </a:cubicBezTo>
                  <a:cubicBezTo>
                    <a:pt x="4614" y="10589"/>
                    <a:pt x="5995" y="11092"/>
                    <a:pt x="7351" y="11092"/>
                  </a:cubicBezTo>
                  <a:cubicBezTo>
                    <a:pt x="10197" y="11092"/>
                    <a:pt x="12927" y="8874"/>
                    <a:pt x="12927" y="5537"/>
                  </a:cubicBezTo>
                  <a:cubicBezTo>
                    <a:pt x="12927" y="2488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5"/>
            <p:cNvSpPr/>
            <p:nvPr/>
          </p:nvSpPr>
          <p:spPr>
            <a:xfrm>
              <a:off x="16508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42"/>
                    <a:pt x="6513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220" y="6001"/>
                  </a:cubicBezTo>
                  <a:cubicBezTo>
                    <a:pt x="2929" y="6717"/>
                    <a:pt x="3802" y="7037"/>
                    <a:pt x="4661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5"/>
            <p:cNvSpPr/>
            <p:nvPr/>
          </p:nvSpPr>
          <p:spPr>
            <a:xfrm>
              <a:off x="1712475" y="404525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03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5" y="635"/>
                  </a:cubicBezTo>
                  <a:cubicBezTo>
                    <a:pt x="1492" y="346"/>
                    <a:pt x="1852" y="217"/>
                    <a:pt x="2203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5"/>
            <p:cNvSpPr/>
            <p:nvPr/>
          </p:nvSpPr>
          <p:spPr>
            <a:xfrm>
              <a:off x="1243575" y="3948300"/>
              <a:ext cx="323200" cy="277325"/>
            </a:xfrm>
            <a:custGeom>
              <a:avLst/>
              <a:gdLst/>
              <a:ahLst/>
              <a:cxnLst/>
              <a:rect l="l" t="t" r="r" b="b"/>
              <a:pathLst>
                <a:path w="12928" h="11093" extrusionOk="0">
                  <a:moveTo>
                    <a:pt x="7351" y="217"/>
                  </a:moveTo>
                  <a:cubicBezTo>
                    <a:pt x="10083" y="217"/>
                    <a:pt x="12708" y="2335"/>
                    <a:pt x="12708" y="5537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15" y="701"/>
                    <a:pt x="6045" y="217"/>
                    <a:pt x="7351" y="217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76"/>
                    <a:pt x="3464" y="9464"/>
                  </a:cubicBezTo>
                  <a:cubicBezTo>
                    <a:pt x="4589" y="10589"/>
                    <a:pt x="5974" y="11092"/>
                    <a:pt x="7333" y="11092"/>
                  </a:cubicBezTo>
                  <a:cubicBezTo>
                    <a:pt x="10186" y="11092"/>
                    <a:pt x="12927" y="8874"/>
                    <a:pt x="12927" y="5537"/>
                  </a:cubicBezTo>
                  <a:cubicBezTo>
                    <a:pt x="12927" y="2488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5"/>
            <p:cNvSpPr/>
            <p:nvPr/>
          </p:nvSpPr>
          <p:spPr>
            <a:xfrm>
              <a:off x="131125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60" y="224"/>
                    <a:pt x="7976" y="1534"/>
                    <a:pt x="7976" y="3513"/>
                  </a:cubicBezTo>
                  <a:cubicBezTo>
                    <a:pt x="7976" y="5342"/>
                    <a:pt x="6489" y="6806"/>
                    <a:pt x="4684" y="6806"/>
                  </a:cubicBezTo>
                  <a:cubicBezTo>
                    <a:pt x="1757" y="6806"/>
                    <a:pt x="294" y="3269"/>
                    <a:pt x="2367" y="1196"/>
                  </a:cubicBezTo>
                  <a:cubicBezTo>
                    <a:pt x="3038" y="525"/>
                    <a:pt x="3863" y="224"/>
                    <a:pt x="4671" y="224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6001"/>
                  </a:cubicBezTo>
                  <a:cubicBezTo>
                    <a:pt x="2912" y="6717"/>
                    <a:pt x="3791" y="7037"/>
                    <a:pt x="4653" y="7037"/>
                  </a:cubicBezTo>
                  <a:cubicBezTo>
                    <a:pt x="6462" y="7037"/>
                    <a:pt x="8196" y="5627"/>
                    <a:pt x="8196" y="3513"/>
                  </a:cubicBezTo>
                  <a:cubicBezTo>
                    <a:pt x="8196" y="1586"/>
                    <a:pt x="6611" y="1"/>
                    <a:pt x="4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5"/>
            <p:cNvSpPr/>
            <p:nvPr/>
          </p:nvSpPr>
          <p:spPr>
            <a:xfrm>
              <a:off x="1372850" y="40452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192" y="217"/>
                  </a:moveTo>
                  <a:cubicBezTo>
                    <a:pt x="2938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61"/>
                    <a:pt x="1195" y="635"/>
                  </a:cubicBezTo>
                  <a:cubicBezTo>
                    <a:pt x="1484" y="346"/>
                    <a:pt x="1841" y="217"/>
                    <a:pt x="2192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0" y="1805"/>
                    <a:pt x="1049" y="2854"/>
                  </a:cubicBezTo>
                  <a:cubicBezTo>
                    <a:pt x="1386" y="3191"/>
                    <a:pt x="1798" y="3342"/>
                    <a:pt x="2203" y="3342"/>
                  </a:cubicBezTo>
                  <a:cubicBezTo>
                    <a:pt x="3058" y="3342"/>
                    <a:pt x="3878" y="2669"/>
                    <a:pt x="3878" y="1659"/>
                  </a:cubicBezTo>
                  <a:cubicBezTo>
                    <a:pt x="3878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5"/>
            <p:cNvSpPr/>
            <p:nvPr/>
          </p:nvSpPr>
          <p:spPr>
            <a:xfrm>
              <a:off x="1460050" y="3639175"/>
              <a:ext cx="323175" cy="277450"/>
            </a:xfrm>
            <a:custGeom>
              <a:avLst/>
              <a:gdLst/>
              <a:ahLst/>
              <a:cxnLst/>
              <a:rect l="l" t="t" r="r" b="b"/>
              <a:pathLst>
                <a:path w="12927" h="11098" extrusionOk="0">
                  <a:moveTo>
                    <a:pt x="5536" y="244"/>
                  </a:moveTo>
                  <a:cubicBezTo>
                    <a:pt x="10268" y="244"/>
                    <a:pt x="12634" y="5975"/>
                    <a:pt x="9268" y="9317"/>
                  </a:cubicBezTo>
                  <a:cubicBezTo>
                    <a:pt x="8188" y="10397"/>
                    <a:pt x="6857" y="10881"/>
                    <a:pt x="5553" y="10881"/>
                  </a:cubicBezTo>
                  <a:cubicBezTo>
                    <a:pt x="2822" y="10881"/>
                    <a:pt x="203" y="8763"/>
                    <a:pt x="220" y="5561"/>
                  </a:cubicBezTo>
                  <a:cubicBezTo>
                    <a:pt x="220" y="2610"/>
                    <a:pt x="2585" y="244"/>
                    <a:pt x="5536" y="244"/>
                  </a:cubicBezTo>
                  <a:close/>
                  <a:moveTo>
                    <a:pt x="5566" y="0"/>
                  </a:moveTo>
                  <a:cubicBezTo>
                    <a:pt x="2724" y="0"/>
                    <a:pt x="0" y="2211"/>
                    <a:pt x="0" y="5561"/>
                  </a:cubicBezTo>
                  <a:cubicBezTo>
                    <a:pt x="0" y="8610"/>
                    <a:pt x="2463" y="11097"/>
                    <a:pt x="5536" y="11097"/>
                  </a:cubicBezTo>
                  <a:cubicBezTo>
                    <a:pt x="10463" y="11097"/>
                    <a:pt x="12927" y="5122"/>
                    <a:pt x="9439" y="1634"/>
                  </a:cubicBezTo>
                  <a:cubicBezTo>
                    <a:pt x="8311" y="506"/>
                    <a:pt x="6925" y="0"/>
                    <a:pt x="55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5"/>
            <p:cNvSpPr/>
            <p:nvPr/>
          </p:nvSpPr>
          <p:spPr>
            <a:xfrm>
              <a:off x="1510650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512" y="237"/>
                  </a:moveTo>
                  <a:cubicBezTo>
                    <a:pt x="6439" y="237"/>
                    <a:pt x="7903" y="3774"/>
                    <a:pt x="5830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512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512" y="7042"/>
                  </a:cubicBezTo>
                  <a:cubicBezTo>
                    <a:pt x="6634" y="7042"/>
                    <a:pt x="8195" y="3262"/>
                    <a:pt x="6000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5"/>
            <p:cNvSpPr/>
            <p:nvPr/>
          </p:nvSpPr>
          <p:spPr>
            <a:xfrm>
              <a:off x="1556375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44"/>
                  </a:moveTo>
                  <a:cubicBezTo>
                    <a:pt x="2952" y="244"/>
                    <a:pt x="3610" y="1780"/>
                    <a:pt x="2708" y="2707"/>
                  </a:cubicBezTo>
                  <a:cubicBezTo>
                    <a:pt x="2411" y="2996"/>
                    <a:pt x="2052" y="3125"/>
                    <a:pt x="1700" y="3125"/>
                  </a:cubicBezTo>
                  <a:cubicBezTo>
                    <a:pt x="954" y="3125"/>
                    <a:pt x="244" y="2545"/>
                    <a:pt x="244" y="1683"/>
                  </a:cubicBezTo>
                  <a:cubicBezTo>
                    <a:pt x="244" y="878"/>
                    <a:pt x="879" y="244"/>
                    <a:pt x="1683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83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5"/>
            <p:cNvSpPr/>
            <p:nvPr/>
          </p:nvSpPr>
          <p:spPr>
            <a:xfrm>
              <a:off x="111980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93" y="244"/>
                    <a:pt x="12659" y="5975"/>
                    <a:pt x="9293" y="9317"/>
                  </a:cubicBezTo>
                  <a:cubicBezTo>
                    <a:pt x="8213" y="10397"/>
                    <a:pt x="6882" y="10881"/>
                    <a:pt x="5578" y="10881"/>
                  </a:cubicBezTo>
                  <a:cubicBezTo>
                    <a:pt x="2847" y="10881"/>
                    <a:pt x="228" y="8763"/>
                    <a:pt x="244" y="5561"/>
                  </a:cubicBezTo>
                  <a:cubicBezTo>
                    <a:pt x="244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1" y="2211"/>
                    <a:pt x="1" y="5561"/>
                  </a:cubicBezTo>
                  <a:cubicBezTo>
                    <a:pt x="1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6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5"/>
            <p:cNvSpPr/>
            <p:nvPr/>
          </p:nvSpPr>
          <p:spPr>
            <a:xfrm>
              <a:off x="1171025" y="3689950"/>
              <a:ext cx="204900" cy="176050"/>
            </a:xfrm>
            <a:custGeom>
              <a:avLst/>
              <a:gdLst/>
              <a:ahLst/>
              <a:cxnLst/>
              <a:rect l="l" t="t" r="r" b="b"/>
              <a:pathLst>
                <a:path w="8196" h="7042" extrusionOk="0">
                  <a:moveTo>
                    <a:pt x="3488" y="237"/>
                  </a:moveTo>
                  <a:cubicBezTo>
                    <a:pt x="6415" y="237"/>
                    <a:pt x="7903" y="3774"/>
                    <a:pt x="5829" y="5847"/>
                  </a:cubicBezTo>
                  <a:cubicBezTo>
                    <a:pt x="5158" y="6518"/>
                    <a:pt x="4333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683" y="237"/>
                    <a:pt x="3488" y="237"/>
                  </a:cubicBezTo>
                  <a:close/>
                  <a:moveTo>
                    <a:pt x="3525" y="1"/>
                  </a:moveTo>
                  <a:cubicBezTo>
                    <a:pt x="1728" y="1"/>
                    <a:pt x="0" y="1403"/>
                    <a:pt x="0" y="3530"/>
                  </a:cubicBezTo>
                  <a:cubicBezTo>
                    <a:pt x="0" y="5457"/>
                    <a:pt x="1561" y="7018"/>
                    <a:pt x="3488" y="7042"/>
                  </a:cubicBezTo>
                  <a:cubicBezTo>
                    <a:pt x="6634" y="7042"/>
                    <a:pt x="8195" y="3262"/>
                    <a:pt x="5976" y="1042"/>
                  </a:cubicBezTo>
                  <a:cubicBezTo>
                    <a:pt x="5264" y="323"/>
                    <a:pt x="4387" y="1"/>
                    <a:pt x="35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5"/>
            <p:cNvSpPr/>
            <p:nvPr/>
          </p:nvSpPr>
          <p:spPr>
            <a:xfrm>
              <a:off x="1216750" y="373612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59" y="244"/>
                  </a:moveTo>
                  <a:cubicBezTo>
                    <a:pt x="2952" y="244"/>
                    <a:pt x="3610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9" y="244"/>
                    <a:pt x="1659" y="244"/>
                  </a:cubicBezTo>
                  <a:close/>
                  <a:moveTo>
                    <a:pt x="1694" y="0"/>
                  </a:moveTo>
                  <a:cubicBezTo>
                    <a:pt x="832" y="0"/>
                    <a:pt x="1" y="673"/>
                    <a:pt x="1" y="1683"/>
                  </a:cubicBezTo>
                  <a:cubicBezTo>
                    <a:pt x="1" y="2585"/>
                    <a:pt x="757" y="3341"/>
                    <a:pt x="1659" y="3341"/>
                  </a:cubicBezTo>
                  <a:cubicBezTo>
                    <a:pt x="3147" y="3341"/>
                    <a:pt x="3903" y="1537"/>
                    <a:pt x="2854" y="488"/>
                  </a:cubicBezTo>
                  <a:cubicBezTo>
                    <a:pt x="2517" y="151"/>
                    <a:pt x="2102" y="0"/>
                    <a:pt x="1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5"/>
            <p:cNvSpPr/>
            <p:nvPr/>
          </p:nvSpPr>
          <p:spPr>
            <a:xfrm>
              <a:off x="1583200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42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88" y="9439"/>
                  </a:cubicBezTo>
                  <a:cubicBezTo>
                    <a:pt x="4618" y="10569"/>
                    <a:pt x="6005" y="11074"/>
                    <a:pt x="7365" y="11074"/>
                  </a:cubicBezTo>
                  <a:cubicBezTo>
                    <a:pt x="10206" y="11074"/>
                    <a:pt x="12927" y="8869"/>
                    <a:pt x="12927" y="5537"/>
                  </a:cubicBezTo>
                  <a:cubicBezTo>
                    <a:pt x="12927" y="2464"/>
                    <a:pt x="10464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5"/>
            <p:cNvSpPr/>
            <p:nvPr/>
          </p:nvSpPr>
          <p:spPr>
            <a:xfrm>
              <a:off x="16508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3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220" y="5975"/>
                  </a:cubicBezTo>
                  <a:cubicBezTo>
                    <a:pt x="2933" y="6696"/>
                    <a:pt x="3812" y="7018"/>
                    <a:pt x="4674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5"/>
            <p:cNvSpPr/>
            <p:nvPr/>
          </p:nvSpPr>
          <p:spPr>
            <a:xfrm>
              <a:off x="1712475" y="4662925"/>
              <a:ext cx="97575" cy="83575"/>
            </a:xfrm>
            <a:custGeom>
              <a:avLst/>
              <a:gdLst/>
              <a:ahLst/>
              <a:cxnLst/>
              <a:rect l="l" t="t" r="r" b="b"/>
              <a:pathLst>
                <a:path w="3903" h="3343" extrusionOk="0">
                  <a:moveTo>
                    <a:pt x="2221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122"/>
                    <a:pt x="2220" y="3122"/>
                  </a:cubicBezTo>
                  <a:cubicBezTo>
                    <a:pt x="952" y="3098"/>
                    <a:pt x="317" y="1561"/>
                    <a:pt x="1220" y="659"/>
                  </a:cubicBezTo>
                  <a:cubicBezTo>
                    <a:pt x="1512" y="367"/>
                    <a:pt x="1870" y="236"/>
                    <a:pt x="2221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3" y="3342"/>
                    <a:pt x="2212" y="3342"/>
                  </a:cubicBezTo>
                  <a:cubicBezTo>
                    <a:pt x="3073" y="3342"/>
                    <a:pt x="3903" y="2675"/>
                    <a:pt x="3903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5"/>
            <p:cNvSpPr/>
            <p:nvPr/>
          </p:nvSpPr>
          <p:spPr>
            <a:xfrm>
              <a:off x="1243575" y="4566575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7348" y="193"/>
                  </a:moveTo>
                  <a:cubicBezTo>
                    <a:pt x="10081" y="193"/>
                    <a:pt x="12708" y="2318"/>
                    <a:pt x="12708" y="5537"/>
                  </a:cubicBezTo>
                  <a:cubicBezTo>
                    <a:pt x="12708" y="8464"/>
                    <a:pt x="10318" y="10830"/>
                    <a:pt x="7391" y="10830"/>
                  </a:cubicBezTo>
                  <a:cubicBezTo>
                    <a:pt x="2659" y="10830"/>
                    <a:pt x="293" y="5122"/>
                    <a:pt x="3635" y="1757"/>
                  </a:cubicBezTo>
                  <a:cubicBezTo>
                    <a:pt x="4714" y="677"/>
                    <a:pt x="6043" y="193"/>
                    <a:pt x="7348" y="193"/>
                  </a:cubicBezTo>
                  <a:close/>
                  <a:moveTo>
                    <a:pt x="7391" y="1"/>
                  </a:moveTo>
                  <a:cubicBezTo>
                    <a:pt x="2464" y="1"/>
                    <a:pt x="1" y="5952"/>
                    <a:pt x="3464" y="9439"/>
                  </a:cubicBezTo>
                  <a:cubicBezTo>
                    <a:pt x="4593" y="10569"/>
                    <a:pt x="5983" y="11074"/>
                    <a:pt x="7346" y="11074"/>
                  </a:cubicBezTo>
                  <a:cubicBezTo>
                    <a:pt x="10195" y="11074"/>
                    <a:pt x="12927" y="8869"/>
                    <a:pt x="12927" y="5537"/>
                  </a:cubicBezTo>
                  <a:cubicBezTo>
                    <a:pt x="12927" y="2464"/>
                    <a:pt x="10439" y="1"/>
                    <a:pt x="7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5"/>
            <p:cNvSpPr/>
            <p:nvPr/>
          </p:nvSpPr>
          <p:spPr>
            <a:xfrm>
              <a:off x="131125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cubicBezTo>
                    <a:pt x="1757" y="6780"/>
                    <a:pt x="294" y="3244"/>
                    <a:pt x="2367" y="1171"/>
                  </a:cubicBezTo>
                  <a:cubicBezTo>
                    <a:pt x="3037" y="500"/>
                    <a:pt x="3861" y="200"/>
                    <a:pt x="4668" y="200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5975"/>
                  </a:cubicBezTo>
                  <a:cubicBezTo>
                    <a:pt x="2916" y="6696"/>
                    <a:pt x="3801" y="7018"/>
                    <a:pt x="4667" y="7018"/>
                  </a:cubicBezTo>
                  <a:cubicBezTo>
                    <a:pt x="6471" y="7018"/>
                    <a:pt x="8196" y="5621"/>
                    <a:pt x="8196" y="3512"/>
                  </a:cubicBezTo>
                  <a:cubicBezTo>
                    <a:pt x="8196" y="1561"/>
                    <a:pt x="6611" y="0"/>
                    <a:pt x="46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5"/>
            <p:cNvSpPr/>
            <p:nvPr/>
          </p:nvSpPr>
          <p:spPr>
            <a:xfrm>
              <a:off x="1372850" y="4662925"/>
              <a:ext cx="96975" cy="83575"/>
            </a:xfrm>
            <a:custGeom>
              <a:avLst/>
              <a:gdLst/>
              <a:ahLst/>
              <a:cxnLst/>
              <a:rect l="l" t="t" r="r" b="b"/>
              <a:pathLst>
                <a:path w="3879" h="3343" extrusionOk="0">
                  <a:moveTo>
                    <a:pt x="2203" y="236"/>
                  </a:moveTo>
                  <a:cubicBezTo>
                    <a:pt x="2945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27" y="3122"/>
                    <a:pt x="293" y="1561"/>
                    <a:pt x="1195" y="659"/>
                  </a:cubicBezTo>
                  <a:cubicBezTo>
                    <a:pt x="1487" y="367"/>
                    <a:pt x="1848" y="236"/>
                    <a:pt x="2203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7" y="3192"/>
                    <a:pt x="1801" y="3342"/>
                    <a:pt x="2206" y="3342"/>
                  </a:cubicBezTo>
                  <a:cubicBezTo>
                    <a:pt x="3060" y="3342"/>
                    <a:pt x="3878" y="2675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5"/>
            <p:cNvSpPr/>
            <p:nvPr/>
          </p:nvSpPr>
          <p:spPr>
            <a:xfrm>
              <a:off x="146005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6" y="239"/>
                  </a:moveTo>
                  <a:cubicBezTo>
                    <a:pt x="10268" y="239"/>
                    <a:pt x="12634" y="5970"/>
                    <a:pt x="9268" y="9312"/>
                  </a:cubicBezTo>
                  <a:cubicBezTo>
                    <a:pt x="8188" y="10392"/>
                    <a:pt x="6860" y="10876"/>
                    <a:pt x="5558" y="10876"/>
                  </a:cubicBezTo>
                  <a:cubicBezTo>
                    <a:pt x="2833" y="10876"/>
                    <a:pt x="220" y="8757"/>
                    <a:pt x="220" y="5556"/>
                  </a:cubicBezTo>
                  <a:cubicBezTo>
                    <a:pt x="220" y="2629"/>
                    <a:pt x="2585" y="239"/>
                    <a:pt x="5536" y="239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6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5"/>
            <p:cNvSpPr/>
            <p:nvPr/>
          </p:nvSpPr>
          <p:spPr>
            <a:xfrm>
              <a:off x="15106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2" y="221"/>
                  </a:moveTo>
                  <a:cubicBezTo>
                    <a:pt x="6439" y="221"/>
                    <a:pt x="7903" y="3757"/>
                    <a:pt x="5830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512" y="221"/>
                  </a:cubicBezTo>
                  <a:close/>
                  <a:moveTo>
                    <a:pt x="3536" y="0"/>
                  </a:moveTo>
                  <a:cubicBezTo>
                    <a:pt x="1735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512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8" y="318"/>
                    <a:pt x="4394" y="0"/>
                    <a:pt x="35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5"/>
            <p:cNvSpPr/>
            <p:nvPr/>
          </p:nvSpPr>
          <p:spPr>
            <a:xfrm>
              <a:off x="1556375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83" y="226"/>
                  </a:moveTo>
                  <a:cubicBezTo>
                    <a:pt x="2952" y="226"/>
                    <a:pt x="3610" y="1762"/>
                    <a:pt x="2683" y="2689"/>
                  </a:cubicBezTo>
                  <a:cubicBezTo>
                    <a:pt x="2394" y="2978"/>
                    <a:pt x="2040" y="3107"/>
                    <a:pt x="1692" y="3107"/>
                  </a:cubicBezTo>
                  <a:cubicBezTo>
                    <a:pt x="954" y="3107"/>
                    <a:pt x="244" y="2527"/>
                    <a:pt x="244" y="1665"/>
                  </a:cubicBezTo>
                  <a:cubicBezTo>
                    <a:pt x="244" y="860"/>
                    <a:pt x="879" y="226"/>
                    <a:pt x="1683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83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5"/>
            <p:cNvSpPr/>
            <p:nvPr/>
          </p:nvSpPr>
          <p:spPr>
            <a:xfrm>
              <a:off x="1119800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59" y="5970"/>
                    <a:pt x="9293" y="9312"/>
                  </a:cubicBezTo>
                  <a:cubicBezTo>
                    <a:pt x="8213" y="10392"/>
                    <a:pt x="6885" y="10876"/>
                    <a:pt x="5583" y="10876"/>
                  </a:cubicBezTo>
                  <a:cubicBezTo>
                    <a:pt x="2858" y="10876"/>
                    <a:pt x="244" y="8757"/>
                    <a:pt x="244" y="5556"/>
                  </a:cubicBezTo>
                  <a:cubicBezTo>
                    <a:pt x="244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6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5"/>
            <p:cNvSpPr/>
            <p:nvPr/>
          </p:nvSpPr>
          <p:spPr>
            <a:xfrm>
              <a:off x="117102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488" y="221"/>
                  </a:moveTo>
                  <a:cubicBezTo>
                    <a:pt x="6415" y="221"/>
                    <a:pt x="7903" y="3757"/>
                    <a:pt x="5829" y="5831"/>
                  </a:cubicBezTo>
                  <a:cubicBezTo>
                    <a:pt x="5158" y="6502"/>
                    <a:pt x="4333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683" y="221"/>
                    <a:pt x="3488" y="221"/>
                  </a:cubicBezTo>
                  <a:close/>
                  <a:moveTo>
                    <a:pt x="3526" y="0"/>
                  </a:moveTo>
                  <a:cubicBezTo>
                    <a:pt x="1724" y="0"/>
                    <a:pt x="0" y="1399"/>
                    <a:pt x="0" y="3514"/>
                  </a:cubicBezTo>
                  <a:cubicBezTo>
                    <a:pt x="0" y="5440"/>
                    <a:pt x="1561" y="7026"/>
                    <a:pt x="3488" y="7026"/>
                  </a:cubicBezTo>
                  <a:cubicBezTo>
                    <a:pt x="6634" y="7026"/>
                    <a:pt x="8195" y="3245"/>
                    <a:pt x="5976" y="1026"/>
                  </a:cubicBezTo>
                  <a:cubicBezTo>
                    <a:pt x="5260" y="318"/>
                    <a:pt x="4384" y="0"/>
                    <a:pt x="35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5"/>
            <p:cNvSpPr/>
            <p:nvPr/>
          </p:nvSpPr>
          <p:spPr>
            <a:xfrm>
              <a:off x="1216750" y="43542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9" y="226"/>
                    <a:pt x="1659" y="226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5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3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5"/>
            <p:cNvSpPr/>
            <p:nvPr/>
          </p:nvSpPr>
          <p:spPr>
            <a:xfrm>
              <a:off x="950300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5"/>
            <p:cNvSpPr/>
            <p:nvPr/>
          </p:nvSpPr>
          <p:spPr>
            <a:xfrm>
              <a:off x="1000900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1" y="7026"/>
                    <a:pt x="3513" y="7026"/>
                  </a:cubicBezTo>
                  <a:cubicBezTo>
                    <a:pt x="6635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5"/>
            <p:cNvSpPr/>
            <p:nvPr/>
          </p:nvSpPr>
          <p:spPr>
            <a:xfrm>
              <a:off x="1046825" y="956150"/>
              <a:ext cx="97400" cy="83700"/>
            </a:xfrm>
            <a:custGeom>
              <a:avLst/>
              <a:gdLst/>
              <a:ahLst/>
              <a:cxnLst/>
              <a:rect l="l" t="t" r="r" b="b"/>
              <a:pathLst>
                <a:path w="3896" h="3348" extrusionOk="0">
                  <a:moveTo>
                    <a:pt x="1676" y="226"/>
                  </a:moveTo>
                  <a:cubicBezTo>
                    <a:pt x="2944" y="226"/>
                    <a:pt x="3602" y="1787"/>
                    <a:pt x="2700" y="2689"/>
                  </a:cubicBezTo>
                  <a:cubicBezTo>
                    <a:pt x="2400" y="2981"/>
                    <a:pt x="2036" y="3113"/>
                    <a:pt x="1682" y="3113"/>
                  </a:cubicBezTo>
                  <a:cubicBezTo>
                    <a:pt x="940" y="3113"/>
                    <a:pt x="237" y="2539"/>
                    <a:pt x="237" y="1665"/>
                  </a:cubicBezTo>
                  <a:cubicBezTo>
                    <a:pt x="237" y="885"/>
                    <a:pt x="871" y="226"/>
                    <a:pt x="1676" y="226"/>
                  </a:cubicBezTo>
                  <a:close/>
                  <a:moveTo>
                    <a:pt x="1673" y="1"/>
                  </a:moveTo>
                  <a:cubicBezTo>
                    <a:pt x="818" y="1"/>
                    <a:pt x="1" y="661"/>
                    <a:pt x="17" y="1665"/>
                  </a:cubicBezTo>
                  <a:cubicBezTo>
                    <a:pt x="17" y="2592"/>
                    <a:pt x="749" y="3324"/>
                    <a:pt x="1676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6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5"/>
            <p:cNvSpPr/>
            <p:nvPr/>
          </p:nvSpPr>
          <p:spPr>
            <a:xfrm>
              <a:off x="610675" y="8593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9"/>
                    <a:pt x="220" y="5537"/>
                  </a:cubicBezTo>
                  <a:cubicBezTo>
                    <a:pt x="220" y="2610"/>
                    <a:pt x="2585" y="245"/>
                    <a:pt x="5537" y="245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5"/>
            <p:cNvSpPr/>
            <p:nvPr/>
          </p:nvSpPr>
          <p:spPr>
            <a:xfrm>
              <a:off x="661275" y="9099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5"/>
            <p:cNvSpPr/>
            <p:nvPr/>
          </p:nvSpPr>
          <p:spPr>
            <a:xfrm>
              <a:off x="707000" y="9561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39"/>
                    <a:pt x="245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5"/>
            <p:cNvSpPr/>
            <p:nvPr/>
          </p:nvSpPr>
          <p:spPr>
            <a:xfrm>
              <a:off x="270425" y="8593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7" y="244"/>
                  </a:moveTo>
                  <a:cubicBezTo>
                    <a:pt x="10279" y="244"/>
                    <a:pt x="12652" y="5959"/>
                    <a:pt x="9293" y="9293"/>
                  </a:cubicBezTo>
                  <a:cubicBezTo>
                    <a:pt x="8213" y="10382"/>
                    <a:pt x="6882" y="10868"/>
                    <a:pt x="5577" y="10868"/>
                  </a:cubicBezTo>
                  <a:cubicBezTo>
                    <a:pt x="2847" y="10868"/>
                    <a:pt x="228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5"/>
            <p:cNvSpPr/>
            <p:nvPr/>
          </p:nvSpPr>
          <p:spPr>
            <a:xfrm>
              <a:off x="182625" y="826425"/>
              <a:ext cx="7242550" cy="342700"/>
            </a:xfrm>
            <a:custGeom>
              <a:avLst/>
              <a:gdLst/>
              <a:ahLst/>
              <a:cxnLst/>
              <a:rect l="l" t="t" r="r" b="b"/>
              <a:pathLst>
                <a:path w="289702" h="13708" extrusionOk="0">
                  <a:moveTo>
                    <a:pt x="9049" y="245"/>
                  </a:moveTo>
                  <a:cubicBezTo>
                    <a:pt x="14951" y="245"/>
                    <a:pt x="17903" y="7366"/>
                    <a:pt x="13732" y="11537"/>
                  </a:cubicBezTo>
                  <a:cubicBezTo>
                    <a:pt x="12383" y="12886"/>
                    <a:pt x="10725" y="13490"/>
                    <a:pt x="9100" y="13490"/>
                  </a:cubicBezTo>
                  <a:cubicBezTo>
                    <a:pt x="5699" y="13490"/>
                    <a:pt x="2440" y="10847"/>
                    <a:pt x="2440" y="6854"/>
                  </a:cubicBezTo>
                  <a:cubicBezTo>
                    <a:pt x="2440" y="3220"/>
                    <a:pt x="5415" y="245"/>
                    <a:pt x="9049" y="245"/>
                  </a:cubicBezTo>
                  <a:close/>
                  <a:moveTo>
                    <a:pt x="22659" y="245"/>
                  </a:moveTo>
                  <a:cubicBezTo>
                    <a:pt x="28537" y="245"/>
                    <a:pt x="31488" y="7366"/>
                    <a:pt x="27317" y="11537"/>
                  </a:cubicBezTo>
                  <a:cubicBezTo>
                    <a:pt x="25968" y="12886"/>
                    <a:pt x="24313" y="13490"/>
                    <a:pt x="22691" y="13490"/>
                  </a:cubicBezTo>
                  <a:cubicBezTo>
                    <a:pt x="19298" y="13490"/>
                    <a:pt x="16049" y="10847"/>
                    <a:pt x="16049" y="6854"/>
                  </a:cubicBezTo>
                  <a:cubicBezTo>
                    <a:pt x="16049" y="3220"/>
                    <a:pt x="19000" y="245"/>
                    <a:pt x="22659" y="245"/>
                  </a:cubicBezTo>
                  <a:close/>
                  <a:moveTo>
                    <a:pt x="36244" y="245"/>
                  </a:moveTo>
                  <a:cubicBezTo>
                    <a:pt x="42122" y="245"/>
                    <a:pt x="45073" y="7366"/>
                    <a:pt x="40902" y="11537"/>
                  </a:cubicBezTo>
                  <a:cubicBezTo>
                    <a:pt x="39561" y="12886"/>
                    <a:pt x="37909" y="13490"/>
                    <a:pt x="36287" y="13490"/>
                  </a:cubicBezTo>
                  <a:cubicBezTo>
                    <a:pt x="32894" y="13490"/>
                    <a:pt x="29634" y="10847"/>
                    <a:pt x="29634" y="6854"/>
                  </a:cubicBezTo>
                  <a:cubicBezTo>
                    <a:pt x="29634" y="3220"/>
                    <a:pt x="32585" y="245"/>
                    <a:pt x="36244" y="245"/>
                  </a:cubicBezTo>
                  <a:close/>
                  <a:moveTo>
                    <a:pt x="49829" y="245"/>
                  </a:moveTo>
                  <a:cubicBezTo>
                    <a:pt x="55707" y="245"/>
                    <a:pt x="58658" y="7366"/>
                    <a:pt x="54512" y="11537"/>
                  </a:cubicBezTo>
                  <a:cubicBezTo>
                    <a:pt x="53163" y="12886"/>
                    <a:pt x="51505" y="13490"/>
                    <a:pt x="49879" y="13490"/>
                  </a:cubicBezTo>
                  <a:cubicBezTo>
                    <a:pt x="46479" y="13490"/>
                    <a:pt x="43219" y="10847"/>
                    <a:pt x="43219" y="6854"/>
                  </a:cubicBezTo>
                  <a:cubicBezTo>
                    <a:pt x="43219" y="3220"/>
                    <a:pt x="46170" y="245"/>
                    <a:pt x="49829" y="245"/>
                  </a:cubicBezTo>
                  <a:close/>
                  <a:moveTo>
                    <a:pt x="63414" y="245"/>
                  </a:moveTo>
                  <a:cubicBezTo>
                    <a:pt x="69316" y="245"/>
                    <a:pt x="72267" y="7366"/>
                    <a:pt x="68097" y="11537"/>
                  </a:cubicBezTo>
                  <a:cubicBezTo>
                    <a:pt x="66748" y="12886"/>
                    <a:pt x="65090" y="13490"/>
                    <a:pt x="63464" y="13490"/>
                  </a:cubicBezTo>
                  <a:cubicBezTo>
                    <a:pt x="60064" y="13490"/>
                    <a:pt x="56804" y="10847"/>
                    <a:pt x="56804" y="6854"/>
                  </a:cubicBezTo>
                  <a:cubicBezTo>
                    <a:pt x="56804" y="3220"/>
                    <a:pt x="59780" y="245"/>
                    <a:pt x="63414" y="245"/>
                  </a:cubicBezTo>
                  <a:close/>
                  <a:moveTo>
                    <a:pt x="77023" y="245"/>
                  </a:moveTo>
                  <a:cubicBezTo>
                    <a:pt x="82901" y="245"/>
                    <a:pt x="85852" y="7366"/>
                    <a:pt x="81682" y="11537"/>
                  </a:cubicBezTo>
                  <a:cubicBezTo>
                    <a:pt x="80333" y="12886"/>
                    <a:pt x="78678" y="13490"/>
                    <a:pt x="77056" y="13490"/>
                  </a:cubicBezTo>
                  <a:cubicBezTo>
                    <a:pt x="73662" y="13490"/>
                    <a:pt x="70414" y="10847"/>
                    <a:pt x="70414" y="6854"/>
                  </a:cubicBezTo>
                  <a:cubicBezTo>
                    <a:pt x="70414" y="3220"/>
                    <a:pt x="73365" y="245"/>
                    <a:pt x="77023" y="245"/>
                  </a:cubicBezTo>
                  <a:close/>
                  <a:moveTo>
                    <a:pt x="90608" y="245"/>
                  </a:moveTo>
                  <a:cubicBezTo>
                    <a:pt x="96486" y="245"/>
                    <a:pt x="99437" y="7366"/>
                    <a:pt x="95267" y="11537"/>
                  </a:cubicBezTo>
                  <a:cubicBezTo>
                    <a:pt x="93926" y="12886"/>
                    <a:pt x="92273" y="13490"/>
                    <a:pt x="90651" y="13490"/>
                  </a:cubicBezTo>
                  <a:cubicBezTo>
                    <a:pt x="87259" y="13490"/>
                    <a:pt x="83999" y="10847"/>
                    <a:pt x="83999" y="6854"/>
                  </a:cubicBezTo>
                  <a:cubicBezTo>
                    <a:pt x="83999" y="3220"/>
                    <a:pt x="86950" y="245"/>
                    <a:pt x="90608" y="245"/>
                  </a:cubicBezTo>
                  <a:close/>
                  <a:moveTo>
                    <a:pt x="104218" y="245"/>
                  </a:moveTo>
                  <a:cubicBezTo>
                    <a:pt x="110096" y="269"/>
                    <a:pt x="113023" y="7391"/>
                    <a:pt x="108852" y="11537"/>
                  </a:cubicBezTo>
                  <a:cubicBezTo>
                    <a:pt x="107511" y="12886"/>
                    <a:pt x="105858" y="13490"/>
                    <a:pt x="104236" y="13490"/>
                  </a:cubicBezTo>
                  <a:cubicBezTo>
                    <a:pt x="100844" y="13490"/>
                    <a:pt x="97584" y="10847"/>
                    <a:pt x="97584" y="6854"/>
                  </a:cubicBezTo>
                  <a:cubicBezTo>
                    <a:pt x="97584" y="3220"/>
                    <a:pt x="100535" y="245"/>
                    <a:pt x="104193" y="245"/>
                  </a:cubicBezTo>
                  <a:close/>
                  <a:moveTo>
                    <a:pt x="117803" y="245"/>
                  </a:moveTo>
                  <a:cubicBezTo>
                    <a:pt x="123681" y="245"/>
                    <a:pt x="126632" y="7366"/>
                    <a:pt x="122461" y="11537"/>
                  </a:cubicBezTo>
                  <a:cubicBezTo>
                    <a:pt x="121120" y="12886"/>
                    <a:pt x="119468" y="13490"/>
                    <a:pt x="117846" y="13490"/>
                  </a:cubicBezTo>
                  <a:cubicBezTo>
                    <a:pt x="114453" y="13490"/>
                    <a:pt x="111193" y="10847"/>
                    <a:pt x="111193" y="6854"/>
                  </a:cubicBezTo>
                  <a:cubicBezTo>
                    <a:pt x="111193" y="3220"/>
                    <a:pt x="114144" y="269"/>
                    <a:pt x="117779" y="245"/>
                  </a:cubicBezTo>
                  <a:close/>
                  <a:moveTo>
                    <a:pt x="131388" y="245"/>
                  </a:moveTo>
                  <a:cubicBezTo>
                    <a:pt x="137266" y="245"/>
                    <a:pt x="140217" y="7366"/>
                    <a:pt x="136071" y="11537"/>
                  </a:cubicBezTo>
                  <a:cubicBezTo>
                    <a:pt x="134722" y="12886"/>
                    <a:pt x="133064" y="13490"/>
                    <a:pt x="131439" y="13490"/>
                  </a:cubicBezTo>
                  <a:cubicBezTo>
                    <a:pt x="128038" y="13490"/>
                    <a:pt x="124778" y="10847"/>
                    <a:pt x="124778" y="6854"/>
                  </a:cubicBezTo>
                  <a:cubicBezTo>
                    <a:pt x="124778" y="3220"/>
                    <a:pt x="127730" y="269"/>
                    <a:pt x="131388" y="245"/>
                  </a:cubicBezTo>
                  <a:close/>
                  <a:moveTo>
                    <a:pt x="144973" y="245"/>
                  </a:moveTo>
                  <a:cubicBezTo>
                    <a:pt x="150875" y="245"/>
                    <a:pt x="153827" y="7366"/>
                    <a:pt x="149656" y="11537"/>
                  </a:cubicBezTo>
                  <a:cubicBezTo>
                    <a:pt x="148307" y="12886"/>
                    <a:pt x="146649" y="13490"/>
                    <a:pt x="145024" y="13490"/>
                  </a:cubicBezTo>
                  <a:cubicBezTo>
                    <a:pt x="141623" y="13490"/>
                    <a:pt x="138363" y="10847"/>
                    <a:pt x="138363" y="6854"/>
                  </a:cubicBezTo>
                  <a:cubicBezTo>
                    <a:pt x="138363" y="3220"/>
                    <a:pt x="141315" y="269"/>
                    <a:pt x="144973" y="245"/>
                  </a:cubicBezTo>
                  <a:close/>
                  <a:moveTo>
                    <a:pt x="158558" y="245"/>
                  </a:moveTo>
                  <a:cubicBezTo>
                    <a:pt x="164460" y="245"/>
                    <a:pt x="167412" y="7366"/>
                    <a:pt x="163241" y="11537"/>
                  </a:cubicBezTo>
                  <a:cubicBezTo>
                    <a:pt x="161892" y="12886"/>
                    <a:pt x="160234" y="13490"/>
                    <a:pt x="158609" y="13490"/>
                  </a:cubicBezTo>
                  <a:cubicBezTo>
                    <a:pt x="155208" y="13490"/>
                    <a:pt x="151949" y="10847"/>
                    <a:pt x="151949" y="6854"/>
                  </a:cubicBezTo>
                  <a:cubicBezTo>
                    <a:pt x="151973" y="3220"/>
                    <a:pt x="154924" y="269"/>
                    <a:pt x="158558" y="245"/>
                  </a:cubicBezTo>
                  <a:close/>
                  <a:moveTo>
                    <a:pt x="172168" y="245"/>
                  </a:moveTo>
                  <a:cubicBezTo>
                    <a:pt x="178046" y="245"/>
                    <a:pt x="180997" y="7366"/>
                    <a:pt x="176826" y="11537"/>
                  </a:cubicBezTo>
                  <a:cubicBezTo>
                    <a:pt x="175485" y="12886"/>
                    <a:pt x="173833" y="13490"/>
                    <a:pt x="172211" y="13490"/>
                  </a:cubicBezTo>
                  <a:cubicBezTo>
                    <a:pt x="168818" y="13490"/>
                    <a:pt x="165558" y="10847"/>
                    <a:pt x="165558" y="6854"/>
                  </a:cubicBezTo>
                  <a:cubicBezTo>
                    <a:pt x="165558" y="3220"/>
                    <a:pt x="168509" y="269"/>
                    <a:pt x="172143" y="245"/>
                  </a:cubicBezTo>
                  <a:close/>
                  <a:moveTo>
                    <a:pt x="185753" y="245"/>
                  </a:moveTo>
                  <a:cubicBezTo>
                    <a:pt x="191631" y="245"/>
                    <a:pt x="194582" y="7366"/>
                    <a:pt x="190436" y="11537"/>
                  </a:cubicBezTo>
                  <a:cubicBezTo>
                    <a:pt x="189087" y="12886"/>
                    <a:pt x="187429" y="13490"/>
                    <a:pt x="185803" y="13490"/>
                  </a:cubicBezTo>
                  <a:cubicBezTo>
                    <a:pt x="182403" y="13490"/>
                    <a:pt x="179143" y="10847"/>
                    <a:pt x="179143" y="6854"/>
                  </a:cubicBezTo>
                  <a:cubicBezTo>
                    <a:pt x="179143" y="3220"/>
                    <a:pt x="182094" y="245"/>
                    <a:pt x="185753" y="245"/>
                  </a:cubicBezTo>
                  <a:close/>
                  <a:moveTo>
                    <a:pt x="199338" y="245"/>
                  </a:moveTo>
                  <a:cubicBezTo>
                    <a:pt x="205216" y="245"/>
                    <a:pt x="208167" y="7366"/>
                    <a:pt x="203996" y="11537"/>
                  </a:cubicBezTo>
                  <a:cubicBezTo>
                    <a:pt x="202655" y="12886"/>
                    <a:pt x="201003" y="13490"/>
                    <a:pt x="199381" y="13490"/>
                  </a:cubicBezTo>
                  <a:cubicBezTo>
                    <a:pt x="195988" y="13490"/>
                    <a:pt x="192728" y="10847"/>
                    <a:pt x="192728" y="6854"/>
                  </a:cubicBezTo>
                  <a:cubicBezTo>
                    <a:pt x="192728" y="3220"/>
                    <a:pt x="195679" y="245"/>
                    <a:pt x="199338" y="245"/>
                  </a:cubicBezTo>
                  <a:close/>
                  <a:moveTo>
                    <a:pt x="212923" y="245"/>
                  </a:moveTo>
                  <a:cubicBezTo>
                    <a:pt x="218825" y="245"/>
                    <a:pt x="221752" y="7366"/>
                    <a:pt x="217606" y="11537"/>
                  </a:cubicBezTo>
                  <a:cubicBezTo>
                    <a:pt x="216257" y="12886"/>
                    <a:pt x="214599" y="13490"/>
                    <a:pt x="212973" y="13490"/>
                  </a:cubicBezTo>
                  <a:cubicBezTo>
                    <a:pt x="209573" y="13490"/>
                    <a:pt x="206313" y="10847"/>
                    <a:pt x="206313" y="6854"/>
                  </a:cubicBezTo>
                  <a:cubicBezTo>
                    <a:pt x="206313" y="3220"/>
                    <a:pt x="209289" y="245"/>
                    <a:pt x="212923" y="245"/>
                  </a:cubicBezTo>
                  <a:close/>
                  <a:moveTo>
                    <a:pt x="226508" y="245"/>
                  </a:moveTo>
                  <a:cubicBezTo>
                    <a:pt x="232410" y="269"/>
                    <a:pt x="235337" y="7391"/>
                    <a:pt x="231166" y="11537"/>
                  </a:cubicBezTo>
                  <a:cubicBezTo>
                    <a:pt x="229825" y="12886"/>
                    <a:pt x="228173" y="13490"/>
                    <a:pt x="226551" y="13490"/>
                  </a:cubicBezTo>
                  <a:cubicBezTo>
                    <a:pt x="223158" y="13490"/>
                    <a:pt x="219898" y="10847"/>
                    <a:pt x="219898" y="6854"/>
                  </a:cubicBezTo>
                  <a:cubicBezTo>
                    <a:pt x="219898" y="3196"/>
                    <a:pt x="222874" y="245"/>
                    <a:pt x="226508" y="245"/>
                  </a:cubicBezTo>
                  <a:close/>
                  <a:moveTo>
                    <a:pt x="240117" y="245"/>
                  </a:moveTo>
                  <a:cubicBezTo>
                    <a:pt x="245995" y="245"/>
                    <a:pt x="248946" y="7366"/>
                    <a:pt x="244776" y="11537"/>
                  </a:cubicBezTo>
                  <a:cubicBezTo>
                    <a:pt x="243435" y="12886"/>
                    <a:pt x="241782" y="13490"/>
                    <a:pt x="240160" y="13490"/>
                  </a:cubicBezTo>
                  <a:cubicBezTo>
                    <a:pt x="236768" y="13490"/>
                    <a:pt x="233508" y="10847"/>
                    <a:pt x="233508" y="6854"/>
                  </a:cubicBezTo>
                  <a:cubicBezTo>
                    <a:pt x="233508" y="3220"/>
                    <a:pt x="236459" y="245"/>
                    <a:pt x="240117" y="245"/>
                  </a:cubicBezTo>
                  <a:close/>
                  <a:moveTo>
                    <a:pt x="253691" y="245"/>
                  </a:moveTo>
                  <a:lnTo>
                    <a:pt x="253691" y="245"/>
                  </a:lnTo>
                  <a:cubicBezTo>
                    <a:pt x="259585" y="255"/>
                    <a:pt x="262529" y="7369"/>
                    <a:pt x="258385" y="11537"/>
                  </a:cubicBezTo>
                  <a:cubicBezTo>
                    <a:pt x="257036" y="12886"/>
                    <a:pt x="255379" y="13490"/>
                    <a:pt x="253753" y="13490"/>
                  </a:cubicBezTo>
                  <a:cubicBezTo>
                    <a:pt x="250353" y="13490"/>
                    <a:pt x="247093" y="10847"/>
                    <a:pt x="247093" y="6854"/>
                  </a:cubicBezTo>
                  <a:cubicBezTo>
                    <a:pt x="247093" y="3224"/>
                    <a:pt x="250038" y="251"/>
                    <a:pt x="253691" y="245"/>
                  </a:cubicBezTo>
                  <a:close/>
                  <a:moveTo>
                    <a:pt x="267288" y="245"/>
                  </a:moveTo>
                  <a:cubicBezTo>
                    <a:pt x="273165" y="245"/>
                    <a:pt x="276117" y="7366"/>
                    <a:pt x="271946" y="11537"/>
                  </a:cubicBezTo>
                  <a:cubicBezTo>
                    <a:pt x="270605" y="12886"/>
                    <a:pt x="268953" y="13490"/>
                    <a:pt x="267331" y="13490"/>
                  </a:cubicBezTo>
                  <a:cubicBezTo>
                    <a:pt x="263938" y="13490"/>
                    <a:pt x="260678" y="10847"/>
                    <a:pt x="260678" y="6854"/>
                  </a:cubicBezTo>
                  <a:cubicBezTo>
                    <a:pt x="260678" y="3196"/>
                    <a:pt x="263629" y="245"/>
                    <a:pt x="267288" y="245"/>
                  </a:cubicBezTo>
                  <a:close/>
                  <a:moveTo>
                    <a:pt x="280873" y="245"/>
                  </a:moveTo>
                  <a:cubicBezTo>
                    <a:pt x="286751" y="245"/>
                    <a:pt x="289702" y="7366"/>
                    <a:pt x="285555" y="11537"/>
                  </a:cubicBezTo>
                  <a:cubicBezTo>
                    <a:pt x="284206" y="12886"/>
                    <a:pt x="282549" y="13490"/>
                    <a:pt x="280923" y="13490"/>
                  </a:cubicBezTo>
                  <a:cubicBezTo>
                    <a:pt x="277523" y="13490"/>
                    <a:pt x="274263" y="10847"/>
                    <a:pt x="274263" y="6854"/>
                  </a:cubicBezTo>
                  <a:cubicBezTo>
                    <a:pt x="274263" y="3220"/>
                    <a:pt x="277214" y="245"/>
                    <a:pt x="280873" y="245"/>
                  </a:cubicBezTo>
                  <a:close/>
                  <a:moveTo>
                    <a:pt x="76999" y="1"/>
                  </a:moveTo>
                  <a:cubicBezTo>
                    <a:pt x="73511" y="1"/>
                    <a:pt x="70560" y="2635"/>
                    <a:pt x="70219" y="6122"/>
                  </a:cubicBezTo>
                  <a:cubicBezTo>
                    <a:pt x="69828" y="2659"/>
                    <a:pt x="66902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9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2" y="25"/>
                    <a:pt x="29805" y="2659"/>
                    <a:pt x="29439" y="6122"/>
                  </a:cubicBezTo>
                  <a:cubicBezTo>
                    <a:pt x="29049" y="2659"/>
                    <a:pt x="26122" y="25"/>
                    <a:pt x="22634" y="25"/>
                  </a:cubicBezTo>
                  <a:cubicBezTo>
                    <a:pt x="19146" y="25"/>
                    <a:pt x="16220" y="2659"/>
                    <a:pt x="15854" y="6122"/>
                  </a:cubicBezTo>
                  <a:cubicBezTo>
                    <a:pt x="15445" y="2332"/>
                    <a:pt x="12268" y="2"/>
                    <a:pt x="8996" y="2"/>
                  </a:cubicBezTo>
                  <a:cubicBezTo>
                    <a:pt x="7194" y="2"/>
                    <a:pt x="5364" y="709"/>
                    <a:pt x="3952" y="2269"/>
                  </a:cubicBezTo>
                  <a:cubicBezTo>
                    <a:pt x="1" y="6683"/>
                    <a:pt x="3122" y="13683"/>
                    <a:pt x="9049" y="13683"/>
                  </a:cubicBezTo>
                  <a:lnTo>
                    <a:pt x="9049" y="13708"/>
                  </a:lnTo>
                  <a:cubicBezTo>
                    <a:pt x="12537" y="13683"/>
                    <a:pt x="15488" y="11049"/>
                    <a:pt x="15854" y="7586"/>
                  </a:cubicBezTo>
                  <a:cubicBezTo>
                    <a:pt x="16220" y="11049"/>
                    <a:pt x="19146" y="13683"/>
                    <a:pt x="22659" y="13683"/>
                  </a:cubicBezTo>
                  <a:cubicBezTo>
                    <a:pt x="26146" y="13683"/>
                    <a:pt x="29073" y="11049"/>
                    <a:pt x="29439" y="7586"/>
                  </a:cubicBezTo>
                  <a:cubicBezTo>
                    <a:pt x="29829" y="11049"/>
                    <a:pt x="32756" y="13683"/>
                    <a:pt x="36244" y="13683"/>
                  </a:cubicBezTo>
                  <a:cubicBezTo>
                    <a:pt x="39731" y="13683"/>
                    <a:pt x="42658" y="11049"/>
                    <a:pt x="43024" y="7586"/>
                  </a:cubicBezTo>
                  <a:cubicBezTo>
                    <a:pt x="43414" y="11049"/>
                    <a:pt x="46341" y="13683"/>
                    <a:pt x="49829" y="13683"/>
                  </a:cubicBezTo>
                  <a:cubicBezTo>
                    <a:pt x="53316" y="13683"/>
                    <a:pt x="56243" y="11049"/>
                    <a:pt x="56633" y="7586"/>
                  </a:cubicBezTo>
                  <a:cubicBezTo>
                    <a:pt x="56999" y="11049"/>
                    <a:pt x="59926" y="13683"/>
                    <a:pt x="63414" y="13683"/>
                  </a:cubicBezTo>
                  <a:cubicBezTo>
                    <a:pt x="66902" y="13683"/>
                    <a:pt x="69828" y="11049"/>
                    <a:pt x="70219" y="7586"/>
                  </a:cubicBezTo>
                  <a:cubicBezTo>
                    <a:pt x="70584" y="11049"/>
                    <a:pt x="73511" y="13683"/>
                    <a:pt x="76999" y="13683"/>
                  </a:cubicBezTo>
                  <a:cubicBezTo>
                    <a:pt x="80511" y="13683"/>
                    <a:pt x="83438" y="11049"/>
                    <a:pt x="83804" y="7586"/>
                  </a:cubicBezTo>
                  <a:cubicBezTo>
                    <a:pt x="84169" y="11049"/>
                    <a:pt x="87096" y="13708"/>
                    <a:pt x="90608" y="13708"/>
                  </a:cubicBezTo>
                  <a:cubicBezTo>
                    <a:pt x="94096" y="13708"/>
                    <a:pt x="97023" y="11049"/>
                    <a:pt x="97389" y="7586"/>
                  </a:cubicBezTo>
                  <a:cubicBezTo>
                    <a:pt x="97779" y="11049"/>
                    <a:pt x="100706" y="13683"/>
                    <a:pt x="104193" y="13683"/>
                  </a:cubicBezTo>
                  <a:cubicBezTo>
                    <a:pt x="107681" y="13683"/>
                    <a:pt x="110608" y="11049"/>
                    <a:pt x="110998" y="7586"/>
                  </a:cubicBezTo>
                  <a:cubicBezTo>
                    <a:pt x="111364" y="11049"/>
                    <a:pt x="114291" y="13683"/>
                    <a:pt x="117779" y="13683"/>
                  </a:cubicBezTo>
                  <a:cubicBezTo>
                    <a:pt x="121266" y="13683"/>
                    <a:pt x="124217" y="11049"/>
                    <a:pt x="124583" y="7586"/>
                  </a:cubicBezTo>
                  <a:cubicBezTo>
                    <a:pt x="124949" y="11049"/>
                    <a:pt x="127900" y="13683"/>
                    <a:pt x="131388" y="13683"/>
                  </a:cubicBezTo>
                  <a:cubicBezTo>
                    <a:pt x="134876" y="13683"/>
                    <a:pt x="137802" y="11049"/>
                    <a:pt x="138168" y="7586"/>
                  </a:cubicBezTo>
                  <a:cubicBezTo>
                    <a:pt x="138559" y="11049"/>
                    <a:pt x="141485" y="13683"/>
                    <a:pt x="144973" y="13683"/>
                  </a:cubicBezTo>
                  <a:cubicBezTo>
                    <a:pt x="148461" y="13683"/>
                    <a:pt x="151388" y="11049"/>
                    <a:pt x="151753" y="7586"/>
                  </a:cubicBezTo>
                  <a:cubicBezTo>
                    <a:pt x="152144" y="11049"/>
                    <a:pt x="155070" y="13683"/>
                    <a:pt x="158558" y="13683"/>
                  </a:cubicBezTo>
                  <a:cubicBezTo>
                    <a:pt x="162046" y="13683"/>
                    <a:pt x="164973" y="11049"/>
                    <a:pt x="165363" y="7586"/>
                  </a:cubicBezTo>
                  <a:cubicBezTo>
                    <a:pt x="165729" y="11049"/>
                    <a:pt x="168655" y="13683"/>
                    <a:pt x="172143" y="13683"/>
                  </a:cubicBezTo>
                  <a:cubicBezTo>
                    <a:pt x="175631" y="13683"/>
                    <a:pt x="178582" y="11049"/>
                    <a:pt x="178948" y="7586"/>
                  </a:cubicBezTo>
                  <a:cubicBezTo>
                    <a:pt x="179314" y="11049"/>
                    <a:pt x="182265" y="13683"/>
                    <a:pt x="185753" y="13683"/>
                  </a:cubicBezTo>
                  <a:cubicBezTo>
                    <a:pt x="189240" y="13683"/>
                    <a:pt x="192167" y="11049"/>
                    <a:pt x="192533" y="7586"/>
                  </a:cubicBezTo>
                  <a:cubicBezTo>
                    <a:pt x="192899" y="11049"/>
                    <a:pt x="195850" y="13708"/>
                    <a:pt x="199338" y="13708"/>
                  </a:cubicBezTo>
                  <a:cubicBezTo>
                    <a:pt x="202825" y="13708"/>
                    <a:pt x="205777" y="11049"/>
                    <a:pt x="206142" y="7586"/>
                  </a:cubicBezTo>
                  <a:cubicBezTo>
                    <a:pt x="206508" y="11049"/>
                    <a:pt x="209435" y="13683"/>
                    <a:pt x="212923" y="13683"/>
                  </a:cubicBezTo>
                  <a:cubicBezTo>
                    <a:pt x="216411" y="13683"/>
                    <a:pt x="219337" y="11049"/>
                    <a:pt x="219728" y="7586"/>
                  </a:cubicBezTo>
                  <a:cubicBezTo>
                    <a:pt x="220093" y="11049"/>
                    <a:pt x="223020" y="13683"/>
                    <a:pt x="226532" y="13683"/>
                  </a:cubicBezTo>
                  <a:cubicBezTo>
                    <a:pt x="230020" y="13683"/>
                    <a:pt x="232947" y="11049"/>
                    <a:pt x="233313" y="7586"/>
                  </a:cubicBezTo>
                  <a:cubicBezTo>
                    <a:pt x="233703" y="11049"/>
                    <a:pt x="236630" y="13683"/>
                    <a:pt x="240117" y="13683"/>
                  </a:cubicBezTo>
                  <a:cubicBezTo>
                    <a:pt x="243605" y="13683"/>
                    <a:pt x="246532" y="11049"/>
                    <a:pt x="246898" y="7586"/>
                  </a:cubicBezTo>
                  <a:cubicBezTo>
                    <a:pt x="247288" y="11049"/>
                    <a:pt x="250215" y="13683"/>
                    <a:pt x="253702" y="13683"/>
                  </a:cubicBezTo>
                  <a:cubicBezTo>
                    <a:pt x="257190" y="13683"/>
                    <a:pt x="260117" y="11049"/>
                    <a:pt x="260507" y="7586"/>
                  </a:cubicBezTo>
                  <a:cubicBezTo>
                    <a:pt x="260873" y="11049"/>
                    <a:pt x="263800" y="13683"/>
                    <a:pt x="267288" y="13683"/>
                  </a:cubicBezTo>
                  <a:cubicBezTo>
                    <a:pt x="270775" y="13683"/>
                    <a:pt x="273702" y="11049"/>
                    <a:pt x="274092" y="7586"/>
                  </a:cubicBezTo>
                  <a:cubicBezTo>
                    <a:pt x="274469" y="11072"/>
                    <a:pt x="277416" y="13693"/>
                    <a:pt x="280869" y="13693"/>
                  </a:cubicBezTo>
                  <a:cubicBezTo>
                    <a:pt x="280991" y="13693"/>
                    <a:pt x="281115" y="13690"/>
                    <a:pt x="281238" y="13683"/>
                  </a:cubicBezTo>
                  <a:cubicBezTo>
                    <a:pt x="284873" y="13488"/>
                    <a:pt x="287726" y="10488"/>
                    <a:pt x="287726" y="6854"/>
                  </a:cubicBezTo>
                  <a:cubicBezTo>
                    <a:pt x="287726" y="3220"/>
                    <a:pt x="284873" y="220"/>
                    <a:pt x="281238" y="25"/>
                  </a:cubicBezTo>
                  <a:cubicBezTo>
                    <a:pt x="281115" y="18"/>
                    <a:pt x="280991" y="15"/>
                    <a:pt x="280869" y="15"/>
                  </a:cubicBezTo>
                  <a:cubicBezTo>
                    <a:pt x="277416" y="15"/>
                    <a:pt x="274469" y="2637"/>
                    <a:pt x="274092" y="6147"/>
                  </a:cubicBezTo>
                  <a:cubicBezTo>
                    <a:pt x="273702" y="2659"/>
                    <a:pt x="270775" y="25"/>
                    <a:pt x="267288" y="25"/>
                  </a:cubicBezTo>
                  <a:cubicBezTo>
                    <a:pt x="263800" y="25"/>
                    <a:pt x="260873" y="2659"/>
                    <a:pt x="260507" y="6147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5" y="25"/>
                    <a:pt x="247288" y="2659"/>
                    <a:pt x="246898" y="6147"/>
                  </a:cubicBezTo>
                  <a:cubicBezTo>
                    <a:pt x="246532" y="2659"/>
                    <a:pt x="243605" y="25"/>
                    <a:pt x="240117" y="25"/>
                  </a:cubicBezTo>
                  <a:cubicBezTo>
                    <a:pt x="240101" y="25"/>
                    <a:pt x="240085" y="25"/>
                    <a:pt x="240069" y="25"/>
                  </a:cubicBezTo>
                  <a:cubicBezTo>
                    <a:pt x="236603" y="25"/>
                    <a:pt x="233677" y="2651"/>
                    <a:pt x="233313" y="6122"/>
                  </a:cubicBezTo>
                  <a:cubicBezTo>
                    <a:pt x="232947" y="2659"/>
                    <a:pt x="229996" y="25"/>
                    <a:pt x="226508" y="25"/>
                  </a:cubicBezTo>
                  <a:cubicBezTo>
                    <a:pt x="223020" y="25"/>
                    <a:pt x="220093" y="2659"/>
                    <a:pt x="219728" y="6122"/>
                  </a:cubicBezTo>
                  <a:cubicBezTo>
                    <a:pt x="219337" y="2659"/>
                    <a:pt x="216411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35"/>
                    <a:pt x="202825" y="1"/>
                    <a:pt x="199338" y="1"/>
                  </a:cubicBezTo>
                  <a:cubicBezTo>
                    <a:pt x="195826" y="1"/>
                    <a:pt x="192899" y="2635"/>
                    <a:pt x="192533" y="6122"/>
                  </a:cubicBezTo>
                  <a:cubicBezTo>
                    <a:pt x="192167" y="2659"/>
                    <a:pt x="189240" y="25"/>
                    <a:pt x="185728" y="25"/>
                  </a:cubicBezTo>
                  <a:cubicBezTo>
                    <a:pt x="182241" y="25"/>
                    <a:pt x="179314" y="2659"/>
                    <a:pt x="178948" y="6122"/>
                  </a:cubicBezTo>
                  <a:cubicBezTo>
                    <a:pt x="178558" y="2659"/>
                    <a:pt x="175631" y="25"/>
                    <a:pt x="172143" y="25"/>
                  </a:cubicBezTo>
                  <a:cubicBezTo>
                    <a:pt x="168655" y="25"/>
                    <a:pt x="165729" y="2659"/>
                    <a:pt x="165363" y="6122"/>
                  </a:cubicBezTo>
                  <a:cubicBezTo>
                    <a:pt x="164973" y="2659"/>
                    <a:pt x="162046" y="25"/>
                    <a:pt x="158558" y="25"/>
                  </a:cubicBezTo>
                  <a:cubicBezTo>
                    <a:pt x="155070" y="25"/>
                    <a:pt x="152144" y="2659"/>
                    <a:pt x="151753" y="6122"/>
                  </a:cubicBezTo>
                  <a:cubicBezTo>
                    <a:pt x="151388" y="2659"/>
                    <a:pt x="148461" y="25"/>
                    <a:pt x="144973" y="25"/>
                  </a:cubicBezTo>
                  <a:cubicBezTo>
                    <a:pt x="141485" y="25"/>
                    <a:pt x="138559" y="2659"/>
                    <a:pt x="138168" y="6122"/>
                  </a:cubicBezTo>
                  <a:cubicBezTo>
                    <a:pt x="137802" y="2659"/>
                    <a:pt x="134876" y="25"/>
                    <a:pt x="131364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9" y="25"/>
                  </a:cubicBezTo>
                  <a:cubicBezTo>
                    <a:pt x="114291" y="25"/>
                    <a:pt x="111364" y="2659"/>
                    <a:pt x="110998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6" y="25"/>
                    <a:pt x="97779" y="2659"/>
                    <a:pt x="97389" y="6122"/>
                  </a:cubicBezTo>
                  <a:cubicBezTo>
                    <a:pt x="97023" y="2635"/>
                    <a:pt x="94096" y="1"/>
                    <a:pt x="90608" y="1"/>
                  </a:cubicBezTo>
                  <a:cubicBezTo>
                    <a:pt x="87096" y="1"/>
                    <a:pt x="84169" y="2635"/>
                    <a:pt x="83804" y="6122"/>
                  </a:cubicBezTo>
                  <a:cubicBezTo>
                    <a:pt x="83438" y="2635"/>
                    <a:pt x="80511" y="1"/>
                    <a:pt x="769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5"/>
            <p:cNvSpPr/>
            <p:nvPr/>
          </p:nvSpPr>
          <p:spPr>
            <a:xfrm>
              <a:off x="321050" y="9099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54" y="5856"/>
                  </a:cubicBezTo>
                  <a:cubicBezTo>
                    <a:pt x="5186" y="6515"/>
                    <a:pt x="4367" y="6811"/>
                    <a:pt x="3563" y="6811"/>
                  </a:cubicBezTo>
                  <a:cubicBezTo>
                    <a:pt x="1870" y="6811"/>
                    <a:pt x="244" y="5499"/>
                    <a:pt x="244" y="3514"/>
                  </a:cubicBezTo>
                  <a:cubicBezTo>
                    <a:pt x="244" y="1709"/>
                    <a:pt x="1707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58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5"/>
            <p:cNvSpPr/>
            <p:nvPr/>
          </p:nvSpPr>
          <p:spPr>
            <a:xfrm>
              <a:off x="368000" y="956150"/>
              <a:ext cx="96950" cy="83700"/>
            </a:xfrm>
            <a:custGeom>
              <a:avLst/>
              <a:gdLst/>
              <a:ahLst/>
              <a:cxnLst/>
              <a:rect l="l" t="t" r="r" b="b"/>
              <a:pathLst>
                <a:path w="3878" h="3348" extrusionOk="0">
                  <a:moveTo>
                    <a:pt x="1634" y="226"/>
                  </a:moveTo>
                  <a:cubicBezTo>
                    <a:pt x="2927" y="226"/>
                    <a:pt x="3561" y="1787"/>
                    <a:pt x="2658" y="2689"/>
                  </a:cubicBezTo>
                  <a:cubicBezTo>
                    <a:pt x="2367" y="2981"/>
                    <a:pt x="2006" y="3113"/>
                    <a:pt x="1651" y="3113"/>
                  </a:cubicBezTo>
                  <a:cubicBezTo>
                    <a:pt x="909" y="3113"/>
                    <a:pt x="195" y="2539"/>
                    <a:pt x="195" y="1665"/>
                  </a:cubicBezTo>
                  <a:cubicBezTo>
                    <a:pt x="195" y="885"/>
                    <a:pt x="854" y="226"/>
                    <a:pt x="1634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34" y="3348"/>
                  </a:cubicBezTo>
                  <a:cubicBezTo>
                    <a:pt x="3122" y="3348"/>
                    <a:pt x="3878" y="1543"/>
                    <a:pt x="2829" y="494"/>
                  </a:cubicBezTo>
                  <a:cubicBezTo>
                    <a:pt x="2488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5"/>
            <p:cNvSpPr/>
            <p:nvPr/>
          </p:nvSpPr>
          <p:spPr>
            <a:xfrm>
              <a:off x="903350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67" y="217"/>
                    <a:pt x="7370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5"/>
            <p:cNvSpPr/>
            <p:nvPr/>
          </p:nvSpPr>
          <p:spPr>
            <a:xfrm>
              <a:off x="971025" y="1528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5"/>
            <p:cNvSpPr/>
            <p:nvPr/>
          </p:nvSpPr>
          <p:spPr>
            <a:xfrm>
              <a:off x="103260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098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5"/>
            <p:cNvSpPr/>
            <p:nvPr/>
          </p:nvSpPr>
          <p:spPr>
            <a:xfrm>
              <a:off x="56372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5"/>
            <p:cNvSpPr/>
            <p:nvPr/>
          </p:nvSpPr>
          <p:spPr>
            <a:xfrm>
              <a:off x="631400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5"/>
            <p:cNvSpPr/>
            <p:nvPr/>
          </p:nvSpPr>
          <p:spPr>
            <a:xfrm>
              <a:off x="692975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11"/>
                  </a:moveTo>
                  <a:cubicBezTo>
                    <a:pt x="2959" y="211"/>
                    <a:pt x="3667" y="784"/>
                    <a:pt x="3684" y="1659"/>
                  </a:cubicBezTo>
                  <a:cubicBezTo>
                    <a:pt x="3684" y="2464"/>
                    <a:pt x="3025" y="3122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1" y="211"/>
                    <a:pt x="2223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5"/>
            <p:cNvSpPr/>
            <p:nvPr/>
          </p:nvSpPr>
          <p:spPr>
            <a:xfrm>
              <a:off x="223475" y="14770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76"/>
                    <a:pt x="3513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5"/>
            <p:cNvSpPr/>
            <p:nvPr/>
          </p:nvSpPr>
          <p:spPr>
            <a:xfrm>
              <a:off x="291775" y="1528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4" y="217"/>
                  </a:moveTo>
                  <a:cubicBezTo>
                    <a:pt x="6357" y="217"/>
                    <a:pt x="7976" y="1514"/>
                    <a:pt x="7976" y="3488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3" y="520"/>
                    <a:pt x="3861" y="217"/>
                    <a:pt x="4674" y="217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5"/>
            <p:cNvSpPr/>
            <p:nvPr/>
          </p:nvSpPr>
          <p:spPr>
            <a:xfrm>
              <a:off x="353350" y="15739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5"/>
            <p:cNvSpPr/>
            <p:nvPr/>
          </p:nvSpPr>
          <p:spPr>
            <a:xfrm>
              <a:off x="733225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5"/>
            <p:cNvSpPr/>
            <p:nvPr/>
          </p:nvSpPr>
          <p:spPr>
            <a:xfrm>
              <a:off x="801525" y="12191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8" y="206"/>
                    <a:pt x="7992" y="1535"/>
                    <a:pt x="7976" y="3537"/>
                  </a:cubicBezTo>
                  <a:cubicBezTo>
                    <a:pt x="7951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5"/>
            <p:cNvSpPr/>
            <p:nvPr/>
          </p:nvSpPr>
          <p:spPr>
            <a:xfrm>
              <a:off x="863100" y="12654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5"/>
            <p:cNvSpPr/>
            <p:nvPr/>
          </p:nvSpPr>
          <p:spPr>
            <a:xfrm>
              <a:off x="393600" y="11685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5"/>
            <p:cNvSpPr/>
            <p:nvPr/>
          </p:nvSpPr>
          <p:spPr>
            <a:xfrm>
              <a:off x="461275" y="12191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318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5"/>
            <p:cNvSpPr/>
            <p:nvPr/>
          </p:nvSpPr>
          <p:spPr>
            <a:xfrm>
              <a:off x="523475" y="12654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5"/>
            <p:cNvSpPr/>
            <p:nvPr/>
          </p:nvSpPr>
          <p:spPr>
            <a:xfrm>
              <a:off x="903350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81" y="201"/>
                  </a:moveTo>
                  <a:cubicBezTo>
                    <a:pt x="10104" y="201"/>
                    <a:pt x="12715" y="2323"/>
                    <a:pt x="12732" y="5537"/>
                  </a:cubicBezTo>
                  <a:cubicBezTo>
                    <a:pt x="12732" y="8464"/>
                    <a:pt x="10341" y="10854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42" y="689"/>
                    <a:pt x="6074" y="201"/>
                    <a:pt x="7381" y="201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2"/>
                    <a:pt x="3488" y="9439"/>
                  </a:cubicBezTo>
                  <a:cubicBezTo>
                    <a:pt x="4617" y="10568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51" y="2464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5"/>
            <p:cNvSpPr/>
            <p:nvPr/>
          </p:nvSpPr>
          <p:spPr>
            <a:xfrm>
              <a:off x="971025" y="21459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7" y="200"/>
                  </a:moveTo>
                  <a:cubicBezTo>
                    <a:pt x="6372" y="200"/>
                    <a:pt x="8000" y="1510"/>
                    <a:pt x="8000" y="3489"/>
                  </a:cubicBezTo>
                  <a:cubicBezTo>
                    <a:pt x="8000" y="5318"/>
                    <a:pt x="6513" y="6781"/>
                    <a:pt x="4708" y="6781"/>
                  </a:cubicBezTo>
                  <a:cubicBezTo>
                    <a:pt x="1781" y="6781"/>
                    <a:pt x="318" y="3245"/>
                    <a:pt x="2366" y="1171"/>
                  </a:cubicBezTo>
                  <a:cubicBezTo>
                    <a:pt x="3038" y="500"/>
                    <a:pt x="3865" y="200"/>
                    <a:pt x="4677" y="200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57"/>
                    <a:pt x="2220" y="5976"/>
                  </a:cubicBezTo>
                  <a:cubicBezTo>
                    <a:pt x="2939" y="6695"/>
                    <a:pt x="3822" y="7018"/>
                    <a:pt x="4687" y="7018"/>
                  </a:cubicBezTo>
                  <a:cubicBezTo>
                    <a:pt x="6492" y="7018"/>
                    <a:pt x="8220" y="5615"/>
                    <a:pt x="8220" y="3489"/>
                  </a:cubicBezTo>
                  <a:cubicBezTo>
                    <a:pt x="8220" y="1562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5"/>
            <p:cNvSpPr/>
            <p:nvPr/>
          </p:nvSpPr>
          <p:spPr>
            <a:xfrm>
              <a:off x="103260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35"/>
                  </a:moveTo>
                  <a:cubicBezTo>
                    <a:pt x="2969" y="235"/>
                    <a:pt x="3684" y="809"/>
                    <a:pt x="3684" y="1683"/>
                  </a:cubicBezTo>
                  <a:cubicBezTo>
                    <a:pt x="3684" y="2463"/>
                    <a:pt x="3025" y="3122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5"/>
                    <a:pt x="2228" y="235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1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5"/>
            <p:cNvSpPr/>
            <p:nvPr/>
          </p:nvSpPr>
          <p:spPr>
            <a:xfrm>
              <a:off x="563725" y="209530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27" y="2464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5"/>
            <p:cNvSpPr/>
            <p:nvPr/>
          </p:nvSpPr>
          <p:spPr>
            <a:xfrm>
              <a:off x="631400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71" y="200"/>
                  </a:moveTo>
                  <a:cubicBezTo>
                    <a:pt x="6359" y="200"/>
                    <a:pt x="7976" y="1510"/>
                    <a:pt x="7976" y="3489"/>
                  </a:cubicBezTo>
                  <a:cubicBezTo>
                    <a:pt x="7976" y="5318"/>
                    <a:pt x="6512" y="6781"/>
                    <a:pt x="4708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8" y="500"/>
                    <a:pt x="3862" y="200"/>
                    <a:pt x="4671" y="200"/>
                  </a:cubicBezTo>
                  <a:close/>
                  <a:moveTo>
                    <a:pt x="4708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5"/>
            <p:cNvSpPr/>
            <p:nvPr/>
          </p:nvSpPr>
          <p:spPr>
            <a:xfrm>
              <a:off x="692975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35"/>
                  </a:moveTo>
                  <a:cubicBezTo>
                    <a:pt x="2959" y="235"/>
                    <a:pt x="3667" y="809"/>
                    <a:pt x="3684" y="1683"/>
                  </a:cubicBezTo>
                  <a:cubicBezTo>
                    <a:pt x="3684" y="2463"/>
                    <a:pt x="3025" y="3122"/>
                    <a:pt x="2245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1" y="235"/>
                    <a:pt x="2223" y="235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5"/>
            <p:cNvSpPr/>
            <p:nvPr/>
          </p:nvSpPr>
          <p:spPr>
            <a:xfrm>
              <a:off x="224100" y="209530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62" y="201"/>
                  </a:moveTo>
                  <a:cubicBezTo>
                    <a:pt x="10090" y="201"/>
                    <a:pt x="12707" y="2323"/>
                    <a:pt x="12707" y="5537"/>
                  </a:cubicBezTo>
                  <a:cubicBezTo>
                    <a:pt x="12707" y="8464"/>
                    <a:pt x="10341" y="10854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8" y="689"/>
                    <a:pt x="6052" y="201"/>
                    <a:pt x="7362" y="201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2"/>
                    <a:pt x="3488" y="9439"/>
                  </a:cubicBezTo>
                  <a:cubicBezTo>
                    <a:pt x="4617" y="10568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5"/>
            <p:cNvSpPr/>
            <p:nvPr/>
          </p:nvSpPr>
          <p:spPr>
            <a:xfrm>
              <a:off x="291775" y="21459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57" y="206"/>
                  </a:moveTo>
                  <a:cubicBezTo>
                    <a:pt x="6350" y="206"/>
                    <a:pt x="7976" y="1529"/>
                    <a:pt x="7976" y="3513"/>
                  </a:cubicBezTo>
                  <a:cubicBezTo>
                    <a:pt x="7976" y="5318"/>
                    <a:pt x="6512" y="6781"/>
                    <a:pt x="4683" y="6781"/>
                  </a:cubicBezTo>
                  <a:cubicBezTo>
                    <a:pt x="1756" y="6781"/>
                    <a:pt x="293" y="3245"/>
                    <a:pt x="2366" y="1171"/>
                  </a:cubicBezTo>
                  <a:cubicBezTo>
                    <a:pt x="3034" y="504"/>
                    <a:pt x="3853" y="206"/>
                    <a:pt x="4657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57"/>
                    <a:pt x="2220" y="5976"/>
                  </a:cubicBezTo>
                  <a:cubicBezTo>
                    <a:pt x="2931" y="6695"/>
                    <a:pt x="3809" y="7018"/>
                    <a:pt x="4670" y="7018"/>
                  </a:cubicBezTo>
                  <a:cubicBezTo>
                    <a:pt x="6468" y="7018"/>
                    <a:pt x="8195" y="5615"/>
                    <a:pt x="8195" y="3489"/>
                  </a:cubicBezTo>
                  <a:cubicBezTo>
                    <a:pt x="8195" y="1562"/>
                    <a:pt x="6634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5"/>
            <p:cNvSpPr/>
            <p:nvPr/>
          </p:nvSpPr>
          <p:spPr>
            <a:xfrm>
              <a:off x="353350" y="21916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35"/>
                  </a:moveTo>
                  <a:cubicBezTo>
                    <a:pt x="2956" y="235"/>
                    <a:pt x="3659" y="809"/>
                    <a:pt x="3659" y="1683"/>
                  </a:cubicBezTo>
                  <a:cubicBezTo>
                    <a:pt x="3659" y="2463"/>
                    <a:pt x="3025" y="3122"/>
                    <a:pt x="2220" y="3122"/>
                  </a:cubicBezTo>
                  <a:cubicBezTo>
                    <a:pt x="952" y="3122"/>
                    <a:pt x="293" y="1561"/>
                    <a:pt x="1196" y="659"/>
                  </a:cubicBezTo>
                  <a:cubicBezTo>
                    <a:pt x="1496" y="367"/>
                    <a:pt x="1859" y="235"/>
                    <a:pt x="2214" y="235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1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5"/>
            <p:cNvSpPr/>
            <p:nvPr/>
          </p:nvSpPr>
          <p:spPr>
            <a:xfrm>
              <a:off x="780175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5"/>
            <p:cNvSpPr/>
            <p:nvPr/>
          </p:nvSpPr>
          <p:spPr>
            <a:xfrm>
              <a:off x="830775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5"/>
            <p:cNvSpPr/>
            <p:nvPr/>
          </p:nvSpPr>
          <p:spPr>
            <a:xfrm>
              <a:off x="877125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78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5"/>
            <p:cNvSpPr/>
            <p:nvPr/>
          </p:nvSpPr>
          <p:spPr>
            <a:xfrm>
              <a:off x="440550" y="17857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5"/>
                    <a:pt x="5577" y="10875"/>
                  </a:cubicBezTo>
                  <a:cubicBezTo>
                    <a:pt x="2844" y="10875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5"/>
            <p:cNvSpPr/>
            <p:nvPr/>
          </p:nvSpPr>
          <p:spPr>
            <a:xfrm>
              <a:off x="352750" y="1753850"/>
              <a:ext cx="6903350" cy="342075"/>
            </a:xfrm>
            <a:custGeom>
              <a:avLst/>
              <a:gdLst/>
              <a:ahLst/>
              <a:cxnLst/>
              <a:rect l="l" t="t" r="r" b="b"/>
              <a:pathLst>
                <a:path w="276134" h="13683" extrusionOk="0">
                  <a:moveTo>
                    <a:pt x="9037" y="220"/>
                  </a:moveTo>
                  <a:cubicBezTo>
                    <a:pt x="14931" y="230"/>
                    <a:pt x="17875" y="7344"/>
                    <a:pt x="13707" y="11512"/>
                  </a:cubicBezTo>
                  <a:cubicBezTo>
                    <a:pt x="12366" y="12861"/>
                    <a:pt x="10711" y="13465"/>
                    <a:pt x="9087" y="13465"/>
                  </a:cubicBezTo>
                  <a:cubicBezTo>
                    <a:pt x="5688" y="13465"/>
                    <a:pt x="2423" y="10823"/>
                    <a:pt x="2439" y="6829"/>
                  </a:cubicBezTo>
                  <a:cubicBezTo>
                    <a:pt x="2439" y="3175"/>
                    <a:pt x="5384" y="226"/>
                    <a:pt x="9037" y="220"/>
                  </a:cubicBezTo>
                  <a:close/>
                  <a:moveTo>
                    <a:pt x="22664" y="220"/>
                  </a:moveTo>
                  <a:cubicBezTo>
                    <a:pt x="28522" y="220"/>
                    <a:pt x="31480" y="7349"/>
                    <a:pt x="27317" y="11512"/>
                  </a:cubicBezTo>
                  <a:cubicBezTo>
                    <a:pt x="25968" y="12861"/>
                    <a:pt x="24310" y="13465"/>
                    <a:pt x="22685" y="13465"/>
                  </a:cubicBezTo>
                  <a:cubicBezTo>
                    <a:pt x="19284" y="13465"/>
                    <a:pt x="16024" y="10823"/>
                    <a:pt x="16024" y="6829"/>
                  </a:cubicBezTo>
                  <a:cubicBezTo>
                    <a:pt x="16024" y="3171"/>
                    <a:pt x="19000" y="220"/>
                    <a:pt x="22634" y="220"/>
                  </a:cubicBezTo>
                  <a:cubicBezTo>
                    <a:pt x="22644" y="220"/>
                    <a:pt x="22654" y="220"/>
                    <a:pt x="22664" y="220"/>
                  </a:cubicBezTo>
                  <a:close/>
                  <a:moveTo>
                    <a:pt x="36249" y="220"/>
                  </a:moveTo>
                  <a:cubicBezTo>
                    <a:pt x="42131" y="220"/>
                    <a:pt x="45065" y="7349"/>
                    <a:pt x="40902" y="11512"/>
                  </a:cubicBezTo>
                  <a:cubicBezTo>
                    <a:pt x="39561" y="12861"/>
                    <a:pt x="37906" y="13465"/>
                    <a:pt x="36280" y="13465"/>
                  </a:cubicBezTo>
                  <a:cubicBezTo>
                    <a:pt x="32880" y="13465"/>
                    <a:pt x="29609" y="10823"/>
                    <a:pt x="29609" y="6829"/>
                  </a:cubicBezTo>
                  <a:cubicBezTo>
                    <a:pt x="29634" y="3171"/>
                    <a:pt x="32585" y="220"/>
                    <a:pt x="36219" y="220"/>
                  </a:cubicBezTo>
                  <a:cubicBezTo>
                    <a:pt x="36229" y="220"/>
                    <a:pt x="36239" y="220"/>
                    <a:pt x="36249" y="220"/>
                  </a:cubicBezTo>
                  <a:close/>
                  <a:moveTo>
                    <a:pt x="49834" y="220"/>
                  </a:moveTo>
                  <a:cubicBezTo>
                    <a:pt x="55716" y="220"/>
                    <a:pt x="58650" y="7349"/>
                    <a:pt x="54511" y="11512"/>
                  </a:cubicBezTo>
                  <a:cubicBezTo>
                    <a:pt x="53162" y="12861"/>
                    <a:pt x="51505" y="13465"/>
                    <a:pt x="49879" y="13465"/>
                  </a:cubicBezTo>
                  <a:cubicBezTo>
                    <a:pt x="46479" y="13465"/>
                    <a:pt x="43219" y="10823"/>
                    <a:pt x="43219" y="6829"/>
                  </a:cubicBezTo>
                  <a:cubicBezTo>
                    <a:pt x="43219" y="3171"/>
                    <a:pt x="46170" y="220"/>
                    <a:pt x="49828" y="220"/>
                  </a:cubicBezTo>
                  <a:lnTo>
                    <a:pt x="49804" y="220"/>
                  </a:lnTo>
                  <a:cubicBezTo>
                    <a:pt x="49814" y="220"/>
                    <a:pt x="49824" y="220"/>
                    <a:pt x="49834" y="220"/>
                  </a:cubicBezTo>
                  <a:close/>
                  <a:moveTo>
                    <a:pt x="63419" y="220"/>
                  </a:moveTo>
                  <a:cubicBezTo>
                    <a:pt x="69302" y="220"/>
                    <a:pt x="72260" y="7349"/>
                    <a:pt x="68096" y="11512"/>
                  </a:cubicBezTo>
                  <a:cubicBezTo>
                    <a:pt x="66747" y="12861"/>
                    <a:pt x="65090" y="13465"/>
                    <a:pt x="63464" y="13465"/>
                  </a:cubicBezTo>
                  <a:cubicBezTo>
                    <a:pt x="60064" y="13465"/>
                    <a:pt x="56804" y="10823"/>
                    <a:pt x="56804" y="6829"/>
                  </a:cubicBezTo>
                  <a:cubicBezTo>
                    <a:pt x="56804" y="3195"/>
                    <a:pt x="59755" y="220"/>
                    <a:pt x="63414" y="220"/>
                  </a:cubicBezTo>
                  <a:lnTo>
                    <a:pt x="63389" y="220"/>
                  </a:lnTo>
                  <a:cubicBezTo>
                    <a:pt x="63399" y="220"/>
                    <a:pt x="63409" y="220"/>
                    <a:pt x="63419" y="220"/>
                  </a:cubicBezTo>
                  <a:close/>
                  <a:moveTo>
                    <a:pt x="77029" y="220"/>
                  </a:moveTo>
                  <a:cubicBezTo>
                    <a:pt x="82887" y="220"/>
                    <a:pt x="85845" y="7349"/>
                    <a:pt x="81681" y="11512"/>
                  </a:cubicBezTo>
                  <a:cubicBezTo>
                    <a:pt x="80333" y="12861"/>
                    <a:pt x="78675" y="13465"/>
                    <a:pt x="77049" y="13465"/>
                  </a:cubicBezTo>
                  <a:cubicBezTo>
                    <a:pt x="73649" y="13465"/>
                    <a:pt x="70389" y="10823"/>
                    <a:pt x="70389" y="6829"/>
                  </a:cubicBezTo>
                  <a:cubicBezTo>
                    <a:pt x="70389" y="3171"/>
                    <a:pt x="73365" y="220"/>
                    <a:pt x="76999" y="220"/>
                  </a:cubicBezTo>
                  <a:cubicBezTo>
                    <a:pt x="77009" y="220"/>
                    <a:pt x="77019" y="220"/>
                    <a:pt x="77029" y="220"/>
                  </a:cubicBezTo>
                  <a:close/>
                  <a:moveTo>
                    <a:pt x="90596" y="220"/>
                  </a:moveTo>
                  <a:cubicBezTo>
                    <a:pt x="96490" y="230"/>
                    <a:pt x="99434" y="7344"/>
                    <a:pt x="95267" y="11512"/>
                  </a:cubicBezTo>
                  <a:cubicBezTo>
                    <a:pt x="93925" y="12861"/>
                    <a:pt x="92271" y="13465"/>
                    <a:pt x="90645" y="13465"/>
                  </a:cubicBezTo>
                  <a:cubicBezTo>
                    <a:pt x="87245" y="13465"/>
                    <a:pt x="83974" y="10823"/>
                    <a:pt x="83974" y="6829"/>
                  </a:cubicBezTo>
                  <a:cubicBezTo>
                    <a:pt x="83998" y="3175"/>
                    <a:pt x="86943" y="226"/>
                    <a:pt x="90596" y="220"/>
                  </a:cubicBezTo>
                  <a:close/>
                  <a:moveTo>
                    <a:pt x="104181" y="220"/>
                  </a:moveTo>
                  <a:lnTo>
                    <a:pt x="104181" y="220"/>
                  </a:lnTo>
                  <a:cubicBezTo>
                    <a:pt x="110075" y="230"/>
                    <a:pt x="113019" y="7344"/>
                    <a:pt x="108876" y="11512"/>
                  </a:cubicBezTo>
                  <a:cubicBezTo>
                    <a:pt x="107527" y="12861"/>
                    <a:pt x="105869" y="13465"/>
                    <a:pt x="104244" y="13465"/>
                  </a:cubicBezTo>
                  <a:cubicBezTo>
                    <a:pt x="100843" y="13465"/>
                    <a:pt x="97584" y="10823"/>
                    <a:pt x="97584" y="6829"/>
                  </a:cubicBezTo>
                  <a:cubicBezTo>
                    <a:pt x="97584" y="3175"/>
                    <a:pt x="100528" y="226"/>
                    <a:pt x="104181" y="220"/>
                  </a:cubicBezTo>
                  <a:close/>
                  <a:moveTo>
                    <a:pt x="117784" y="220"/>
                  </a:moveTo>
                  <a:cubicBezTo>
                    <a:pt x="123666" y="220"/>
                    <a:pt x="126625" y="7349"/>
                    <a:pt x="122461" y="11512"/>
                  </a:cubicBezTo>
                  <a:cubicBezTo>
                    <a:pt x="121112" y="12861"/>
                    <a:pt x="119454" y="13465"/>
                    <a:pt x="117829" y="13465"/>
                  </a:cubicBezTo>
                  <a:cubicBezTo>
                    <a:pt x="114429" y="13465"/>
                    <a:pt x="111169" y="10823"/>
                    <a:pt x="111169" y="6829"/>
                  </a:cubicBezTo>
                  <a:cubicBezTo>
                    <a:pt x="111169" y="3171"/>
                    <a:pt x="114120" y="220"/>
                    <a:pt x="117778" y="220"/>
                  </a:cubicBezTo>
                  <a:lnTo>
                    <a:pt x="117754" y="220"/>
                  </a:lnTo>
                  <a:cubicBezTo>
                    <a:pt x="117764" y="220"/>
                    <a:pt x="117774" y="220"/>
                    <a:pt x="117784" y="220"/>
                  </a:cubicBezTo>
                  <a:close/>
                  <a:moveTo>
                    <a:pt x="131393" y="220"/>
                  </a:moveTo>
                  <a:cubicBezTo>
                    <a:pt x="137251" y="220"/>
                    <a:pt x="140210" y="7349"/>
                    <a:pt x="136046" y="11512"/>
                  </a:cubicBezTo>
                  <a:cubicBezTo>
                    <a:pt x="134697" y="12861"/>
                    <a:pt x="133040" y="13465"/>
                    <a:pt x="131414" y="13465"/>
                  </a:cubicBezTo>
                  <a:cubicBezTo>
                    <a:pt x="128014" y="13465"/>
                    <a:pt x="124754" y="10823"/>
                    <a:pt x="124754" y="6829"/>
                  </a:cubicBezTo>
                  <a:cubicBezTo>
                    <a:pt x="124754" y="3171"/>
                    <a:pt x="127729" y="220"/>
                    <a:pt x="131363" y="220"/>
                  </a:cubicBezTo>
                  <a:cubicBezTo>
                    <a:pt x="131373" y="220"/>
                    <a:pt x="131383" y="220"/>
                    <a:pt x="131393" y="220"/>
                  </a:cubicBezTo>
                  <a:close/>
                  <a:moveTo>
                    <a:pt x="144979" y="220"/>
                  </a:moveTo>
                  <a:cubicBezTo>
                    <a:pt x="150861" y="220"/>
                    <a:pt x="153795" y="7349"/>
                    <a:pt x="149656" y="11512"/>
                  </a:cubicBezTo>
                  <a:cubicBezTo>
                    <a:pt x="148307" y="12861"/>
                    <a:pt x="146646" y="13465"/>
                    <a:pt x="145018" y="13465"/>
                  </a:cubicBezTo>
                  <a:cubicBezTo>
                    <a:pt x="141612" y="13465"/>
                    <a:pt x="138347" y="10823"/>
                    <a:pt x="138363" y="6829"/>
                  </a:cubicBezTo>
                  <a:cubicBezTo>
                    <a:pt x="138363" y="3171"/>
                    <a:pt x="141314" y="220"/>
                    <a:pt x="144973" y="220"/>
                  </a:cubicBezTo>
                  <a:lnTo>
                    <a:pt x="144948" y="220"/>
                  </a:lnTo>
                  <a:cubicBezTo>
                    <a:pt x="144958" y="220"/>
                    <a:pt x="144968" y="220"/>
                    <a:pt x="144979" y="220"/>
                  </a:cubicBezTo>
                  <a:close/>
                  <a:moveTo>
                    <a:pt x="158564" y="220"/>
                  </a:moveTo>
                  <a:cubicBezTo>
                    <a:pt x="164446" y="220"/>
                    <a:pt x="167404" y="7349"/>
                    <a:pt x="163241" y="11512"/>
                  </a:cubicBezTo>
                  <a:cubicBezTo>
                    <a:pt x="161892" y="12861"/>
                    <a:pt x="160234" y="13465"/>
                    <a:pt x="158608" y="13465"/>
                  </a:cubicBezTo>
                  <a:cubicBezTo>
                    <a:pt x="155208" y="13465"/>
                    <a:pt x="151948" y="10823"/>
                    <a:pt x="151948" y="6829"/>
                  </a:cubicBezTo>
                  <a:cubicBezTo>
                    <a:pt x="151948" y="3171"/>
                    <a:pt x="154899" y="220"/>
                    <a:pt x="158558" y="220"/>
                  </a:cubicBezTo>
                  <a:lnTo>
                    <a:pt x="158533" y="220"/>
                  </a:lnTo>
                  <a:cubicBezTo>
                    <a:pt x="158544" y="220"/>
                    <a:pt x="158554" y="220"/>
                    <a:pt x="158564" y="220"/>
                  </a:cubicBezTo>
                  <a:close/>
                  <a:moveTo>
                    <a:pt x="172149" y="220"/>
                  </a:moveTo>
                  <a:cubicBezTo>
                    <a:pt x="178031" y="220"/>
                    <a:pt x="180989" y="7349"/>
                    <a:pt x="176826" y="11512"/>
                  </a:cubicBezTo>
                  <a:cubicBezTo>
                    <a:pt x="175477" y="12861"/>
                    <a:pt x="173819" y="13465"/>
                    <a:pt x="172194" y="13465"/>
                  </a:cubicBezTo>
                  <a:cubicBezTo>
                    <a:pt x="168793" y="13465"/>
                    <a:pt x="165533" y="10823"/>
                    <a:pt x="165533" y="6829"/>
                  </a:cubicBezTo>
                  <a:cubicBezTo>
                    <a:pt x="165533" y="3171"/>
                    <a:pt x="168484" y="220"/>
                    <a:pt x="172143" y="220"/>
                  </a:cubicBezTo>
                  <a:lnTo>
                    <a:pt x="172119" y="220"/>
                  </a:lnTo>
                  <a:cubicBezTo>
                    <a:pt x="172129" y="220"/>
                    <a:pt x="172139" y="220"/>
                    <a:pt x="172149" y="220"/>
                  </a:cubicBezTo>
                  <a:close/>
                  <a:moveTo>
                    <a:pt x="185758" y="220"/>
                  </a:moveTo>
                  <a:cubicBezTo>
                    <a:pt x="191616" y="220"/>
                    <a:pt x="194574" y="7349"/>
                    <a:pt x="190411" y="11512"/>
                  </a:cubicBezTo>
                  <a:cubicBezTo>
                    <a:pt x="189062" y="12861"/>
                    <a:pt x="187404" y="13465"/>
                    <a:pt x="185779" y="13465"/>
                  </a:cubicBezTo>
                  <a:cubicBezTo>
                    <a:pt x="182378" y="13465"/>
                    <a:pt x="179118" y="10823"/>
                    <a:pt x="179118" y="6829"/>
                  </a:cubicBezTo>
                  <a:cubicBezTo>
                    <a:pt x="179118" y="3171"/>
                    <a:pt x="182094" y="220"/>
                    <a:pt x="185728" y="220"/>
                  </a:cubicBezTo>
                  <a:cubicBezTo>
                    <a:pt x="185738" y="220"/>
                    <a:pt x="185748" y="220"/>
                    <a:pt x="185758" y="220"/>
                  </a:cubicBezTo>
                  <a:close/>
                  <a:moveTo>
                    <a:pt x="199326" y="220"/>
                  </a:moveTo>
                  <a:lnTo>
                    <a:pt x="199326" y="220"/>
                  </a:lnTo>
                  <a:cubicBezTo>
                    <a:pt x="205220" y="230"/>
                    <a:pt x="208164" y="7344"/>
                    <a:pt x="203996" y="11512"/>
                  </a:cubicBezTo>
                  <a:cubicBezTo>
                    <a:pt x="202655" y="12861"/>
                    <a:pt x="201000" y="13465"/>
                    <a:pt x="199375" y="13465"/>
                  </a:cubicBezTo>
                  <a:cubicBezTo>
                    <a:pt x="195977" y="13465"/>
                    <a:pt x="192711" y="10823"/>
                    <a:pt x="192728" y="6829"/>
                  </a:cubicBezTo>
                  <a:cubicBezTo>
                    <a:pt x="192728" y="3175"/>
                    <a:pt x="195673" y="226"/>
                    <a:pt x="199326" y="220"/>
                  </a:cubicBezTo>
                  <a:close/>
                  <a:moveTo>
                    <a:pt x="212911" y="220"/>
                  </a:moveTo>
                  <a:cubicBezTo>
                    <a:pt x="218805" y="230"/>
                    <a:pt x="221749" y="7344"/>
                    <a:pt x="217605" y="11512"/>
                  </a:cubicBezTo>
                  <a:cubicBezTo>
                    <a:pt x="216256" y="12861"/>
                    <a:pt x="214599" y="13465"/>
                    <a:pt x="212973" y="13465"/>
                  </a:cubicBezTo>
                  <a:cubicBezTo>
                    <a:pt x="209573" y="13465"/>
                    <a:pt x="206313" y="10823"/>
                    <a:pt x="206313" y="6829"/>
                  </a:cubicBezTo>
                  <a:cubicBezTo>
                    <a:pt x="206313" y="3175"/>
                    <a:pt x="209258" y="226"/>
                    <a:pt x="212911" y="220"/>
                  </a:cubicBezTo>
                  <a:close/>
                  <a:moveTo>
                    <a:pt x="226538" y="220"/>
                  </a:moveTo>
                  <a:cubicBezTo>
                    <a:pt x="232396" y="220"/>
                    <a:pt x="235354" y="7349"/>
                    <a:pt x="231190" y="11512"/>
                  </a:cubicBezTo>
                  <a:cubicBezTo>
                    <a:pt x="229842" y="12861"/>
                    <a:pt x="228184" y="13465"/>
                    <a:pt x="226558" y="13465"/>
                  </a:cubicBezTo>
                  <a:cubicBezTo>
                    <a:pt x="223158" y="13465"/>
                    <a:pt x="219898" y="10823"/>
                    <a:pt x="219898" y="6829"/>
                  </a:cubicBezTo>
                  <a:cubicBezTo>
                    <a:pt x="219898" y="3171"/>
                    <a:pt x="222849" y="220"/>
                    <a:pt x="226508" y="220"/>
                  </a:cubicBezTo>
                  <a:cubicBezTo>
                    <a:pt x="226518" y="220"/>
                    <a:pt x="226528" y="220"/>
                    <a:pt x="226538" y="220"/>
                  </a:cubicBezTo>
                  <a:close/>
                  <a:moveTo>
                    <a:pt x="240123" y="220"/>
                  </a:moveTo>
                  <a:cubicBezTo>
                    <a:pt x="246005" y="220"/>
                    <a:pt x="248939" y="7349"/>
                    <a:pt x="244776" y="11512"/>
                  </a:cubicBezTo>
                  <a:cubicBezTo>
                    <a:pt x="243434" y="12861"/>
                    <a:pt x="241780" y="13465"/>
                    <a:pt x="240154" y="13465"/>
                  </a:cubicBezTo>
                  <a:cubicBezTo>
                    <a:pt x="236754" y="13465"/>
                    <a:pt x="233483" y="10823"/>
                    <a:pt x="233483" y="6829"/>
                  </a:cubicBezTo>
                  <a:cubicBezTo>
                    <a:pt x="233507" y="3171"/>
                    <a:pt x="236459" y="220"/>
                    <a:pt x="240093" y="220"/>
                  </a:cubicBezTo>
                  <a:cubicBezTo>
                    <a:pt x="240103" y="220"/>
                    <a:pt x="240113" y="220"/>
                    <a:pt x="240123" y="220"/>
                  </a:cubicBezTo>
                  <a:close/>
                  <a:moveTo>
                    <a:pt x="253708" y="220"/>
                  </a:moveTo>
                  <a:cubicBezTo>
                    <a:pt x="259590" y="220"/>
                    <a:pt x="262524" y="7349"/>
                    <a:pt x="258385" y="11512"/>
                  </a:cubicBezTo>
                  <a:cubicBezTo>
                    <a:pt x="257036" y="12861"/>
                    <a:pt x="255378" y="13465"/>
                    <a:pt x="253753" y="13465"/>
                  </a:cubicBezTo>
                  <a:cubicBezTo>
                    <a:pt x="250352" y="13465"/>
                    <a:pt x="247093" y="10823"/>
                    <a:pt x="247093" y="6829"/>
                  </a:cubicBezTo>
                  <a:cubicBezTo>
                    <a:pt x="247093" y="3171"/>
                    <a:pt x="250044" y="220"/>
                    <a:pt x="253702" y="220"/>
                  </a:cubicBezTo>
                  <a:lnTo>
                    <a:pt x="253678" y="220"/>
                  </a:lnTo>
                  <a:cubicBezTo>
                    <a:pt x="253688" y="220"/>
                    <a:pt x="253698" y="220"/>
                    <a:pt x="253708" y="220"/>
                  </a:cubicBezTo>
                  <a:close/>
                  <a:moveTo>
                    <a:pt x="267293" y="220"/>
                  </a:moveTo>
                  <a:cubicBezTo>
                    <a:pt x="273175" y="220"/>
                    <a:pt x="276134" y="7349"/>
                    <a:pt x="271970" y="11512"/>
                  </a:cubicBezTo>
                  <a:cubicBezTo>
                    <a:pt x="270621" y="12861"/>
                    <a:pt x="268963" y="13465"/>
                    <a:pt x="267338" y="13465"/>
                  </a:cubicBezTo>
                  <a:cubicBezTo>
                    <a:pt x="263938" y="13465"/>
                    <a:pt x="260678" y="10823"/>
                    <a:pt x="260678" y="6829"/>
                  </a:cubicBezTo>
                  <a:cubicBezTo>
                    <a:pt x="260678" y="3171"/>
                    <a:pt x="263629" y="220"/>
                    <a:pt x="267287" y="220"/>
                  </a:cubicBezTo>
                  <a:lnTo>
                    <a:pt x="267263" y="220"/>
                  </a:lnTo>
                  <a:cubicBezTo>
                    <a:pt x="267273" y="220"/>
                    <a:pt x="267283" y="220"/>
                    <a:pt x="267293" y="220"/>
                  </a:cubicBezTo>
                  <a:close/>
                  <a:moveTo>
                    <a:pt x="90584" y="0"/>
                  </a:moveTo>
                  <a:cubicBezTo>
                    <a:pt x="87096" y="0"/>
                    <a:pt x="84169" y="2634"/>
                    <a:pt x="83803" y="6122"/>
                  </a:cubicBezTo>
                  <a:cubicBezTo>
                    <a:pt x="83413" y="2659"/>
                    <a:pt x="80486" y="25"/>
                    <a:pt x="76999" y="25"/>
                  </a:cubicBezTo>
                  <a:cubicBezTo>
                    <a:pt x="73511" y="25"/>
                    <a:pt x="70584" y="2659"/>
                    <a:pt x="70218" y="6122"/>
                  </a:cubicBezTo>
                  <a:cubicBezTo>
                    <a:pt x="69828" y="2659"/>
                    <a:pt x="66901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8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1" y="25"/>
                    <a:pt x="29805" y="2659"/>
                    <a:pt x="29439" y="6122"/>
                  </a:cubicBezTo>
                  <a:cubicBezTo>
                    <a:pt x="29048" y="2659"/>
                    <a:pt x="26122" y="25"/>
                    <a:pt x="22634" y="25"/>
                  </a:cubicBezTo>
                  <a:cubicBezTo>
                    <a:pt x="19146" y="25"/>
                    <a:pt x="16219" y="2659"/>
                    <a:pt x="15854" y="6122"/>
                  </a:cubicBezTo>
                  <a:cubicBezTo>
                    <a:pt x="15445" y="2332"/>
                    <a:pt x="12267" y="2"/>
                    <a:pt x="8996" y="2"/>
                  </a:cubicBezTo>
                  <a:cubicBezTo>
                    <a:pt x="7194" y="2"/>
                    <a:pt x="5364" y="709"/>
                    <a:pt x="3951" y="2268"/>
                  </a:cubicBezTo>
                  <a:cubicBezTo>
                    <a:pt x="0" y="6683"/>
                    <a:pt x="3122" y="13683"/>
                    <a:pt x="9049" y="13683"/>
                  </a:cubicBezTo>
                  <a:lnTo>
                    <a:pt x="9049" y="13658"/>
                  </a:lnTo>
                  <a:cubicBezTo>
                    <a:pt x="12537" y="13658"/>
                    <a:pt x="15463" y="11024"/>
                    <a:pt x="15854" y="7561"/>
                  </a:cubicBezTo>
                  <a:cubicBezTo>
                    <a:pt x="16219" y="11049"/>
                    <a:pt x="19146" y="13658"/>
                    <a:pt x="22634" y="13658"/>
                  </a:cubicBezTo>
                  <a:cubicBezTo>
                    <a:pt x="26122" y="13658"/>
                    <a:pt x="29048" y="11049"/>
                    <a:pt x="29439" y="7561"/>
                  </a:cubicBezTo>
                  <a:cubicBezTo>
                    <a:pt x="29805" y="11049"/>
                    <a:pt x="32731" y="13658"/>
                    <a:pt x="36219" y="13658"/>
                  </a:cubicBezTo>
                  <a:cubicBezTo>
                    <a:pt x="39707" y="13658"/>
                    <a:pt x="42658" y="11049"/>
                    <a:pt x="43024" y="7561"/>
                  </a:cubicBezTo>
                  <a:cubicBezTo>
                    <a:pt x="43390" y="11049"/>
                    <a:pt x="46341" y="13658"/>
                    <a:pt x="49828" y="13658"/>
                  </a:cubicBezTo>
                  <a:cubicBezTo>
                    <a:pt x="53316" y="13658"/>
                    <a:pt x="56243" y="11049"/>
                    <a:pt x="56609" y="7561"/>
                  </a:cubicBezTo>
                  <a:cubicBezTo>
                    <a:pt x="56999" y="11049"/>
                    <a:pt x="59926" y="13658"/>
                    <a:pt x="63414" y="13658"/>
                  </a:cubicBezTo>
                  <a:cubicBezTo>
                    <a:pt x="66901" y="13658"/>
                    <a:pt x="69828" y="11049"/>
                    <a:pt x="70218" y="7561"/>
                  </a:cubicBezTo>
                  <a:cubicBezTo>
                    <a:pt x="70584" y="11049"/>
                    <a:pt x="73511" y="13658"/>
                    <a:pt x="76999" y="13658"/>
                  </a:cubicBezTo>
                  <a:cubicBezTo>
                    <a:pt x="80486" y="13658"/>
                    <a:pt x="83413" y="11049"/>
                    <a:pt x="83803" y="7561"/>
                  </a:cubicBezTo>
                  <a:cubicBezTo>
                    <a:pt x="84169" y="11049"/>
                    <a:pt x="87096" y="13683"/>
                    <a:pt x="90584" y="13683"/>
                  </a:cubicBezTo>
                  <a:cubicBezTo>
                    <a:pt x="94096" y="13683"/>
                    <a:pt x="97023" y="11049"/>
                    <a:pt x="97388" y="7561"/>
                  </a:cubicBezTo>
                  <a:cubicBezTo>
                    <a:pt x="97779" y="11049"/>
                    <a:pt x="100705" y="13658"/>
                    <a:pt x="104193" y="13658"/>
                  </a:cubicBezTo>
                  <a:cubicBezTo>
                    <a:pt x="107681" y="13658"/>
                    <a:pt x="110608" y="11049"/>
                    <a:pt x="110974" y="7561"/>
                  </a:cubicBezTo>
                  <a:cubicBezTo>
                    <a:pt x="111364" y="11049"/>
                    <a:pt x="114291" y="13658"/>
                    <a:pt x="117778" y="13658"/>
                  </a:cubicBezTo>
                  <a:cubicBezTo>
                    <a:pt x="121266" y="13658"/>
                    <a:pt x="124193" y="11049"/>
                    <a:pt x="124583" y="7561"/>
                  </a:cubicBezTo>
                  <a:cubicBezTo>
                    <a:pt x="124949" y="11049"/>
                    <a:pt x="127876" y="13658"/>
                    <a:pt x="131363" y="13658"/>
                  </a:cubicBezTo>
                  <a:cubicBezTo>
                    <a:pt x="134851" y="13658"/>
                    <a:pt x="137778" y="11049"/>
                    <a:pt x="138168" y="7561"/>
                  </a:cubicBezTo>
                  <a:cubicBezTo>
                    <a:pt x="138534" y="11049"/>
                    <a:pt x="141461" y="13658"/>
                    <a:pt x="144973" y="13658"/>
                  </a:cubicBezTo>
                  <a:cubicBezTo>
                    <a:pt x="148461" y="13658"/>
                    <a:pt x="151387" y="11049"/>
                    <a:pt x="151753" y="7561"/>
                  </a:cubicBezTo>
                  <a:cubicBezTo>
                    <a:pt x="152143" y="11049"/>
                    <a:pt x="155070" y="13658"/>
                    <a:pt x="158558" y="13658"/>
                  </a:cubicBezTo>
                  <a:cubicBezTo>
                    <a:pt x="162046" y="13658"/>
                    <a:pt x="164972" y="11049"/>
                    <a:pt x="165338" y="7561"/>
                  </a:cubicBezTo>
                  <a:cubicBezTo>
                    <a:pt x="165728" y="11049"/>
                    <a:pt x="168655" y="13658"/>
                    <a:pt x="172143" y="13658"/>
                  </a:cubicBezTo>
                  <a:cubicBezTo>
                    <a:pt x="175631" y="13658"/>
                    <a:pt x="178557" y="11049"/>
                    <a:pt x="178948" y="7561"/>
                  </a:cubicBezTo>
                  <a:cubicBezTo>
                    <a:pt x="179314" y="11049"/>
                    <a:pt x="182240" y="13683"/>
                    <a:pt x="185728" y="13683"/>
                  </a:cubicBezTo>
                  <a:cubicBezTo>
                    <a:pt x="189240" y="13683"/>
                    <a:pt x="192167" y="11049"/>
                    <a:pt x="192533" y="7561"/>
                  </a:cubicBezTo>
                  <a:cubicBezTo>
                    <a:pt x="192899" y="11049"/>
                    <a:pt x="195850" y="13658"/>
                    <a:pt x="199337" y="13658"/>
                  </a:cubicBezTo>
                  <a:cubicBezTo>
                    <a:pt x="202825" y="13658"/>
                    <a:pt x="205752" y="11049"/>
                    <a:pt x="206118" y="7561"/>
                  </a:cubicBezTo>
                  <a:cubicBezTo>
                    <a:pt x="206508" y="11049"/>
                    <a:pt x="209435" y="13658"/>
                    <a:pt x="212923" y="13658"/>
                  </a:cubicBezTo>
                  <a:cubicBezTo>
                    <a:pt x="216410" y="13658"/>
                    <a:pt x="219337" y="11049"/>
                    <a:pt x="219727" y="7561"/>
                  </a:cubicBezTo>
                  <a:cubicBezTo>
                    <a:pt x="220093" y="11049"/>
                    <a:pt x="223020" y="13658"/>
                    <a:pt x="226508" y="13658"/>
                  </a:cubicBezTo>
                  <a:cubicBezTo>
                    <a:pt x="229995" y="13658"/>
                    <a:pt x="232922" y="11049"/>
                    <a:pt x="233312" y="7561"/>
                  </a:cubicBezTo>
                  <a:cubicBezTo>
                    <a:pt x="233678" y="11049"/>
                    <a:pt x="236605" y="13658"/>
                    <a:pt x="240093" y="13658"/>
                  </a:cubicBezTo>
                  <a:cubicBezTo>
                    <a:pt x="243580" y="13658"/>
                    <a:pt x="246532" y="11049"/>
                    <a:pt x="246897" y="7561"/>
                  </a:cubicBezTo>
                  <a:cubicBezTo>
                    <a:pt x="247263" y="11049"/>
                    <a:pt x="250214" y="13658"/>
                    <a:pt x="253702" y="13658"/>
                  </a:cubicBezTo>
                  <a:cubicBezTo>
                    <a:pt x="257190" y="13658"/>
                    <a:pt x="260117" y="11049"/>
                    <a:pt x="260483" y="7561"/>
                  </a:cubicBezTo>
                  <a:cubicBezTo>
                    <a:pt x="260859" y="11047"/>
                    <a:pt x="263806" y="13668"/>
                    <a:pt x="267281" y="13668"/>
                  </a:cubicBezTo>
                  <a:cubicBezTo>
                    <a:pt x="267404" y="13668"/>
                    <a:pt x="267528" y="13665"/>
                    <a:pt x="267653" y="13658"/>
                  </a:cubicBezTo>
                  <a:cubicBezTo>
                    <a:pt x="271263" y="13488"/>
                    <a:pt x="274116" y="10488"/>
                    <a:pt x="274116" y="6854"/>
                  </a:cubicBezTo>
                  <a:cubicBezTo>
                    <a:pt x="274116" y="3220"/>
                    <a:pt x="271263" y="220"/>
                    <a:pt x="267653" y="25"/>
                  </a:cubicBezTo>
                  <a:cubicBezTo>
                    <a:pt x="267528" y="18"/>
                    <a:pt x="267404" y="15"/>
                    <a:pt x="267281" y="15"/>
                  </a:cubicBezTo>
                  <a:cubicBezTo>
                    <a:pt x="263806" y="15"/>
                    <a:pt x="260859" y="2636"/>
                    <a:pt x="260483" y="6122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4" y="25"/>
                    <a:pt x="247263" y="2659"/>
                    <a:pt x="246897" y="6122"/>
                  </a:cubicBezTo>
                  <a:cubicBezTo>
                    <a:pt x="246532" y="2659"/>
                    <a:pt x="243580" y="25"/>
                    <a:pt x="240093" y="25"/>
                  </a:cubicBezTo>
                  <a:cubicBezTo>
                    <a:pt x="236605" y="25"/>
                    <a:pt x="233678" y="2659"/>
                    <a:pt x="233312" y="6122"/>
                  </a:cubicBezTo>
                  <a:cubicBezTo>
                    <a:pt x="232922" y="2659"/>
                    <a:pt x="229995" y="25"/>
                    <a:pt x="226508" y="25"/>
                  </a:cubicBezTo>
                  <a:cubicBezTo>
                    <a:pt x="223020" y="25"/>
                    <a:pt x="220093" y="2659"/>
                    <a:pt x="219727" y="6122"/>
                  </a:cubicBezTo>
                  <a:cubicBezTo>
                    <a:pt x="219337" y="2659"/>
                    <a:pt x="216410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59"/>
                    <a:pt x="202825" y="25"/>
                    <a:pt x="199337" y="25"/>
                  </a:cubicBezTo>
                  <a:cubicBezTo>
                    <a:pt x="195850" y="25"/>
                    <a:pt x="192899" y="2659"/>
                    <a:pt x="192533" y="6122"/>
                  </a:cubicBezTo>
                  <a:cubicBezTo>
                    <a:pt x="192167" y="2634"/>
                    <a:pt x="189240" y="0"/>
                    <a:pt x="185728" y="0"/>
                  </a:cubicBezTo>
                  <a:cubicBezTo>
                    <a:pt x="182240" y="0"/>
                    <a:pt x="179314" y="2634"/>
                    <a:pt x="178948" y="6122"/>
                  </a:cubicBezTo>
                  <a:cubicBezTo>
                    <a:pt x="178557" y="2659"/>
                    <a:pt x="175631" y="25"/>
                    <a:pt x="172143" y="25"/>
                  </a:cubicBezTo>
                  <a:cubicBezTo>
                    <a:pt x="168655" y="25"/>
                    <a:pt x="165728" y="2659"/>
                    <a:pt x="165338" y="6122"/>
                  </a:cubicBezTo>
                  <a:cubicBezTo>
                    <a:pt x="164972" y="2659"/>
                    <a:pt x="162046" y="25"/>
                    <a:pt x="158558" y="25"/>
                  </a:cubicBezTo>
                  <a:cubicBezTo>
                    <a:pt x="155070" y="25"/>
                    <a:pt x="152143" y="2659"/>
                    <a:pt x="151753" y="6122"/>
                  </a:cubicBezTo>
                  <a:cubicBezTo>
                    <a:pt x="151387" y="2659"/>
                    <a:pt x="148461" y="25"/>
                    <a:pt x="144973" y="25"/>
                  </a:cubicBezTo>
                  <a:cubicBezTo>
                    <a:pt x="141461" y="25"/>
                    <a:pt x="138534" y="2659"/>
                    <a:pt x="138168" y="6122"/>
                  </a:cubicBezTo>
                  <a:cubicBezTo>
                    <a:pt x="137778" y="2659"/>
                    <a:pt x="134851" y="25"/>
                    <a:pt x="131363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8" y="25"/>
                  </a:cubicBezTo>
                  <a:cubicBezTo>
                    <a:pt x="114291" y="25"/>
                    <a:pt x="111364" y="2659"/>
                    <a:pt x="110974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5" y="25"/>
                    <a:pt x="97779" y="2659"/>
                    <a:pt x="97388" y="6122"/>
                  </a:cubicBezTo>
                  <a:cubicBezTo>
                    <a:pt x="97023" y="2634"/>
                    <a:pt x="94096" y="0"/>
                    <a:pt x="90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5"/>
            <p:cNvSpPr/>
            <p:nvPr/>
          </p:nvSpPr>
          <p:spPr>
            <a:xfrm>
              <a:off x="491150" y="18364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5"/>
            <p:cNvSpPr/>
            <p:nvPr/>
          </p:nvSpPr>
          <p:spPr>
            <a:xfrm>
              <a:off x="537500" y="18829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59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5"/>
            <p:cNvSpPr/>
            <p:nvPr/>
          </p:nvSpPr>
          <p:spPr>
            <a:xfrm>
              <a:off x="903350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70" y="216"/>
                  </a:moveTo>
                  <a:cubicBezTo>
                    <a:pt x="10097" y="216"/>
                    <a:pt x="12715" y="2335"/>
                    <a:pt x="12732" y="5537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81"/>
                  </a:cubicBezTo>
                  <a:cubicBezTo>
                    <a:pt x="4739" y="700"/>
                    <a:pt x="6067" y="216"/>
                    <a:pt x="7370" y="216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17" y="10568"/>
                    <a:pt x="6007" y="11073"/>
                    <a:pt x="7370" y="11073"/>
                  </a:cubicBezTo>
                  <a:cubicBezTo>
                    <a:pt x="10218" y="11073"/>
                    <a:pt x="12951" y="8868"/>
                    <a:pt x="12951" y="5537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5"/>
            <p:cNvSpPr/>
            <p:nvPr/>
          </p:nvSpPr>
          <p:spPr>
            <a:xfrm>
              <a:off x="971025" y="2763575"/>
              <a:ext cx="205500" cy="175650"/>
            </a:xfrm>
            <a:custGeom>
              <a:avLst/>
              <a:gdLst/>
              <a:ahLst/>
              <a:cxnLst/>
              <a:rect l="l" t="t" r="r" b="b"/>
              <a:pathLst>
                <a:path w="8220" h="7026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17"/>
                    <a:pt x="6513" y="6781"/>
                    <a:pt x="4708" y="6805"/>
                  </a:cubicBezTo>
                  <a:cubicBezTo>
                    <a:pt x="1781" y="6805"/>
                    <a:pt x="318" y="3244"/>
                    <a:pt x="2366" y="1196"/>
                  </a:cubicBezTo>
                  <a:cubicBezTo>
                    <a:pt x="3038" y="524"/>
                    <a:pt x="3865" y="224"/>
                    <a:pt x="4677" y="224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1"/>
                    <a:pt x="2220" y="6000"/>
                  </a:cubicBezTo>
                  <a:cubicBezTo>
                    <a:pt x="2936" y="6709"/>
                    <a:pt x="3814" y="7026"/>
                    <a:pt x="4676" y="7026"/>
                  </a:cubicBezTo>
                  <a:cubicBezTo>
                    <a:pt x="6485" y="7026"/>
                    <a:pt x="8220" y="5627"/>
                    <a:pt x="8220" y="3513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5"/>
            <p:cNvSpPr/>
            <p:nvPr/>
          </p:nvSpPr>
          <p:spPr>
            <a:xfrm>
              <a:off x="103260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39"/>
                    <a:pt x="3025" y="3098"/>
                    <a:pt x="2245" y="3098"/>
                  </a:cubicBezTo>
                  <a:cubicBezTo>
                    <a:pt x="952" y="3098"/>
                    <a:pt x="318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1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5"/>
            <p:cNvSpPr/>
            <p:nvPr/>
          </p:nvSpPr>
          <p:spPr>
            <a:xfrm>
              <a:off x="563725" y="27129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2" y="206"/>
                  </a:moveTo>
                  <a:cubicBezTo>
                    <a:pt x="10094" y="206"/>
                    <a:pt x="12707" y="2335"/>
                    <a:pt x="12707" y="5537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3" y="692"/>
                    <a:pt x="6056" y="206"/>
                    <a:pt x="7362" y="206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7" y="11073"/>
                    <a:pt x="7370" y="11073"/>
                  </a:cubicBezTo>
                  <a:cubicBezTo>
                    <a:pt x="10218" y="11073"/>
                    <a:pt x="12951" y="8868"/>
                    <a:pt x="12951" y="5537"/>
                  </a:cubicBezTo>
                  <a:cubicBezTo>
                    <a:pt x="12927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5"/>
            <p:cNvSpPr/>
            <p:nvPr/>
          </p:nvSpPr>
          <p:spPr>
            <a:xfrm>
              <a:off x="631400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781"/>
                    <a:pt x="4708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8" y="524"/>
                    <a:pt x="3862" y="224"/>
                    <a:pt x="4671" y="224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5"/>
            <p:cNvSpPr/>
            <p:nvPr/>
          </p:nvSpPr>
          <p:spPr>
            <a:xfrm>
              <a:off x="692975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39"/>
                    <a:pt x="3025" y="3098"/>
                    <a:pt x="2245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5"/>
            <p:cNvSpPr/>
            <p:nvPr/>
          </p:nvSpPr>
          <p:spPr>
            <a:xfrm>
              <a:off x="224100" y="27129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50" y="216"/>
                  </a:moveTo>
                  <a:cubicBezTo>
                    <a:pt x="10083" y="216"/>
                    <a:pt x="12707" y="2335"/>
                    <a:pt x="12707" y="5537"/>
                  </a:cubicBezTo>
                  <a:cubicBezTo>
                    <a:pt x="12707" y="8463"/>
                    <a:pt x="10317" y="10829"/>
                    <a:pt x="7390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15" y="700"/>
                    <a:pt x="6045" y="216"/>
                    <a:pt x="7350" y="216"/>
                  </a:cubicBezTo>
                  <a:close/>
                  <a:moveTo>
                    <a:pt x="7390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17" y="10568"/>
                    <a:pt x="6004" y="11073"/>
                    <a:pt x="7364" y="11073"/>
                  </a:cubicBezTo>
                  <a:cubicBezTo>
                    <a:pt x="10205" y="11073"/>
                    <a:pt x="12927" y="8868"/>
                    <a:pt x="12927" y="5537"/>
                  </a:cubicBezTo>
                  <a:cubicBezTo>
                    <a:pt x="12927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5"/>
            <p:cNvSpPr/>
            <p:nvPr/>
          </p:nvSpPr>
          <p:spPr>
            <a:xfrm>
              <a:off x="291775" y="276357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44"/>
                    <a:pt x="2366" y="1196"/>
                  </a:cubicBezTo>
                  <a:cubicBezTo>
                    <a:pt x="3037" y="524"/>
                    <a:pt x="3862" y="224"/>
                    <a:pt x="4671" y="224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09"/>
                    <a:pt x="3801" y="7026"/>
                    <a:pt x="4659" y="7026"/>
                  </a:cubicBezTo>
                  <a:cubicBezTo>
                    <a:pt x="6461" y="7026"/>
                    <a:pt x="8195" y="5627"/>
                    <a:pt x="8195" y="3513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5"/>
            <p:cNvSpPr/>
            <p:nvPr/>
          </p:nvSpPr>
          <p:spPr>
            <a:xfrm>
              <a:off x="353350" y="2809925"/>
              <a:ext cx="97600" cy="83075"/>
            </a:xfrm>
            <a:custGeom>
              <a:avLst/>
              <a:gdLst/>
              <a:ahLst/>
              <a:cxnLst/>
              <a:rect l="l" t="t" r="r" b="b"/>
              <a:pathLst>
                <a:path w="3904" h="3323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39"/>
                    <a:pt x="3025" y="3098"/>
                    <a:pt x="2220" y="3098"/>
                  </a:cubicBezTo>
                  <a:cubicBezTo>
                    <a:pt x="952" y="3098"/>
                    <a:pt x="293" y="1537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49" y="2829"/>
                  </a:cubicBezTo>
                  <a:cubicBezTo>
                    <a:pt x="1390" y="3170"/>
                    <a:pt x="1811" y="3323"/>
                    <a:pt x="2223" y="3323"/>
                  </a:cubicBezTo>
                  <a:cubicBezTo>
                    <a:pt x="3080" y="3323"/>
                    <a:pt x="3903" y="2663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5"/>
            <p:cNvSpPr/>
            <p:nvPr/>
          </p:nvSpPr>
          <p:spPr>
            <a:xfrm>
              <a:off x="780175" y="240382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5"/>
            <p:cNvSpPr/>
            <p:nvPr/>
          </p:nvSpPr>
          <p:spPr>
            <a:xfrm>
              <a:off x="830775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70" y="6507"/>
                    <a:pt x="4354" y="6802"/>
                    <a:pt x="3551" y="6802"/>
                  </a:cubicBezTo>
                  <a:cubicBezTo>
                    <a:pt x="1858" y="6802"/>
                    <a:pt x="220" y="5491"/>
                    <a:pt x="220" y="3506"/>
                  </a:cubicBezTo>
                  <a:cubicBezTo>
                    <a:pt x="245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5"/>
            <p:cNvSpPr/>
            <p:nvPr/>
          </p:nvSpPr>
          <p:spPr>
            <a:xfrm>
              <a:off x="877125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5"/>
            <p:cNvSpPr/>
            <p:nvPr/>
          </p:nvSpPr>
          <p:spPr>
            <a:xfrm>
              <a:off x="440550" y="240382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8"/>
                    <a:pt x="220" y="5537"/>
                  </a:cubicBezTo>
                  <a:cubicBezTo>
                    <a:pt x="220" y="2610"/>
                    <a:pt x="2610" y="245"/>
                    <a:pt x="5537" y="220"/>
                  </a:cubicBez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5"/>
            <p:cNvSpPr/>
            <p:nvPr/>
          </p:nvSpPr>
          <p:spPr>
            <a:xfrm>
              <a:off x="352750" y="2371725"/>
              <a:ext cx="6902850" cy="342125"/>
            </a:xfrm>
            <a:custGeom>
              <a:avLst/>
              <a:gdLst/>
              <a:ahLst/>
              <a:cxnLst/>
              <a:rect l="l" t="t" r="r" b="b"/>
              <a:pathLst>
                <a:path w="276114" h="13685" extrusionOk="0">
                  <a:moveTo>
                    <a:pt x="9037" y="211"/>
                  </a:moveTo>
                  <a:cubicBezTo>
                    <a:pt x="14931" y="221"/>
                    <a:pt x="17875" y="7336"/>
                    <a:pt x="13707" y="11504"/>
                  </a:cubicBezTo>
                  <a:cubicBezTo>
                    <a:pt x="12358" y="12853"/>
                    <a:pt x="10703" y="13457"/>
                    <a:pt x="9081" y="13457"/>
                  </a:cubicBezTo>
                  <a:cubicBezTo>
                    <a:pt x="5688" y="13457"/>
                    <a:pt x="2439" y="10814"/>
                    <a:pt x="2439" y="6821"/>
                  </a:cubicBezTo>
                  <a:cubicBezTo>
                    <a:pt x="2439" y="3167"/>
                    <a:pt x="5384" y="218"/>
                    <a:pt x="9037" y="211"/>
                  </a:cubicBezTo>
                  <a:close/>
                  <a:moveTo>
                    <a:pt x="22634" y="211"/>
                  </a:moveTo>
                  <a:cubicBezTo>
                    <a:pt x="28512" y="211"/>
                    <a:pt x="31463" y="7333"/>
                    <a:pt x="27292" y="11504"/>
                  </a:cubicBezTo>
                  <a:cubicBezTo>
                    <a:pt x="25951" y="12853"/>
                    <a:pt x="24299" y="13457"/>
                    <a:pt x="22677" y="13457"/>
                  </a:cubicBezTo>
                  <a:cubicBezTo>
                    <a:pt x="19284" y="13457"/>
                    <a:pt x="16024" y="10814"/>
                    <a:pt x="16024" y="6821"/>
                  </a:cubicBezTo>
                  <a:cubicBezTo>
                    <a:pt x="16024" y="3163"/>
                    <a:pt x="18975" y="211"/>
                    <a:pt x="22634" y="211"/>
                  </a:cubicBezTo>
                  <a:close/>
                  <a:moveTo>
                    <a:pt x="36219" y="211"/>
                  </a:moveTo>
                  <a:cubicBezTo>
                    <a:pt x="42097" y="211"/>
                    <a:pt x="45048" y="7333"/>
                    <a:pt x="40877" y="11504"/>
                  </a:cubicBezTo>
                  <a:cubicBezTo>
                    <a:pt x="39536" y="12853"/>
                    <a:pt x="37884" y="13457"/>
                    <a:pt x="36262" y="13457"/>
                  </a:cubicBezTo>
                  <a:cubicBezTo>
                    <a:pt x="32869" y="13457"/>
                    <a:pt x="29609" y="10814"/>
                    <a:pt x="29609" y="6821"/>
                  </a:cubicBezTo>
                  <a:cubicBezTo>
                    <a:pt x="29609" y="3163"/>
                    <a:pt x="32585" y="211"/>
                    <a:pt x="36219" y="211"/>
                  </a:cubicBezTo>
                  <a:close/>
                  <a:moveTo>
                    <a:pt x="49817" y="211"/>
                  </a:moveTo>
                  <a:cubicBezTo>
                    <a:pt x="55711" y="221"/>
                    <a:pt x="58630" y="7336"/>
                    <a:pt x="54487" y="11504"/>
                  </a:cubicBezTo>
                  <a:cubicBezTo>
                    <a:pt x="53138" y="12853"/>
                    <a:pt x="51480" y="13457"/>
                    <a:pt x="49855" y="13457"/>
                  </a:cubicBezTo>
                  <a:cubicBezTo>
                    <a:pt x="46454" y="13457"/>
                    <a:pt x="43194" y="10814"/>
                    <a:pt x="43194" y="6821"/>
                  </a:cubicBezTo>
                  <a:cubicBezTo>
                    <a:pt x="43194" y="3167"/>
                    <a:pt x="46164" y="218"/>
                    <a:pt x="49817" y="211"/>
                  </a:cubicBezTo>
                  <a:close/>
                  <a:moveTo>
                    <a:pt x="63402" y="211"/>
                  </a:moveTo>
                  <a:cubicBezTo>
                    <a:pt x="69296" y="221"/>
                    <a:pt x="72240" y="7336"/>
                    <a:pt x="68072" y="11504"/>
                  </a:cubicBezTo>
                  <a:cubicBezTo>
                    <a:pt x="66723" y="12853"/>
                    <a:pt x="65065" y="13457"/>
                    <a:pt x="63440" y="13457"/>
                  </a:cubicBezTo>
                  <a:cubicBezTo>
                    <a:pt x="60039" y="13457"/>
                    <a:pt x="56780" y="10814"/>
                    <a:pt x="56780" y="6821"/>
                  </a:cubicBezTo>
                  <a:cubicBezTo>
                    <a:pt x="56804" y="3191"/>
                    <a:pt x="59749" y="218"/>
                    <a:pt x="63402" y="211"/>
                  </a:cubicBezTo>
                  <a:close/>
                  <a:moveTo>
                    <a:pt x="76999" y="211"/>
                  </a:moveTo>
                  <a:cubicBezTo>
                    <a:pt x="82877" y="211"/>
                    <a:pt x="85828" y="7333"/>
                    <a:pt x="81657" y="11504"/>
                  </a:cubicBezTo>
                  <a:cubicBezTo>
                    <a:pt x="80316" y="12853"/>
                    <a:pt x="78664" y="13457"/>
                    <a:pt x="77042" y="13457"/>
                  </a:cubicBezTo>
                  <a:cubicBezTo>
                    <a:pt x="73649" y="13457"/>
                    <a:pt x="70389" y="10814"/>
                    <a:pt x="70389" y="6821"/>
                  </a:cubicBezTo>
                  <a:cubicBezTo>
                    <a:pt x="70389" y="3163"/>
                    <a:pt x="73340" y="211"/>
                    <a:pt x="76999" y="211"/>
                  </a:cubicBezTo>
                  <a:close/>
                  <a:moveTo>
                    <a:pt x="90596" y="211"/>
                  </a:moveTo>
                  <a:cubicBezTo>
                    <a:pt x="96466" y="221"/>
                    <a:pt x="99410" y="7336"/>
                    <a:pt x="95242" y="11504"/>
                  </a:cubicBezTo>
                  <a:cubicBezTo>
                    <a:pt x="93901" y="12853"/>
                    <a:pt x="92249" y="13457"/>
                    <a:pt x="90627" y="13457"/>
                  </a:cubicBezTo>
                  <a:cubicBezTo>
                    <a:pt x="87234" y="13457"/>
                    <a:pt x="83974" y="10814"/>
                    <a:pt x="83974" y="6821"/>
                  </a:cubicBezTo>
                  <a:cubicBezTo>
                    <a:pt x="83974" y="3167"/>
                    <a:pt x="86943" y="218"/>
                    <a:pt x="90596" y="211"/>
                  </a:cubicBezTo>
                  <a:close/>
                  <a:moveTo>
                    <a:pt x="104181" y="211"/>
                  </a:moveTo>
                  <a:cubicBezTo>
                    <a:pt x="110075" y="221"/>
                    <a:pt x="112995" y="7336"/>
                    <a:pt x="108852" y="11504"/>
                  </a:cubicBezTo>
                  <a:cubicBezTo>
                    <a:pt x="107503" y="12853"/>
                    <a:pt x="105845" y="13457"/>
                    <a:pt x="104219" y="13457"/>
                  </a:cubicBezTo>
                  <a:cubicBezTo>
                    <a:pt x="100819" y="13457"/>
                    <a:pt x="97559" y="10814"/>
                    <a:pt x="97559" y="6821"/>
                  </a:cubicBezTo>
                  <a:cubicBezTo>
                    <a:pt x="97559" y="3167"/>
                    <a:pt x="100528" y="218"/>
                    <a:pt x="104181" y="211"/>
                  </a:cubicBezTo>
                  <a:close/>
                  <a:moveTo>
                    <a:pt x="117766" y="211"/>
                  </a:moveTo>
                  <a:cubicBezTo>
                    <a:pt x="123660" y="221"/>
                    <a:pt x="126604" y="7336"/>
                    <a:pt x="122437" y="11504"/>
                  </a:cubicBezTo>
                  <a:cubicBezTo>
                    <a:pt x="121088" y="12853"/>
                    <a:pt x="119430" y="13457"/>
                    <a:pt x="117804" y="13457"/>
                  </a:cubicBezTo>
                  <a:cubicBezTo>
                    <a:pt x="114404" y="13457"/>
                    <a:pt x="111144" y="10814"/>
                    <a:pt x="111144" y="6821"/>
                  </a:cubicBezTo>
                  <a:cubicBezTo>
                    <a:pt x="111169" y="3167"/>
                    <a:pt x="114113" y="218"/>
                    <a:pt x="117766" y="211"/>
                  </a:cubicBezTo>
                  <a:close/>
                  <a:moveTo>
                    <a:pt x="131363" y="211"/>
                  </a:moveTo>
                  <a:cubicBezTo>
                    <a:pt x="137241" y="211"/>
                    <a:pt x="140192" y="7333"/>
                    <a:pt x="136022" y="11504"/>
                  </a:cubicBezTo>
                  <a:cubicBezTo>
                    <a:pt x="134681" y="12853"/>
                    <a:pt x="133028" y="13457"/>
                    <a:pt x="131406" y="13457"/>
                  </a:cubicBezTo>
                  <a:cubicBezTo>
                    <a:pt x="128014" y="13457"/>
                    <a:pt x="124754" y="10814"/>
                    <a:pt x="124754" y="6821"/>
                  </a:cubicBezTo>
                  <a:cubicBezTo>
                    <a:pt x="124754" y="3163"/>
                    <a:pt x="127705" y="211"/>
                    <a:pt x="131363" y="211"/>
                  </a:cubicBezTo>
                  <a:close/>
                  <a:moveTo>
                    <a:pt x="144961" y="211"/>
                  </a:moveTo>
                  <a:cubicBezTo>
                    <a:pt x="150830" y="221"/>
                    <a:pt x="153775" y="7336"/>
                    <a:pt x="149631" y="11504"/>
                  </a:cubicBezTo>
                  <a:cubicBezTo>
                    <a:pt x="148282" y="12853"/>
                    <a:pt x="146625" y="13457"/>
                    <a:pt x="144999" y="13457"/>
                  </a:cubicBezTo>
                  <a:cubicBezTo>
                    <a:pt x="141599" y="13457"/>
                    <a:pt x="138339" y="10814"/>
                    <a:pt x="138339" y="6821"/>
                  </a:cubicBezTo>
                  <a:cubicBezTo>
                    <a:pt x="138339" y="3167"/>
                    <a:pt x="141308" y="218"/>
                    <a:pt x="144961" y="211"/>
                  </a:cubicBezTo>
                  <a:close/>
                  <a:moveTo>
                    <a:pt x="158546" y="211"/>
                  </a:moveTo>
                  <a:lnTo>
                    <a:pt x="158546" y="211"/>
                  </a:lnTo>
                  <a:cubicBezTo>
                    <a:pt x="164440" y="221"/>
                    <a:pt x="167384" y="7336"/>
                    <a:pt x="163216" y="11504"/>
                  </a:cubicBezTo>
                  <a:cubicBezTo>
                    <a:pt x="161867" y="12853"/>
                    <a:pt x="160210" y="13457"/>
                    <a:pt x="158584" y="13457"/>
                  </a:cubicBezTo>
                  <a:cubicBezTo>
                    <a:pt x="155184" y="13457"/>
                    <a:pt x="151924" y="10814"/>
                    <a:pt x="151924" y="6821"/>
                  </a:cubicBezTo>
                  <a:cubicBezTo>
                    <a:pt x="151924" y="3167"/>
                    <a:pt x="154893" y="218"/>
                    <a:pt x="158546" y="211"/>
                  </a:cubicBezTo>
                  <a:close/>
                  <a:moveTo>
                    <a:pt x="172131" y="211"/>
                  </a:moveTo>
                  <a:lnTo>
                    <a:pt x="172131" y="211"/>
                  </a:lnTo>
                  <a:cubicBezTo>
                    <a:pt x="178025" y="221"/>
                    <a:pt x="180969" y="7336"/>
                    <a:pt x="176826" y="11504"/>
                  </a:cubicBezTo>
                  <a:cubicBezTo>
                    <a:pt x="175477" y="12853"/>
                    <a:pt x="173819" y="13457"/>
                    <a:pt x="172194" y="13457"/>
                  </a:cubicBezTo>
                  <a:cubicBezTo>
                    <a:pt x="168793" y="13457"/>
                    <a:pt x="165533" y="10814"/>
                    <a:pt x="165533" y="6821"/>
                  </a:cubicBezTo>
                  <a:cubicBezTo>
                    <a:pt x="165533" y="3191"/>
                    <a:pt x="168478" y="218"/>
                    <a:pt x="172131" y="211"/>
                  </a:cubicBezTo>
                  <a:close/>
                  <a:moveTo>
                    <a:pt x="185728" y="211"/>
                  </a:moveTo>
                  <a:cubicBezTo>
                    <a:pt x="191606" y="211"/>
                    <a:pt x="194557" y="7333"/>
                    <a:pt x="190386" y="11504"/>
                  </a:cubicBezTo>
                  <a:cubicBezTo>
                    <a:pt x="189045" y="12853"/>
                    <a:pt x="187393" y="13457"/>
                    <a:pt x="185771" y="13457"/>
                  </a:cubicBezTo>
                  <a:cubicBezTo>
                    <a:pt x="182378" y="13457"/>
                    <a:pt x="179118" y="10814"/>
                    <a:pt x="179118" y="6821"/>
                  </a:cubicBezTo>
                  <a:cubicBezTo>
                    <a:pt x="179118" y="3163"/>
                    <a:pt x="182070" y="211"/>
                    <a:pt x="185728" y="211"/>
                  </a:cubicBezTo>
                  <a:close/>
                  <a:moveTo>
                    <a:pt x="199326" y="211"/>
                  </a:moveTo>
                  <a:lnTo>
                    <a:pt x="199326" y="211"/>
                  </a:lnTo>
                  <a:cubicBezTo>
                    <a:pt x="205220" y="221"/>
                    <a:pt x="208139" y="7336"/>
                    <a:pt x="203996" y="11504"/>
                  </a:cubicBezTo>
                  <a:cubicBezTo>
                    <a:pt x="202647" y="12853"/>
                    <a:pt x="200989" y="13457"/>
                    <a:pt x="199364" y="13457"/>
                  </a:cubicBezTo>
                  <a:cubicBezTo>
                    <a:pt x="195963" y="13457"/>
                    <a:pt x="192703" y="10814"/>
                    <a:pt x="192703" y="6821"/>
                  </a:cubicBezTo>
                  <a:cubicBezTo>
                    <a:pt x="192703" y="3167"/>
                    <a:pt x="195673" y="218"/>
                    <a:pt x="199326" y="211"/>
                  </a:cubicBezTo>
                  <a:close/>
                  <a:moveTo>
                    <a:pt x="212911" y="211"/>
                  </a:moveTo>
                  <a:cubicBezTo>
                    <a:pt x="218805" y="221"/>
                    <a:pt x="221749" y="7336"/>
                    <a:pt x="217581" y="11504"/>
                  </a:cubicBezTo>
                  <a:cubicBezTo>
                    <a:pt x="216232" y="12853"/>
                    <a:pt x="214574" y="13457"/>
                    <a:pt x="212949" y="13457"/>
                  </a:cubicBezTo>
                  <a:cubicBezTo>
                    <a:pt x="209548" y="13457"/>
                    <a:pt x="206289" y="10814"/>
                    <a:pt x="206289" y="6821"/>
                  </a:cubicBezTo>
                  <a:cubicBezTo>
                    <a:pt x="206289" y="3167"/>
                    <a:pt x="209258" y="218"/>
                    <a:pt x="212911" y="211"/>
                  </a:cubicBezTo>
                  <a:close/>
                  <a:moveTo>
                    <a:pt x="226508" y="211"/>
                  </a:moveTo>
                  <a:cubicBezTo>
                    <a:pt x="232386" y="211"/>
                    <a:pt x="235337" y="7333"/>
                    <a:pt x="231166" y="11504"/>
                  </a:cubicBezTo>
                  <a:cubicBezTo>
                    <a:pt x="229825" y="12853"/>
                    <a:pt x="228173" y="13457"/>
                    <a:pt x="226551" y="13457"/>
                  </a:cubicBezTo>
                  <a:cubicBezTo>
                    <a:pt x="223158" y="13457"/>
                    <a:pt x="219898" y="10814"/>
                    <a:pt x="219898" y="6821"/>
                  </a:cubicBezTo>
                  <a:cubicBezTo>
                    <a:pt x="219898" y="3163"/>
                    <a:pt x="222849" y="211"/>
                    <a:pt x="226508" y="211"/>
                  </a:cubicBezTo>
                  <a:close/>
                  <a:moveTo>
                    <a:pt x="240093" y="211"/>
                  </a:moveTo>
                  <a:cubicBezTo>
                    <a:pt x="245971" y="211"/>
                    <a:pt x="248922" y="7333"/>
                    <a:pt x="244751" y="11504"/>
                  </a:cubicBezTo>
                  <a:cubicBezTo>
                    <a:pt x="243410" y="12853"/>
                    <a:pt x="241758" y="13457"/>
                    <a:pt x="240136" y="13457"/>
                  </a:cubicBezTo>
                  <a:cubicBezTo>
                    <a:pt x="236743" y="13457"/>
                    <a:pt x="233483" y="10814"/>
                    <a:pt x="233483" y="6821"/>
                  </a:cubicBezTo>
                  <a:cubicBezTo>
                    <a:pt x="233483" y="3163"/>
                    <a:pt x="236459" y="211"/>
                    <a:pt x="240093" y="211"/>
                  </a:cubicBezTo>
                  <a:close/>
                  <a:moveTo>
                    <a:pt x="253690" y="211"/>
                  </a:moveTo>
                  <a:cubicBezTo>
                    <a:pt x="259584" y="221"/>
                    <a:pt x="262504" y="7336"/>
                    <a:pt x="258361" y="11504"/>
                  </a:cubicBezTo>
                  <a:cubicBezTo>
                    <a:pt x="257012" y="12853"/>
                    <a:pt x="255354" y="13457"/>
                    <a:pt x="253728" y="13457"/>
                  </a:cubicBezTo>
                  <a:cubicBezTo>
                    <a:pt x="250328" y="13457"/>
                    <a:pt x="247068" y="10814"/>
                    <a:pt x="247068" y="6821"/>
                  </a:cubicBezTo>
                  <a:cubicBezTo>
                    <a:pt x="247068" y="3167"/>
                    <a:pt x="250037" y="218"/>
                    <a:pt x="253690" y="211"/>
                  </a:cubicBezTo>
                  <a:close/>
                  <a:moveTo>
                    <a:pt x="267275" y="211"/>
                  </a:moveTo>
                  <a:cubicBezTo>
                    <a:pt x="273169" y="221"/>
                    <a:pt x="276113" y="7336"/>
                    <a:pt x="271946" y="11504"/>
                  </a:cubicBezTo>
                  <a:cubicBezTo>
                    <a:pt x="270597" y="12853"/>
                    <a:pt x="268939" y="13457"/>
                    <a:pt x="267313" y="13457"/>
                  </a:cubicBezTo>
                  <a:cubicBezTo>
                    <a:pt x="263913" y="13457"/>
                    <a:pt x="260653" y="10814"/>
                    <a:pt x="260653" y="6821"/>
                  </a:cubicBezTo>
                  <a:cubicBezTo>
                    <a:pt x="260678" y="3167"/>
                    <a:pt x="263622" y="218"/>
                    <a:pt x="267275" y="211"/>
                  </a:cubicBezTo>
                  <a:close/>
                  <a:moveTo>
                    <a:pt x="9010" y="0"/>
                  </a:moveTo>
                  <a:cubicBezTo>
                    <a:pt x="7203" y="0"/>
                    <a:pt x="5367" y="713"/>
                    <a:pt x="3951" y="2285"/>
                  </a:cubicBezTo>
                  <a:cubicBezTo>
                    <a:pt x="0" y="6675"/>
                    <a:pt x="3122" y="13675"/>
                    <a:pt x="9049" y="13675"/>
                  </a:cubicBezTo>
                  <a:cubicBezTo>
                    <a:pt x="12537" y="13650"/>
                    <a:pt x="15463" y="11040"/>
                    <a:pt x="15854" y="7577"/>
                  </a:cubicBezTo>
                  <a:cubicBezTo>
                    <a:pt x="16219" y="11040"/>
                    <a:pt x="19146" y="13675"/>
                    <a:pt x="22634" y="13675"/>
                  </a:cubicBezTo>
                  <a:cubicBezTo>
                    <a:pt x="26122" y="13675"/>
                    <a:pt x="29048" y="11040"/>
                    <a:pt x="29439" y="7577"/>
                  </a:cubicBezTo>
                  <a:cubicBezTo>
                    <a:pt x="29805" y="11040"/>
                    <a:pt x="32731" y="13675"/>
                    <a:pt x="36219" y="13675"/>
                  </a:cubicBezTo>
                  <a:cubicBezTo>
                    <a:pt x="39707" y="13675"/>
                    <a:pt x="42658" y="11040"/>
                    <a:pt x="43024" y="7577"/>
                  </a:cubicBezTo>
                  <a:cubicBezTo>
                    <a:pt x="43390" y="11040"/>
                    <a:pt x="46341" y="13675"/>
                    <a:pt x="49828" y="13675"/>
                  </a:cubicBezTo>
                  <a:cubicBezTo>
                    <a:pt x="53316" y="13675"/>
                    <a:pt x="56243" y="11040"/>
                    <a:pt x="56609" y="7577"/>
                  </a:cubicBezTo>
                  <a:cubicBezTo>
                    <a:pt x="56999" y="11040"/>
                    <a:pt x="59926" y="13675"/>
                    <a:pt x="63414" y="13675"/>
                  </a:cubicBezTo>
                  <a:cubicBezTo>
                    <a:pt x="66901" y="13675"/>
                    <a:pt x="69828" y="11040"/>
                    <a:pt x="70218" y="7577"/>
                  </a:cubicBezTo>
                  <a:cubicBezTo>
                    <a:pt x="70584" y="11040"/>
                    <a:pt x="73511" y="13675"/>
                    <a:pt x="76999" y="13675"/>
                  </a:cubicBezTo>
                  <a:cubicBezTo>
                    <a:pt x="80486" y="13675"/>
                    <a:pt x="83413" y="11040"/>
                    <a:pt x="83803" y="7577"/>
                  </a:cubicBezTo>
                  <a:cubicBezTo>
                    <a:pt x="84169" y="11040"/>
                    <a:pt x="87096" y="13675"/>
                    <a:pt x="90584" y="13675"/>
                  </a:cubicBezTo>
                  <a:cubicBezTo>
                    <a:pt x="94096" y="13675"/>
                    <a:pt x="97023" y="11040"/>
                    <a:pt x="97388" y="7577"/>
                  </a:cubicBezTo>
                  <a:cubicBezTo>
                    <a:pt x="97779" y="11040"/>
                    <a:pt x="100705" y="13675"/>
                    <a:pt x="104193" y="13675"/>
                  </a:cubicBezTo>
                  <a:cubicBezTo>
                    <a:pt x="107681" y="13675"/>
                    <a:pt x="110608" y="11040"/>
                    <a:pt x="110974" y="7577"/>
                  </a:cubicBezTo>
                  <a:cubicBezTo>
                    <a:pt x="111364" y="11040"/>
                    <a:pt x="114291" y="13675"/>
                    <a:pt x="117778" y="13675"/>
                  </a:cubicBezTo>
                  <a:cubicBezTo>
                    <a:pt x="121266" y="13675"/>
                    <a:pt x="124193" y="11040"/>
                    <a:pt x="124583" y="7577"/>
                  </a:cubicBezTo>
                  <a:cubicBezTo>
                    <a:pt x="124949" y="11040"/>
                    <a:pt x="127876" y="13675"/>
                    <a:pt x="131363" y="13675"/>
                  </a:cubicBezTo>
                  <a:cubicBezTo>
                    <a:pt x="134851" y="13675"/>
                    <a:pt x="137778" y="11040"/>
                    <a:pt x="138168" y="7577"/>
                  </a:cubicBezTo>
                  <a:cubicBezTo>
                    <a:pt x="138534" y="11040"/>
                    <a:pt x="141461" y="13675"/>
                    <a:pt x="144973" y="13675"/>
                  </a:cubicBezTo>
                  <a:cubicBezTo>
                    <a:pt x="148461" y="13675"/>
                    <a:pt x="151387" y="11040"/>
                    <a:pt x="151753" y="7577"/>
                  </a:cubicBezTo>
                  <a:cubicBezTo>
                    <a:pt x="152143" y="11040"/>
                    <a:pt x="155070" y="13675"/>
                    <a:pt x="158558" y="13675"/>
                  </a:cubicBezTo>
                  <a:cubicBezTo>
                    <a:pt x="162046" y="13675"/>
                    <a:pt x="164972" y="11040"/>
                    <a:pt x="165338" y="7577"/>
                  </a:cubicBezTo>
                  <a:cubicBezTo>
                    <a:pt x="165728" y="11040"/>
                    <a:pt x="168655" y="13675"/>
                    <a:pt x="172143" y="13675"/>
                  </a:cubicBezTo>
                  <a:cubicBezTo>
                    <a:pt x="175631" y="13675"/>
                    <a:pt x="178557" y="11040"/>
                    <a:pt x="178948" y="7577"/>
                  </a:cubicBezTo>
                  <a:cubicBezTo>
                    <a:pt x="179314" y="11040"/>
                    <a:pt x="182240" y="13675"/>
                    <a:pt x="185728" y="13675"/>
                  </a:cubicBezTo>
                  <a:cubicBezTo>
                    <a:pt x="189240" y="13675"/>
                    <a:pt x="192167" y="11040"/>
                    <a:pt x="192533" y="7577"/>
                  </a:cubicBezTo>
                  <a:cubicBezTo>
                    <a:pt x="192899" y="11040"/>
                    <a:pt x="195850" y="13675"/>
                    <a:pt x="199337" y="13675"/>
                  </a:cubicBezTo>
                  <a:cubicBezTo>
                    <a:pt x="202825" y="13675"/>
                    <a:pt x="205752" y="11040"/>
                    <a:pt x="206118" y="7577"/>
                  </a:cubicBezTo>
                  <a:cubicBezTo>
                    <a:pt x="206508" y="11040"/>
                    <a:pt x="209435" y="13675"/>
                    <a:pt x="212923" y="13675"/>
                  </a:cubicBezTo>
                  <a:cubicBezTo>
                    <a:pt x="216410" y="13675"/>
                    <a:pt x="219337" y="11040"/>
                    <a:pt x="219727" y="7577"/>
                  </a:cubicBezTo>
                  <a:cubicBezTo>
                    <a:pt x="220093" y="11040"/>
                    <a:pt x="223020" y="13675"/>
                    <a:pt x="226508" y="13675"/>
                  </a:cubicBezTo>
                  <a:cubicBezTo>
                    <a:pt x="229995" y="13675"/>
                    <a:pt x="232922" y="11040"/>
                    <a:pt x="233312" y="7577"/>
                  </a:cubicBezTo>
                  <a:cubicBezTo>
                    <a:pt x="233678" y="11040"/>
                    <a:pt x="236605" y="13675"/>
                    <a:pt x="240093" y="13675"/>
                  </a:cubicBezTo>
                  <a:cubicBezTo>
                    <a:pt x="243580" y="13675"/>
                    <a:pt x="246532" y="11040"/>
                    <a:pt x="246897" y="7577"/>
                  </a:cubicBezTo>
                  <a:cubicBezTo>
                    <a:pt x="247263" y="11040"/>
                    <a:pt x="250214" y="13675"/>
                    <a:pt x="253702" y="13675"/>
                  </a:cubicBezTo>
                  <a:cubicBezTo>
                    <a:pt x="257190" y="13675"/>
                    <a:pt x="260117" y="11040"/>
                    <a:pt x="260483" y="7577"/>
                  </a:cubicBezTo>
                  <a:cubicBezTo>
                    <a:pt x="260859" y="11063"/>
                    <a:pt x="263806" y="13685"/>
                    <a:pt x="267281" y="13685"/>
                  </a:cubicBezTo>
                  <a:cubicBezTo>
                    <a:pt x="267404" y="13685"/>
                    <a:pt x="267528" y="13681"/>
                    <a:pt x="267653" y="13675"/>
                  </a:cubicBezTo>
                  <a:cubicBezTo>
                    <a:pt x="271263" y="13479"/>
                    <a:pt x="274116" y="10480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10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14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14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14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14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14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14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14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14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14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14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14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14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14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14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14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14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14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14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14"/>
                  </a:cubicBezTo>
                  <a:cubicBezTo>
                    <a:pt x="15445" y="2329"/>
                    <a:pt x="12276" y="0"/>
                    <a:pt x="9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5"/>
            <p:cNvSpPr/>
            <p:nvPr/>
          </p:nvSpPr>
          <p:spPr>
            <a:xfrm>
              <a:off x="491150" y="2454600"/>
              <a:ext cx="204900" cy="175475"/>
            </a:xfrm>
            <a:custGeom>
              <a:avLst/>
              <a:gdLst/>
              <a:ahLst/>
              <a:cxnLst/>
              <a:rect l="l" t="t" r="r" b="b"/>
              <a:pathLst>
                <a:path w="8196" h="7019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3" y="6507"/>
                    <a:pt x="4344" y="6802"/>
                    <a:pt x="3540" y="6802"/>
                  </a:cubicBezTo>
                  <a:cubicBezTo>
                    <a:pt x="1846" y="6802"/>
                    <a:pt x="220" y="5491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0" y="0"/>
                  </a:moveTo>
                  <a:cubicBezTo>
                    <a:pt x="1726" y="0"/>
                    <a:pt x="1" y="1397"/>
                    <a:pt x="1" y="3506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196" y="3238"/>
                    <a:pt x="6001" y="1043"/>
                  </a:cubicBezTo>
                  <a:cubicBezTo>
                    <a:pt x="5281" y="323"/>
                    <a:pt x="4396" y="0"/>
                    <a:pt x="35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5"/>
            <p:cNvSpPr/>
            <p:nvPr/>
          </p:nvSpPr>
          <p:spPr>
            <a:xfrm>
              <a:off x="537500" y="2500625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7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39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5"/>
            <p:cNvSpPr/>
            <p:nvPr/>
          </p:nvSpPr>
          <p:spPr>
            <a:xfrm>
              <a:off x="903350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0" y="217"/>
                  </a:moveTo>
                  <a:cubicBezTo>
                    <a:pt x="10097" y="217"/>
                    <a:pt x="12715" y="2336"/>
                    <a:pt x="12732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83" y="10854"/>
                    <a:pt x="293" y="5123"/>
                    <a:pt x="3659" y="1781"/>
                  </a:cubicBezTo>
                  <a:cubicBezTo>
                    <a:pt x="4739" y="701"/>
                    <a:pt x="6067" y="217"/>
                    <a:pt x="7370" y="217"/>
                  </a:cubicBezTo>
                  <a:close/>
                  <a:moveTo>
                    <a:pt x="7415" y="1"/>
                  </a:moveTo>
                  <a:cubicBezTo>
                    <a:pt x="2464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51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5"/>
            <p:cNvSpPr/>
            <p:nvPr/>
          </p:nvSpPr>
          <p:spPr>
            <a:xfrm>
              <a:off x="971025" y="33812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805"/>
                    <a:pt x="4708" y="6805"/>
                  </a:cubicBezTo>
                  <a:cubicBezTo>
                    <a:pt x="1781" y="6805"/>
                    <a:pt x="318" y="3268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5"/>
            <p:cNvSpPr/>
            <p:nvPr/>
          </p:nvSpPr>
          <p:spPr>
            <a:xfrm>
              <a:off x="103260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8" y="212"/>
                  </a:moveTo>
                  <a:cubicBezTo>
                    <a:pt x="2969" y="212"/>
                    <a:pt x="3684" y="785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318" y="1562"/>
                    <a:pt x="1220" y="635"/>
                  </a:cubicBezTo>
                  <a:cubicBezTo>
                    <a:pt x="1512" y="343"/>
                    <a:pt x="1873" y="212"/>
                    <a:pt x="2228" y="212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74" y="2830"/>
                  </a:cubicBezTo>
                  <a:cubicBezTo>
                    <a:pt x="1415" y="3171"/>
                    <a:pt x="1833" y="3324"/>
                    <a:pt x="2242" y="3324"/>
                  </a:cubicBezTo>
                  <a:cubicBezTo>
                    <a:pt x="3092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5"/>
            <p:cNvSpPr/>
            <p:nvPr/>
          </p:nvSpPr>
          <p:spPr>
            <a:xfrm>
              <a:off x="56372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1" y="217"/>
                  </a:moveTo>
                  <a:cubicBezTo>
                    <a:pt x="10094" y="217"/>
                    <a:pt x="12707" y="2336"/>
                    <a:pt x="12707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59" y="10854"/>
                    <a:pt x="293" y="5123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3"/>
                    <a:pt x="7356" y="11093"/>
                  </a:cubicBezTo>
                  <a:cubicBezTo>
                    <a:pt x="10209" y="11093"/>
                    <a:pt x="12951" y="8874"/>
                    <a:pt x="12951" y="5537"/>
                  </a:cubicBezTo>
                  <a:cubicBezTo>
                    <a:pt x="12927" y="2489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5"/>
            <p:cNvSpPr/>
            <p:nvPr/>
          </p:nvSpPr>
          <p:spPr>
            <a:xfrm>
              <a:off x="631400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708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1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5"/>
            <p:cNvSpPr/>
            <p:nvPr/>
          </p:nvSpPr>
          <p:spPr>
            <a:xfrm>
              <a:off x="692975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23" y="212"/>
                  </a:moveTo>
                  <a:cubicBezTo>
                    <a:pt x="2959" y="212"/>
                    <a:pt x="3667" y="785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293" y="1562"/>
                    <a:pt x="1220" y="635"/>
                  </a:cubicBezTo>
                  <a:cubicBezTo>
                    <a:pt x="1512" y="343"/>
                    <a:pt x="1871" y="212"/>
                    <a:pt x="2223" y="212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49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903" y="733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5"/>
            <p:cNvSpPr/>
            <p:nvPr/>
          </p:nvSpPr>
          <p:spPr>
            <a:xfrm>
              <a:off x="223475" y="333062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5" y="217"/>
                  </a:moveTo>
                  <a:cubicBezTo>
                    <a:pt x="10108" y="217"/>
                    <a:pt x="12732" y="2336"/>
                    <a:pt x="12732" y="5537"/>
                  </a:cubicBezTo>
                  <a:cubicBezTo>
                    <a:pt x="12732" y="8464"/>
                    <a:pt x="10342" y="10854"/>
                    <a:pt x="7415" y="10854"/>
                  </a:cubicBezTo>
                  <a:cubicBezTo>
                    <a:pt x="2684" y="10854"/>
                    <a:pt x="318" y="5123"/>
                    <a:pt x="3659" y="1781"/>
                  </a:cubicBezTo>
                  <a:cubicBezTo>
                    <a:pt x="4740" y="701"/>
                    <a:pt x="6070" y="217"/>
                    <a:pt x="7375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1" y="5976"/>
                    <a:pt x="3513" y="9464"/>
                  </a:cubicBezTo>
                  <a:cubicBezTo>
                    <a:pt x="4638" y="10589"/>
                    <a:pt x="6020" y="11093"/>
                    <a:pt x="7375" y="11093"/>
                  </a:cubicBezTo>
                  <a:cubicBezTo>
                    <a:pt x="10221" y="11093"/>
                    <a:pt x="12952" y="8874"/>
                    <a:pt x="12952" y="5537"/>
                  </a:cubicBezTo>
                  <a:cubicBezTo>
                    <a:pt x="12952" y="2489"/>
                    <a:pt x="10488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5"/>
            <p:cNvSpPr/>
            <p:nvPr/>
          </p:nvSpPr>
          <p:spPr>
            <a:xfrm>
              <a:off x="291775" y="33812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805"/>
                    <a:pt x="4683" y="6805"/>
                  </a:cubicBez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1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86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5"/>
            <p:cNvSpPr/>
            <p:nvPr/>
          </p:nvSpPr>
          <p:spPr>
            <a:xfrm>
              <a:off x="353350" y="3427575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4" y="212"/>
                  </a:moveTo>
                  <a:cubicBezTo>
                    <a:pt x="2956" y="212"/>
                    <a:pt x="3659" y="785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2"/>
                    <a:pt x="1196" y="635"/>
                  </a:cubicBezTo>
                  <a:cubicBezTo>
                    <a:pt x="1496" y="343"/>
                    <a:pt x="1859" y="212"/>
                    <a:pt x="2214" y="212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781"/>
                    <a:pt x="1049" y="2830"/>
                  </a:cubicBezTo>
                  <a:cubicBezTo>
                    <a:pt x="1390" y="3171"/>
                    <a:pt x="1811" y="3324"/>
                    <a:pt x="2223" y="3324"/>
                  </a:cubicBezTo>
                  <a:cubicBezTo>
                    <a:pt x="3080" y="3324"/>
                    <a:pt x="3903" y="2664"/>
                    <a:pt x="3903" y="1659"/>
                  </a:cubicBezTo>
                  <a:cubicBezTo>
                    <a:pt x="3879" y="733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5"/>
            <p:cNvSpPr/>
            <p:nvPr/>
          </p:nvSpPr>
          <p:spPr>
            <a:xfrm>
              <a:off x="780175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9" y="245"/>
                    <a:pt x="12634" y="5952"/>
                    <a:pt x="9293" y="9318"/>
                  </a:cubicBezTo>
                  <a:cubicBezTo>
                    <a:pt x="8213" y="10398"/>
                    <a:pt x="6885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81" y="1"/>
                  </a:moveTo>
                  <a:cubicBezTo>
                    <a:pt x="2733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98" y="11074"/>
                    <a:pt x="12944" y="5116"/>
                    <a:pt x="9464" y="1635"/>
                  </a:cubicBezTo>
                  <a:cubicBezTo>
                    <a:pt x="8335" y="506"/>
                    <a:pt x="6945" y="1"/>
                    <a:pt x="55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5"/>
            <p:cNvSpPr/>
            <p:nvPr/>
          </p:nvSpPr>
          <p:spPr>
            <a:xfrm>
              <a:off x="830775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67" y="6518"/>
                    <a:pt x="4347" y="6818"/>
                    <a:pt x="3539" y="6818"/>
                  </a:cubicBezTo>
                  <a:cubicBezTo>
                    <a:pt x="1850" y="6818"/>
                    <a:pt x="220" y="5503"/>
                    <a:pt x="220" y="3506"/>
                  </a:cubicBezTo>
                  <a:cubicBezTo>
                    <a:pt x="220" y="1701"/>
                    <a:pt x="1708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5"/>
            <p:cNvSpPr/>
            <p:nvPr/>
          </p:nvSpPr>
          <p:spPr>
            <a:xfrm>
              <a:off x="877125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78" y="220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5"/>
            <p:cNvSpPr/>
            <p:nvPr/>
          </p:nvSpPr>
          <p:spPr>
            <a:xfrm>
              <a:off x="440550" y="3021475"/>
              <a:ext cx="323625" cy="276875"/>
            </a:xfrm>
            <a:custGeom>
              <a:avLst/>
              <a:gdLst/>
              <a:ahLst/>
              <a:cxnLst/>
              <a:rect l="l" t="t" r="r" b="b"/>
              <a:pathLst>
                <a:path w="12945" h="11075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318"/>
                  </a:cubicBezTo>
                  <a:cubicBezTo>
                    <a:pt x="8213" y="10398"/>
                    <a:pt x="6884" y="10881"/>
                    <a:pt x="5580" y="10881"/>
                  </a:cubicBezTo>
                  <a:cubicBezTo>
                    <a:pt x="2846" y="10881"/>
                    <a:pt x="220" y="8757"/>
                    <a:pt x="220" y="5538"/>
                  </a:cubicBezTo>
                  <a:cubicBezTo>
                    <a:pt x="220" y="2611"/>
                    <a:pt x="2610" y="245"/>
                    <a:pt x="5537" y="245"/>
                  </a:cubicBezTo>
                  <a:close/>
                  <a:moveTo>
                    <a:pt x="5570" y="1"/>
                  </a:moveTo>
                  <a:cubicBezTo>
                    <a:pt x="2722" y="1"/>
                    <a:pt x="0" y="2206"/>
                    <a:pt x="0" y="5538"/>
                  </a:cubicBezTo>
                  <a:cubicBezTo>
                    <a:pt x="0" y="8611"/>
                    <a:pt x="2488" y="11074"/>
                    <a:pt x="5537" y="11074"/>
                  </a:cubicBezTo>
                  <a:cubicBezTo>
                    <a:pt x="5547" y="11074"/>
                    <a:pt x="5557" y="11074"/>
                    <a:pt x="5567" y="11074"/>
                  </a:cubicBezTo>
                  <a:cubicBezTo>
                    <a:pt x="10474" y="11074"/>
                    <a:pt x="12944" y="5116"/>
                    <a:pt x="9464" y="1635"/>
                  </a:cubicBezTo>
                  <a:cubicBezTo>
                    <a:pt x="8327" y="506"/>
                    <a:pt x="6934" y="1"/>
                    <a:pt x="55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5"/>
            <p:cNvSpPr/>
            <p:nvPr/>
          </p:nvSpPr>
          <p:spPr>
            <a:xfrm>
              <a:off x="352750" y="2989400"/>
              <a:ext cx="6902850" cy="342125"/>
            </a:xfrm>
            <a:custGeom>
              <a:avLst/>
              <a:gdLst/>
              <a:ahLst/>
              <a:cxnLst/>
              <a:rect l="l" t="t" r="r" b="b"/>
              <a:pathLst>
                <a:path w="276114" h="13685" extrusionOk="0">
                  <a:moveTo>
                    <a:pt x="22634" y="211"/>
                  </a:moveTo>
                  <a:cubicBezTo>
                    <a:pt x="28512" y="211"/>
                    <a:pt x="31463" y="7333"/>
                    <a:pt x="27292" y="11504"/>
                  </a:cubicBezTo>
                  <a:cubicBezTo>
                    <a:pt x="25951" y="12853"/>
                    <a:pt x="24299" y="13456"/>
                    <a:pt x="22677" y="13456"/>
                  </a:cubicBezTo>
                  <a:cubicBezTo>
                    <a:pt x="19284" y="13456"/>
                    <a:pt x="16024" y="10814"/>
                    <a:pt x="16024" y="6821"/>
                  </a:cubicBezTo>
                  <a:cubicBezTo>
                    <a:pt x="16024" y="3187"/>
                    <a:pt x="18975" y="211"/>
                    <a:pt x="22634" y="211"/>
                  </a:cubicBezTo>
                  <a:close/>
                  <a:moveTo>
                    <a:pt x="36219" y="211"/>
                  </a:moveTo>
                  <a:cubicBezTo>
                    <a:pt x="42097" y="211"/>
                    <a:pt x="45072" y="7333"/>
                    <a:pt x="40902" y="11504"/>
                  </a:cubicBezTo>
                  <a:cubicBezTo>
                    <a:pt x="39553" y="12853"/>
                    <a:pt x="37895" y="13456"/>
                    <a:pt x="36270" y="13456"/>
                  </a:cubicBezTo>
                  <a:cubicBezTo>
                    <a:pt x="32869" y="13456"/>
                    <a:pt x="29609" y="10814"/>
                    <a:pt x="29609" y="6821"/>
                  </a:cubicBezTo>
                  <a:cubicBezTo>
                    <a:pt x="29609" y="3187"/>
                    <a:pt x="32585" y="211"/>
                    <a:pt x="36219" y="211"/>
                  </a:cubicBezTo>
                  <a:close/>
                  <a:moveTo>
                    <a:pt x="49817" y="211"/>
                  </a:moveTo>
                  <a:cubicBezTo>
                    <a:pt x="55711" y="221"/>
                    <a:pt x="58655" y="7336"/>
                    <a:pt x="54487" y="11504"/>
                  </a:cubicBezTo>
                  <a:cubicBezTo>
                    <a:pt x="53138" y="12853"/>
                    <a:pt x="51480" y="13456"/>
                    <a:pt x="49855" y="13456"/>
                  </a:cubicBezTo>
                  <a:cubicBezTo>
                    <a:pt x="46454" y="13456"/>
                    <a:pt x="43194" y="10814"/>
                    <a:pt x="43194" y="6821"/>
                  </a:cubicBezTo>
                  <a:cubicBezTo>
                    <a:pt x="43194" y="3191"/>
                    <a:pt x="46164" y="218"/>
                    <a:pt x="49817" y="211"/>
                  </a:cubicBezTo>
                  <a:close/>
                  <a:moveTo>
                    <a:pt x="63410" y="211"/>
                  </a:moveTo>
                  <a:lnTo>
                    <a:pt x="63410" y="211"/>
                  </a:lnTo>
                  <a:cubicBezTo>
                    <a:pt x="69298" y="228"/>
                    <a:pt x="72238" y="7338"/>
                    <a:pt x="68072" y="11504"/>
                  </a:cubicBezTo>
                  <a:cubicBezTo>
                    <a:pt x="66723" y="12853"/>
                    <a:pt x="65065" y="13456"/>
                    <a:pt x="63440" y="13456"/>
                  </a:cubicBezTo>
                  <a:cubicBezTo>
                    <a:pt x="60039" y="13456"/>
                    <a:pt x="56780" y="10814"/>
                    <a:pt x="56780" y="6821"/>
                  </a:cubicBezTo>
                  <a:cubicBezTo>
                    <a:pt x="56804" y="3188"/>
                    <a:pt x="59753" y="238"/>
                    <a:pt x="63409" y="211"/>
                  </a:cubicBezTo>
                  <a:close/>
                  <a:moveTo>
                    <a:pt x="76999" y="211"/>
                  </a:moveTo>
                  <a:cubicBezTo>
                    <a:pt x="82877" y="211"/>
                    <a:pt x="85828" y="7333"/>
                    <a:pt x="81657" y="11504"/>
                  </a:cubicBezTo>
                  <a:cubicBezTo>
                    <a:pt x="80316" y="12853"/>
                    <a:pt x="78664" y="13456"/>
                    <a:pt x="77042" y="13456"/>
                  </a:cubicBezTo>
                  <a:cubicBezTo>
                    <a:pt x="73649" y="13456"/>
                    <a:pt x="70389" y="10814"/>
                    <a:pt x="70389" y="6821"/>
                  </a:cubicBezTo>
                  <a:cubicBezTo>
                    <a:pt x="70389" y="3187"/>
                    <a:pt x="73340" y="211"/>
                    <a:pt x="76999" y="211"/>
                  </a:cubicBezTo>
                  <a:close/>
                  <a:moveTo>
                    <a:pt x="90596" y="211"/>
                  </a:moveTo>
                  <a:cubicBezTo>
                    <a:pt x="96490" y="221"/>
                    <a:pt x="99410" y="7336"/>
                    <a:pt x="95267" y="11504"/>
                  </a:cubicBezTo>
                  <a:cubicBezTo>
                    <a:pt x="93918" y="12853"/>
                    <a:pt x="92260" y="13456"/>
                    <a:pt x="90634" y="13456"/>
                  </a:cubicBezTo>
                  <a:cubicBezTo>
                    <a:pt x="87234" y="13456"/>
                    <a:pt x="83974" y="10814"/>
                    <a:pt x="83974" y="6821"/>
                  </a:cubicBezTo>
                  <a:cubicBezTo>
                    <a:pt x="83974" y="3191"/>
                    <a:pt x="86943" y="218"/>
                    <a:pt x="90596" y="211"/>
                  </a:cubicBezTo>
                  <a:close/>
                  <a:moveTo>
                    <a:pt x="104181" y="211"/>
                  </a:moveTo>
                  <a:cubicBezTo>
                    <a:pt x="110075" y="221"/>
                    <a:pt x="113019" y="7336"/>
                    <a:pt x="108852" y="11504"/>
                  </a:cubicBezTo>
                  <a:cubicBezTo>
                    <a:pt x="107503" y="12853"/>
                    <a:pt x="105845" y="13456"/>
                    <a:pt x="104219" y="13456"/>
                  </a:cubicBezTo>
                  <a:cubicBezTo>
                    <a:pt x="100819" y="13456"/>
                    <a:pt x="97559" y="10814"/>
                    <a:pt x="97559" y="6821"/>
                  </a:cubicBezTo>
                  <a:cubicBezTo>
                    <a:pt x="97559" y="3191"/>
                    <a:pt x="100528" y="218"/>
                    <a:pt x="104181" y="211"/>
                  </a:cubicBezTo>
                  <a:close/>
                  <a:moveTo>
                    <a:pt x="117766" y="211"/>
                  </a:moveTo>
                  <a:cubicBezTo>
                    <a:pt x="123660" y="221"/>
                    <a:pt x="126604" y="7336"/>
                    <a:pt x="122437" y="11504"/>
                  </a:cubicBezTo>
                  <a:cubicBezTo>
                    <a:pt x="121096" y="12853"/>
                    <a:pt x="119443" y="13456"/>
                    <a:pt x="117820" y="13456"/>
                  </a:cubicBezTo>
                  <a:cubicBezTo>
                    <a:pt x="114426" y="13456"/>
                    <a:pt x="111161" y="10814"/>
                    <a:pt x="111144" y="6821"/>
                  </a:cubicBezTo>
                  <a:cubicBezTo>
                    <a:pt x="111169" y="3191"/>
                    <a:pt x="114113" y="218"/>
                    <a:pt x="117766" y="211"/>
                  </a:cubicBezTo>
                  <a:close/>
                  <a:moveTo>
                    <a:pt x="131363" y="211"/>
                  </a:moveTo>
                  <a:cubicBezTo>
                    <a:pt x="137241" y="211"/>
                    <a:pt x="140192" y="7333"/>
                    <a:pt x="136046" y="11504"/>
                  </a:cubicBezTo>
                  <a:cubicBezTo>
                    <a:pt x="134697" y="12853"/>
                    <a:pt x="133040" y="13456"/>
                    <a:pt x="131414" y="13456"/>
                  </a:cubicBezTo>
                  <a:cubicBezTo>
                    <a:pt x="128014" y="13456"/>
                    <a:pt x="124754" y="10814"/>
                    <a:pt x="124754" y="6821"/>
                  </a:cubicBezTo>
                  <a:cubicBezTo>
                    <a:pt x="124754" y="3187"/>
                    <a:pt x="127705" y="211"/>
                    <a:pt x="131363" y="211"/>
                  </a:cubicBezTo>
                  <a:close/>
                  <a:moveTo>
                    <a:pt x="144961" y="211"/>
                  </a:moveTo>
                  <a:lnTo>
                    <a:pt x="144961" y="211"/>
                  </a:lnTo>
                  <a:cubicBezTo>
                    <a:pt x="150855" y="221"/>
                    <a:pt x="153799" y="7336"/>
                    <a:pt x="149631" y="11504"/>
                  </a:cubicBezTo>
                  <a:cubicBezTo>
                    <a:pt x="148282" y="12853"/>
                    <a:pt x="146625" y="13456"/>
                    <a:pt x="144999" y="13456"/>
                  </a:cubicBezTo>
                  <a:cubicBezTo>
                    <a:pt x="141599" y="13456"/>
                    <a:pt x="138339" y="10814"/>
                    <a:pt x="138339" y="6821"/>
                  </a:cubicBezTo>
                  <a:cubicBezTo>
                    <a:pt x="138339" y="3191"/>
                    <a:pt x="141308" y="218"/>
                    <a:pt x="144961" y="211"/>
                  </a:cubicBezTo>
                  <a:close/>
                  <a:moveTo>
                    <a:pt x="158546" y="211"/>
                  </a:moveTo>
                  <a:cubicBezTo>
                    <a:pt x="164440" y="221"/>
                    <a:pt x="167384" y="7336"/>
                    <a:pt x="163216" y="11504"/>
                  </a:cubicBezTo>
                  <a:cubicBezTo>
                    <a:pt x="161867" y="12853"/>
                    <a:pt x="160210" y="13456"/>
                    <a:pt x="158584" y="13456"/>
                  </a:cubicBezTo>
                  <a:cubicBezTo>
                    <a:pt x="155184" y="13456"/>
                    <a:pt x="151924" y="10814"/>
                    <a:pt x="151924" y="6821"/>
                  </a:cubicBezTo>
                  <a:cubicBezTo>
                    <a:pt x="151924" y="3191"/>
                    <a:pt x="154893" y="218"/>
                    <a:pt x="158546" y="211"/>
                  </a:cubicBezTo>
                  <a:close/>
                  <a:moveTo>
                    <a:pt x="185728" y="211"/>
                  </a:moveTo>
                  <a:cubicBezTo>
                    <a:pt x="191606" y="211"/>
                    <a:pt x="194557" y="7333"/>
                    <a:pt x="190411" y="11504"/>
                  </a:cubicBezTo>
                  <a:cubicBezTo>
                    <a:pt x="189062" y="12853"/>
                    <a:pt x="187404" y="13456"/>
                    <a:pt x="185779" y="13456"/>
                  </a:cubicBezTo>
                  <a:cubicBezTo>
                    <a:pt x="182378" y="13456"/>
                    <a:pt x="179118" y="10814"/>
                    <a:pt x="179118" y="6821"/>
                  </a:cubicBezTo>
                  <a:cubicBezTo>
                    <a:pt x="179118" y="3187"/>
                    <a:pt x="182070" y="211"/>
                    <a:pt x="185728" y="211"/>
                  </a:cubicBezTo>
                  <a:close/>
                  <a:moveTo>
                    <a:pt x="199326" y="211"/>
                  </a:moveTo>
                  <a:cubicBezTo>
                    <a:pt x="205220" y="221"/>
                    <a:pt x="208164" y="7336"/>
                    <a:pt x="203996" y="11504"/>
                  </a:cubicBezTo>
                  <a:cubicBezTo>
                    <a:pt x="202647" y="12853"/>
                    <a:pt x="200989" y="13456"/>
                    <a:pt x="199364" y="13456"/>
                  </a:cubicBezTo>
                  <a:cubicBezTo>
                    <a:pt x="195963" y="13456"/>
                    <a:pt x="192703" y="10814"/>
                    <a:pt x="192703" y="6821"/>
                  </a:cubicBezTo>
                  <a:cubicBezTo>
                    <a:pt x="192703" y="3191"/>
                    <a:pt x="195673" y="218"/>
                    <a:pt x="199326" y="211"/>
                  </a:cubicBezTo>
                  <a:close/>
                  <a:moveTo>
                    <a:pt x="212911" y="211"/>
                  </a:moveTo>
                  <a:cubicBezTo>
                    <a:pt x="218805" y="221"/>
                    <a:pt x="221749" y="7336"/>
                    <a:pt x="217581" y="11504"/>
                  </a:cubicBezTo>
                  <a:cubicBezTo>
                    <a:pt x="216232" y="12853"/>
                    <a:pt x="214574" y="13456"/>
                    <a:pt x="212949" y="13456"/>
                  </a:cubicBezTo>
                  <a:cubicBezTo>
                    <a:pt x="209548" y="13456"/>
                    <a:pt x="206289" y="10814"/>
                    <a:pt x="206289" y="6821"/>
                  </a:cubicBezTo>
                  <a:cubicBezTo>
                    <a:pt x="206289" y="3191"/>
                    <a:pt x="209258" y="218"/>
                    <a:pt x="212911" y="211"/>
                  </a:cubicBezTo>
                  <a:close/>
                  <a:moveTo>
                    <a:pt x="226508" y="211"/>
                  </a:moveTo>
                  <a:cubicBezTo>
                    <a:pt x="232386" y="211"/>
                    <a:pt x="235337" y="7333"/>
                    <a:pt x="231166" y="11504"/>
                  </a:cubicBezTo>
                  <a:cubicBezTo>
                    <a:pt x="229825" y="12853"/>
                    <a:pt x="228173" y="13456"/>
                    <a:pt x="226551" y="13456"/>
                  </a:cubicBezTo>
                  <a:cubicBezTo>
                    <a:pt x="223158" y="13456"/>
                    <a:pt x="219898" y="10814"/>
                    <a:pt x="219898" y="6821"/>
                  </a:cubicBezTo>
                  <a:cubicBezTo>
                    <a:pt x="219898" y="3187"/>
                    <a:pt x="222849" y="211"/>
                    <a:pt x="226508" y="211"/>
                  </a:cubicBezTo>
                  <a:close/>
                  <a:moveTo>
                    <a:pt x="240093" y="211"/>
                  </a:moveTo>
                  <a:cubicBezTo>
                    <a:pt x="245971" y="211"/>
                    <a:pt x="248946" y="7333"/>
                    <a:pt x="244776" y="11504"/>
                  </a:cubicBezTo>
                  <a:cubicBezTo>
                    <a:pt x="243427" y="12853"/>
                    <a:pt x="241769" y="13456"/>
                    <a:pt x="240143" y="13456"/>
                  </a:cubicBezTo>
                  <a:cubicBezTo>
                    <a:pt x="236743" y="13456"/>
                    <a:pt x="233483" y="10814"/>
                    <a:pt x="233483" y="6821"/>
                  </a:cubicBezTo>
                  <a:cubicBezTo>
                    <a:pt x="233483" y="3187"/>
                    <a:pt x="236459" y="211"/>
                    <a:pt x="240093" y="211"/>
                  </a:cubicBezTo>
                  <a:close/>
                  <a:moveTo>
                    <a:pt x="253690" y="211"/>
                  </a:moveTo>
                  <a:cubicBezTo>
                    <a:pt x="259584" y="221"/>
                    <a:pt x="262528" y="7336"/>
                    <a:pt x="258361" y="11504"/>
                  </a:cubicBezTo>
                  <a:cubicBezTo>
                    <a:pt x="257012" y="12853"/>
                    <a:pt x="255354" y="13456"/>
                    <a:pt x="253728" y="13456"/>
                  </a:cubicBezTo>
                  <a:cubicBezTo>
                    <a:pt x="250328" y="13456"/>
                    <a:pt x="247068" y="10814"/>
                    <a:pt x="247068" y="6821"/>
                  </a:cubicBezTo>
                  <a:cubicBezTo>
                    <a:pt x="247068" y="3191"/>
                    <a:pt x="250037" y="218"/>
                    <a:pt x="253690" y="211"/>
                  </a:cubicBezTo>
                  <a:close/>
                  <a:moveTo>
                    <a:pt x="267275" y="211"/>
                  </a:moveTo>
                  <a:lnTo>
                    <a:pt x="267275" y="211"/>
                  </a:lnTo>
                  <a:cubicBezTo>
                    <a:pt x="273169" y="221"/>
                    <a:pt x="276113" y="7336"/>
                    <a:pt x="271946" y="11504"/>
                  </a:cubicBezTo>
                  <a:cubicBezTo>
                    <a:pt x="270597" y="12853"/>
                    <a:pt x="268939" y="13456"/>
                    <a:pt x="267313" y="13456"/>
                  </a:cubicBezTo>
                  <a:cubicBezTo>
                    <a:pt x="263913" y="13456"/>
                    <a:pt x="260653" y="10814"/>
                    <a:pt x="260653" y="6821"/>
                  </a:cubicBezTo>
                  <a:cubicBezTo>
                    <a:pt x="260678" y="3191"/>
                    <a:pt x="263622" y="218"/>
                    <a:pt x="267275" y="211"/>
                  </a:cubicBezTo>
                  <a:close/>
                  <a:moveTo>
                    <a:pt x="9037" y="211"/>
                  </a:moveTo>
                  <a:lnTo>
                    <a:pt x="9037" y="211"/>
                  </a:lnTo>
                  <a:cubicBezTo>
                    <a:pt x="14931" y="221"/>
                    <a:pt x="17875" y="7336"/>
                    <a:pt x="13707" y="11504"/>
                  </a:cubicBezTo>
                  <a:cubicBezTo>
                    <a:pt x="12365" y="12853"/>
                    <a:pt x="10712" y="13457"/>
                    <a:pt x="9089" y="13457"/>
                  </a:cubicBezTo>
                  <a:cubicBezTo>
                    <a:pt x="5697" y="13457"/>
                    <a:pt x="2439" y="10821"/>
                    <a:pt x="2439" y="6845"/>
                  </a:cubicBezTo>
                  <a:cubicBezTo>
                    <a:pt x="2439" y="3191"/>
                    <a:pt x="5384" y="218"/>
                    <a:pt x="9037" y="211"/>
                  </a:cubicBezTo>
                  <a:close/>
                  <a:moveTo>
                    <a:pt x="172139" y="211"/>
                  </a:moveTo>
                  <a:cubicBezTo>
                    <a:pt x="178028" y="228"/>
                    <a:pt x="180992" y="7338"/>
                    <a:pt x="176826" y="11504"/>
                  </a:cubicBezTo>
                  <a:cubicBezTo>
                    <a:pt x="175476" y="12853"/>
                    <a:pt x="173817" y="13457"/>
                    <a:pt x="172190" y="13457"/>
                  </a:cubicBezTo>
                  <a:cubicBezTo>
                    <a:pt x="168791" y="13457"/>
                    <a:pt x="165533" y="10821"/>
                    <a:pt x="165533" y="6845"/>
                  </a:cubicBezTo>
                  <a:cubicBezTo>
                    <a:pt x="165533" y="3188"/>
                    <a:pt x="168482" y="238"/>
                    <a:pt x="172139" y="211"/>
                  </a:cubicBezTo>
                  <a:close/>
                  <a:moveTo>
                    <a:pt x="9010" y="0"/>
                  </a:moveTo>
                  <a:cubicBezTo>
                    <a:pt x="7203" y="0"/>
                    <a:pt x="5367" y="712"/>
                    <a:pt x="3951" y="2284"/>
                  </a:cubicBezTo>
                  <a:cubicBezTo>
                    <a:pt x="0" y="6674"/>
                    <a:pt x="3122" y="13674"/>
                    <a:pt x="9049" y="13674"/>
                  </a:cubicBezTo>
                  <a:cubicBezTo>
                    <a:pt x="12537" y="13674"/>
                    <a:pt x="15463" y="11040"/>
                    <a:pt x="15854" y="7577"/>
                  </a:cubicBezTo>
                  <a:cubicBezTo>
                    <a:pt x="16219" y="11040"/>
                    <a:pt x="19146" y="13674"/>
                    <a:pt x="22634" y="13674"/>
                  </a:cubicBezTo>
                  <a:cubicBezTo>
                    <a:pt x="26122" y="13674"/>
                    <a:pt x="29048" y="11040"/>
                    <a:pt x="29439" y="7577"/>
                  </a:cubicBezTo>
                  <a:cubicBezTo>
                    <a:pt x="29805" y="11040"/>
                    <a:pt x="32731" y="13674"/>
                    <a:pt x="36219" y="13674"/>
                  </a:cubicBezTo>
                  <a:cubicBezTo>
                    <a:pt x="39707" y="13674"/>
                    <a:pt x="42658" y="11040"/>
                    <a:pt x="43024" y="7577"/>
                  </a:cubicBezTo>
                  <a:cubicBezTo>
                    <a:pt x="43390" y="11040"/>
                    <a:pt x="46341" y="13674"/>
                    <a:pt x="49828" y="13674"/>
                  </a:cubicBezTo>
                  <a:cubicBezTo>
                    <a:pt x="53316" y="13674"/>
                    <a:pt x="56243" y="11040"/>
                    <a:pt x="56609" y="7577"/>
                  </a:cubicBezTo>
                  <a:cubicBezTo>
                    <a:pt x="56999" y="11040"/>
                    <a:pt x="59926" y="13674"/>
                    <a:pt x="63414" y="13674"/>
                  </a:cubicBezTo>
                  <a:cubicBezTo>
                    <a:pt x="66901" y="13674"/>
                    <a:pt x="69828" y="11040"/>
                    <a:pt x="70218" y="7577"/>
                  </a:cubicBezTo>
                  <a:cubicBezTo>
                    <a:pt x="70584" y="11040"/>
                    <a:pt x="73511" y="13674"/>
                    <a:pt x="76999" y="13674"/>
                  </a:cubicBezTo>
                  <a:cubicBezTo>
                    <a:pt x="80486" y="13674"/>
                    <a:pt x="83413" y="11040"/>
                    <a:pt x="83803" y="7577"/>
                  </a:cubicBezTo>
                  <a:cubicBezTo>
                    <a:pt x="84169" y="11040"/>
                    <a:pt x="87096" y="13674"/>
                    <a:pt x="90584" y="13674"/>
                  </a:cubicBezTo>
                  <a:cubicBezTo>
                    <a:pt x="94096" y="13674"/>
                    <a:pt x="97023" y="11040"/>
                    <a:pt x="97388" y="7577"/>
                  </a:cubicBezTo>
                  <a:cubicBezTo>
                    <a:pt x="97779" y="11040"/>
                    <a:pt x="100705" y="13674"/>
                    <a:pt x="104193" y="13674"/>
                  </a:cubicBezTo>
                  <a:cubicBezTo>
                    <a:pt x="107681" y="13674"/>
                    <a:pt x="110608" y="11040"/>
                    <a:pt x="110974" y="7577"/>
                  </a:cubicBezTo>
                  <a:cubicBezTo>
                    <a:pt x="111364" y="11040"/>
                    <a:pt x="114291" y="13674"/>
                    <a:pt x="117778" y="13674"/>
                  </a:cubicBezTo>
                  <a:cubicBezTo>
                    <a:pt x="121266" y="13674"/>
                    <a:pt x="124193" y="11040"/>
                    <a:pt x="124583" y="7577"/>
                  </a:cubicBezTo>
                  <a:cubicBezTo>
                    <a:pt x="124949" y="11040"/>
                    <a:pt x="127876" y="13674"/>
                    <a:pt x="131363" y="13674"/>
                  </a:cubicBezTo>
                  <a:cubicBezTo>
                    <a:pt x="134851" y="13674"/>
                    <a:pt x="137778" y="11040"/>
                    <a:pt x="138168" y="7577"/>
                  </a:cubicBezTo>
                  <a:cubicBezTo>
                    <a:pt x="138534" y="11040"/>
                    <a:pt x="141461" y="13674"/>
                    <a:pt x="144973" y="13674"/>
                  </a:cubicBezTo>
                  <a:cubicBezTo>
                    <a:pt x="148461" y="13674"/>
                    <a:pt x="151387" y="11040"/>
                    <a:pt x="151753" y="7577"/>
                  </a:cubicBezTo>
                  <a:cubicBezTo>
                    <a:pt x="152143" y="11040"/>
                    <a:pt x="155070" y="13674"/>
                    <a:pt x="158558" y="13674"/>
                  </a:cubicBezTo>
                  <a:cubicBezTo>
                    <a:pt x="162046" y="13674"/>
                    <a:pt x="164972" y="11040"/>
                    <a:pt x="165338" y="7577"/>
                  </a:cubicBezTo>
                  <a:cubicBezTo>
                    <a:pt x="165728" y="11040"/>
                    <a:pt x="168655" y="13674"/>
                    <a:pt x="172143" y="13674"/>
                  </a:cubicBezTo>
                  <a:cubicBezTo>
                    <a:pt x="175631" y="13674"/>
                    <a:pt x="178557" y="11040"/>
                    <a:pt x="178948" y="7577"/>
                  </a:cubicBezTo>
                  <a:cubicBezTo>
                    <a:pt x="179314" y="11040"/>
                    <a:pt x="182240" y="13674"/>
                    <a:pt x="185728" y="13674"/>
                  </a:cubicBezTo>
                  <a:cubicBezTo>
                    <a:pt x="189240" y="13674"/>
                    <a:pt x="192167" y="11040"/>
                    <a:pt x="192533" y="7577"/>
                  </a:cubicBezTo>
                  <a:cubicBezTo>
                    <a:pt x="192899" y="11040"/>
                    <a:pt x="195850" y="13674"/>
                    <a:pt x="199337" y="13674"/>
                  </a:cubicBezTo>
                  <a:cubicBezTo>
                    <a:pt x="202825" y="13674"/>
                    <a:pt x="205752" y="11040"/>
                    <a:pt x="206118" y="7577"/>
                  </a:cubicBezTo>
                  <a:cubicBezTo>
                    <a:pt x="206508" y="11040"/>
                    <a:pt x="209435" y="13674"/>
                    <a:pt x="212923" y="13674"/>
                  </a:cubicBezTo>
                  <a:cubicBezTo>
                    <a:pt x="216410" y="13674"/>
                    <a:pt x="219337" y="11040"/>
                    <a:pt x="219727" y="7577"/>
                  </a:cubicBezTo>
                  <a:cubicBezTo>
                    <a:pt x="220093" y="11040"/>
                    <a:pt x="223020" y="13674"/>
                    <a:pt x="226508" y="13674"/>
                  </a:cubicBezTo>
                  <a:cubicBezTo>
                    <a:pt x="229995" y="13674"/>
                    <a:pt x="232922" y="11040"/>
                    <a:pt x="233312" y="7577"/>
                  </a:cubicBezTo>
                  <a:cubicBezTo>
                    <a:pt x="233678" y="11040"/>
                    <a:pt x="236605" y="13674"/>
                    <a:pt x="240093" y="13674"/>
                  </a:cubicBezTo>
                  <a:cubicBezTo>
                    <a:pt x="243580" y="13674"/>
                    <a:pt x="246532" y="11040"/>
                    <a:pt x="246897" y="7577"/>
                  </a:cubicBezTo>
                  <a:cubicBezTo>
                    <a:pt x="247263" y="11040"/>
                    <a:pt x="250214" y="13674"/>
                    <a:pt x="253702" y="13674"/>
                  </a:cubicBezTo>
                  <a:cubicBezTo>
                    <a:pt x="257190" y="13674"/>
                    <a:pt x="260117" y="11040"/>
                    <a:pt x="260483" y="7577"/>
                  </a:cubicBezTo>
                  <a:cubicBezTo>
                    <a:pt x="260859" y="11063"/>
                    <a:pt x="263806" y="13684"/>
                    <a:pt x="267281" y="13684"/>
                  </a:cubicBezTo>
                  <a:cubicBezTo>
                    <a:pt x="267404" y="13684"/>
                    <a:pt x="267528" y="13681"/>
                    <a:pt x="267653" y="13674"/>
                  </a:cubicBezTo>
                  <a:cubicBezTo>
                    <a:pt x="271263" y="13479"/>
                    <a:pt x="274116" y="10479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9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13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13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13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13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13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13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13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13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13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13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13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13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13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13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13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13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13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13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13"/>
                  </a:cubicBezTo>
                  <a:cubicBezTo>
                    <a:pt x="15445" y="2329"/>
                    <a:pt x="12276" y="0"/>
                    <a:pt x="9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5"/>
            <p:cNvSpPr/>
            <p:nvPr/>
          </p:nvSpPr>
          <p:spPr>
            <a:xfrm>
              <a:off x="491150" y="3072275"/>
              <a:ext cx="205525" cy="175450"/>
            </a:xfrm>
            <a:custGeom>
              <a:avLst/>
              <a:gdLst/>
              <a:ahLst/>
              <a:cxnLst/>
              <a:rect l="l" t="t" r="r" b="b"/>
              <a:pathLst>
                <a:path w="8221" h="7018" extrusionOk="0">
                  <a:moveTo>
                    <a:pt x="3513" y="238"/>
                  </a:moveTo>
                  <a:cubicBezTo>
                    <a:pt x="6440" y="238"/>
                    <a:pt x="7903" y="3774"/>
                    <a:pt x="5830" y="5847"/>
                  </a:cubicBezTo>
                  <a:cubicBezTo>
                    <a:pt x="5159" y="6518"/>
                    <a:pt x="4336" y="6818"/>
                    <a:pt x="3529" y="6818"/>
                  </a:cubicBezTo>
                  <a:cubicBezTo>
                    <a:pt x="1839" y="6818"/>
                    <a:pt x="220" y="5503"/>
                    <a:pt x="220" y="3506"/>
                  </a:cubicBezTo>
                  <a:cubicBezTo>
                    <a:pt x="220" y="1701"/>
                    <a:pt x="1684" y="238"/>
                    <a:pt x="3513" y="238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18"/>
                  </a:cubicBezTo>
                  <a:cubicBezTo>
                    <a:pt x="6635" y="7018"/>
                    <a:pt x="8220" y="3237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5"/>
            <p:cNvSpPr/>
            <p:nvPr/>
          </p:nvSpPr>
          <p:spPr>
            <a:xfrm>
              <a:off x="537500" y="3118450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20"/>
                  </a:moveTo>
                  <a:cubicBezTo>
                    <a:pt x="2952" y="220"/>
                    <a:pt x="3586" y="1781"/>
                    <a:pt x="2683" y="2683"/>
                  </a:cubicBezTo>
                  <a:cubicBezTo>
                    <a:pt x="2390" y="2984"/>
                    <a:pt x="2028" y="3118"/>
                    <a:pt x="1672" y="3118"/>
                  </a:cubicBezTo>
                  <a:cubicBezTo>
                    <a:pt x="932" y="3118"/>
                    <a:pt x="220" y="2540"/>
                    <a:pt x="220" y="1683"/>
                  </a:cubicBezTo>
                  <a:cubicBezTo>
                    <a:pt x="220" y="878"/>
                    <a:pt x="854" y="244"/>
                    <a:pt x="1659" y="220"/>
                  </a:cubicBezTo>
                  <a:close/>
                  <a:moveTo>
                    <a:pt x="1676" y="1"/>
                  </a:moveTo>
                  <a:cubicBezTo>
                    <a:pt x="821" y="1"/>
                    <a:pt x="0" y="673"/>
                    <a:pt x="0" y="1683"/>
                  </a:cubicBezTo>
                  <a:cubicBezTo>
                    <a:pt x="0" y="2586"/>
                    <a:pt x="732" y="3342"/>
                    <a:pt x="1659" y="3342"/>
                  </a:cubicBezTo>
                  <a:cubicBezTo>
                    <a:pt x="3147" y="3342"/>
                    <a:pt x="3878" y="1537"/>
                    <a:pt x="2830" y="488"/>
                  </a:cubicBezTo>
                  <a:cubicBezTo>
                    <a:pt x="2493" y="151"/>
                    <a:pt x="2080" y="1"/>
                    <a:pt x="16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5"/>
            <p:cNvSpPr/>
            <p:nvPr/>
          </p:nvSpPr>
          <p:spPr>
            <a:xfrm>
              <a:off x="903350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64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1"/>
                    <a:pt x="6067" y="217"/>
                    <a:pt x="7370" y="217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76"/>
                    <a:pt x="3488" y="9464"/>
                  </a:cubicBezTo>
                  <a:cubicBezTo>
                    <a:pt x="4613" y="10589"/>
                    <a:pt x="5997" y="11092"/>
                    <a:pt x="7356" y="11092"/>
                  </a:cubicBezTo>
                  <a:cubicBezTo>
                    <a:pt x="10209" y="11092"/>
                    <a:pt x="12951" y="8874"/>
                    <a:pt x="12951" y="5537"/>
                  </a:cubicBezTo>
                  <a:cubicBezTo>
                    <a:pt x="12951" y="2488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5"/>
            <p:cNvSpPr/>
            <p:nvPr/>
          </p:nvSpPr>
          <p:spPr>
            <a:xfrm>
              <a:off x="971025" y="399890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4"/>
                  </a:moveTo>
                  <a:cubicBezTo>
                    <a:pt x="6372" y="224"/>
                    <a:pt x="8000" y="1534"/>
                    <a:pt x="8000" y="3513"/>
                  </a:cubicBezTo>
                  <a:cubicBezTo>
                    <a:pt x="7976" y="5342"/>
                    <a:pt x="6513" y="6806"/>
                    <a:pt x="4708" y="6806"/>
                  </a:cubicBezTo>
                  <a:cubicBezTo>
                    <a:pt x="1781" y="6806"/>
                    <a:pt x="318" y="3269"/>
                    <a:pt x="2366" y="1196"/>
                  </a:cubicBezTo>
                  <a:cubicBezTo>
                    <a:pt x="3038" y="525"/>
                    <a:pt x="3865" y="224"/>
                    <a:pt x="4677" y="224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6001"/>
                  </a:cubicBezTo>
                  <a:cubicBezTo>
                    <a:pt x="2936" y="6717"/>
                    <a:pt x="3815" y="7037"/>
                    <a:pt x="4677" y="7037"/>
                  </a:cubicBezTo>
                  <a:cubicBezTo>
                    <a:pt x="6486" y="7037"/>
                    <a:pt x="8220" y="5627"/>
                    <a:pt x="8220" y="3513"/>
                  </a:cubicBezTo>
                  <a:cubicBezTo>
                    <a:pt x="8220" y="1586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5"/>
            <p:cNvSpPr/>
            <p:nvPr/>
          </p:nvSpPr>
          <p:spPr>
            <a:xfrm>
              <a:off x="1032600" y="4045250"/>
              <a:ext cx="97600" cy="83375"/>
            </a:xfrm>
            <a:custGeom>
              <a:avLst/>
              <a:gdLst/>
              <a:ahLst/>
              <a:cxnLst/>
              <a:rect l="l" t="t" r="r" b="b"/>
              <a:pathLst>
                <a:path w="3904" h="3335" extrusionOk="0">
                  <a:moveTo>
                    <a:pt x="2217" y="217"/>
                  </a:moveTo>
                  <a:cubicBezTo>
                    <a:pt x="2963" y="217"/>
                    <a:pt x="3684" y="797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318" y="1561"/>
                    <a:pt x="1220" y="635"/>
                  </a:cubicBezTo>
                  <a:cubicBezTo>
                    <a:pt x="1509" y="346"/>
                    <a:pt x="1866" y="217"/>
                    <a:pt x="2217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781"/>
                    <a:pt x="1050" y="2830"/>
                  </a:cubicBezTo>
                  <a:cubicBezTo>
                    <a:pt x="1390" y="3179"/>
                    <a:pt x="1809" y="3334"/>
                    <a:pt x="2219" y="3334"/>
                  </a:cubicBezTo>
                  <a:cubicBezTo>
                    <a:pt x="3070" y="3334"/>
                    <a:pt x="3887" y="2663"/>
                    <a:pt x="3903" y="1659"/>
                  </a:cubicBezTo>
                  <a:cubicBezTo>
                    <a:pt x="3879" y="757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5"/>
            <p:cNvSpPr/>
            <p:nvPr/>
          </p:nvSpPr>
          <p:spPr>
            <a:xfrm>
              <a:off x="563725" y="3948300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22"/>
                    <a:pt x="3634" y="1781"/>
                  </a:cubicBezTo>
                  <a:cubicBezTo>
                    <a:pt x="4722" y="701"/>
                    <a:pt x="6056" y="217"/>
                    <a:pt x="7361" y="217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7" y="11092"/>
                    <a:pt x="7356" y="11092"/>
                  </a:cubicBezTo>
                  <a:cubicBezTo>
                    <a:pt x="10209" y="11092"/>
                    <a:pt x="12951" y="8874"/>
                    <a:pt x="12951" y="5537"/>
                  </a:cubicBezTo>
                  <a:cubicBezTo>
                    <a:pt x="12927" y="2488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5"/>
            <p:cNvSpPr/>
            <p:nvPr/>
          </p:nvSpPr>
          <p:spPr>
            <a:xfrm>
              <a:off x="631400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708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8" y="525"/>
                    <a:pt x="3862" y="224"/>
                    <a:pt x="4671" y="224"/>
                  </a:cubicBezTo>
                  <a:close/>
                  <a:moveTo>
                    <a:pt x="4708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1"/>
                    <a:pt x="47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5"/>
            <p:cNvSpPr/>
            <p:nvPr/>
          </p:nvSpPr>
          <p:spPr>
            <a:xfrm>
              <a:off x="692975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2" y="217"/>
                  </a:moveTo>
                  <a:cubicBezTo>
                    <a:pt x="2952" y="217"/>
                    <a:pt x="3667" y="797"/>
                    <a:pt x="3684" y="1659"/>
                  </a:cubicBezTo>
                  <a:cubicBezTo>
                    <a:pt x="3684" y="2464"/>
                    <a:pt x="3025" y="3098"/>
                    <a:pt x="2245" y="3098"/>
                  </a:cubicBezTo>
                  <a:cubicBezTo>
                    <a:pt x="952" y="3098"/>
                    <a:pt x="293" y="1561"/>
                    <a:pt x="1220" y="635"/>
                  </a:cubicBezTo>
                  <a:cubicBezTo>
                    <a:pt x="1509" y="346"/>
                    <a:pt x="1863" y="217"/>
                    <a:pt x="2212" y="217"/>
                  </a:cubicBezTo>
                  <a:close/>
                  <a:moveTo>
                    <a:pt x="2245" y="1"/>
                  </a:moveTo>
                  <a:cubicBezTo>
                    <a:pt x="757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2" y="3342"/>
                    <a:pt x="3903" y="2669"/>
                    <a:pt x="3903" y="1659"/>
                  </a:cubicBezTo>
                  <a:cubicBezTo>
                    <a:pt x="3903" y="757"/>
                    <a:pt x="3147" y="1"/>
                    <a:pt x="22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5"/>
            <p:cNvSpPr/>
            <p:nvPr/>
          </p:nvSpPr>
          <p:spPr>
            <a:xfrm>
              <a:off x="224100" y="3948300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7350" y="217"/>
                  </a:moveTo>
                  <a:cubicBezTo>
                    <a:pt x="10083" y="217"/>
                    <a:pt x="12707" y="2335"/>
                    <a:pt x="12707" y="5537"/>
                  </a:cubicBezTo>
                  <a:cubicBezTo>
                    <a:pt x="12707" y="8464"/>
                    <a:pt x="10317" y="10854"/>
                    <a:pt x="7390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15" y="701"/>
                    <a:pt x="6045" y="217"/>
                    <a:pt x="7350" y="217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76"/>
                    <a:pt x="3488" y="9464"/>
                  </a:cubicBezTo>
                  <a:cubicBezTo>
                    <a:pt x="4613" y="10589"/>
                    <a:pt x="5995" y="11092"/>
                    <a:pt x="7350" y="11092"/>
                  </a:cubicBezTo>
                  <a:cubicBezTo>
                    <a:pt x="10196" y="11092"/>
                    <a:pt x="12927" y="8874"/>
                    <a:pt x="12927" y="5537"/>
                  </a:cubicBezTo>
                  <a:cubicBezTo>
                    <a:pt x="12927" y="2488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5"/>
            <p:cNvSpPr/>
            <p:nvPr/>
          </p:nvSpPr>
          <p:spPr>
            <a:xfrm>
              <a:off x="291775" y="399890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4"/>
                  </a:moveTo>
                  <a:cubicBezTo>
                    <a:pt x="6359" y="224"/>
                    <a:pt x="7976" y="1534"/>
                    <a:pt x="7976" y="3513"/>
                  </a:cubicBezTo>
                  <a:cubicBezTo>
                    <a:pt x="7976" y="5342"/>
                    <a:pt x="6512" y="6806"/>
                    <a:pt x="4683" y="6806"/>
                  </a:cubicBezTo>
                  <a:cubicBezTo>
                    <a:pt x="1756" y="6806"/>
                    <a:pt x="293" y="3269"/>
                    <a:pt x="2366" y="1196"/>
                  </a:cubicBezTo>
                  <a:cubicBezTo>
                    <a:pt x="3037" y="525"/>
                    <a:pt x="3862" y="224"/>
                    <a:pt x="4671" y="224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220" y="6001"/>
                  </a:cubicBezTo>
                  <a:cubicBezTo>
                    <a:pt x="2928" y="6717"/>
                    <a:pt x="3802" y="7037"/>
                    <a:pt x="4660" y="7037"/>
                  </a:cubicBezTo>
                  <a:cubicBezTo>
                    <a:pt x="6461" y="7037"/>
                    <a:pt x="8195" y="5627"/>
                    <a:pt x="8195" y="3513"/>
                  </a:cubicBezTo>
                  <a:cubicBezTo>
                    <a:pt x="8195" y="1586"/>
                    <a:pt x="6634" y="25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5"/>
            <p:cNvSpPr/>
            <p:nvPr/>
          </p:nvSpPr>
          <p:spPr>
            <a:xfrm>
              <a:off x="353350" y="4045250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04" y="217"/>
                  </a:moveTo>
                  <a:cubicBezTo>
                    <a:pt x="2949" y="217"/>
                    <a:pt x="3659" y="797"/>
                    <a:pt x="3659" y="1659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52" y="3098"/>
                    <a:pt x="293" y="1561"/>
                    <a:pt x="1196" y="635"/>
                  </a:cubicBezTo>
                  <a:cubicBezTo>
                    <a:pt x="1493" y="346"/>
                    <a:pt x="1852" y="217"/>
                    <a:pt x="2204" y="217"/>
                  </a:cubicBezTo>
                  <a:close/>
                  <a:moveTo>
                    <a:pt x="2220" y="1"/>
                  </a:moveTo>
                  <a:cubicBezTo>
                    <a:pt x="732" y="1"/>
                    <a:pt x="1" y="1805"/>
                    <a:pt x="1049" y="2854"/>
                  </a:cubicBezTo>
                  <a:cubicBezTo>
                    <a:pt x="1386" y="3191"/>
                    <a:pt x="1801" y="3342"/>
                    <a:pt x="2209" y="3342"/>
                  </a:cubicBezTo>
                  <a:cubicBezTo>
                    <a:pt x="3071" y="3342"/>
                    <a:pt x="3903" y="2669"/>
                    <a:pt x="3903" y="1659"/>
                  </a:cubicBezTo>
                  <a:cubicBezTo>
                    <a:pt x="3879" y="757"/>
                    <a:pt x="3147" y="1"/>
                    <a:pt x="22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5"/>
            <p:cNvSpPr/>
            <p:nvPr/>
          </p:nvSpPr>
          <p:spPr>
            <a:xfrm>
              <a:off x="780175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9" y="244"/>
                    <a:pt x="12634" y="5975"/>
                    <a:pt x="9293" y="9317"/>
                  </a:cubicBezTo>
                  <a:cubicBezTo>
                    <a:pt x="8213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5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88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5"/>
            <p:cNvSpPr/>
            <p:nvPr/>
          </p:nvSpPr>
          <p:spPr>
            <a:xfrm>
              <a:off x="830775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45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86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2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5"/>
            <p:cNvSpPr/>
            <p:nvPr/>
          </p:nvSpPr>
          <p:spPr>
            <a:xfrm>
              <a:off x="877125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59" y="244"/>
                  </a:moveTo>
                  <a:cubicBezTo>
                    <a:pt x="2952" y="244"/>
                    <a:pt x="3586" y="1780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78" y="244"/>
                    <a:pt x="165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5"/>
            <p:cNvSpPr/>
            <p:nvPr/>
          </p:nvSpPr>
          <p:spPr>
            <a:xfrm>
              <a:off x="440550" y="363917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5537" y="244"/>
                  </a:moveTo>
                  <a:cubicBezTo>
                    <a:pt x="10268" y="244"/>
                    <a:pt x="12634" y="5975"/>
                    <a:pt x="9293" y="9317"/>
                  </a:cubicBezTo>
                  <a:cubicBezTo>
                    <a:pt x="8212" y="10397"/>
                    <a:pt x="6882" y="10881"/>
                    <a:pt x="5577" y="10881"/>
                  </a:cubicBezTo>
                  <a:cubicBezTo>
                    <a:pt x="2844" y="10881"/>
                    <a:pt x="220" y="8763"/>
                    <a:pt x="220" y="5561"/>
                  </a:cubicBezTo>
                  <a:cubicBezTo>
                    <a:pt x="220" y="2610"/>
                    <a:pt x="2610" y="244"/>
                    <a:pt x="5537" y="244"/>
                  </a:cubicBezTo>
                  <a:close/>
                  <a:moveTo>
                    <a:pt x="5584" y="0"/>
                  </a:moveTo>
                  <a:cubicBezTo>
                    <a:pt x="2735" y="0"/>
                    <a:pt x="0" y="2211"/>
                    <a:pt x="0" y="5561"/>
                  </a:cubicBezTo>
                  <a:cubicBezTo>
                    <a:pt x="0" y="8610"/>
                    <a:pt x="2488" y="11097"/>
                    <a:pt x="5537" y="11097"/>
                  </a:cubicBezTo>
                  <a:cubicBezTo>
                    <a:pt x="10464" y="11097"/>
                    <a:pt x="12951" y="5122"/>
                    <a:pt x="9464" y="1634"/>
                  </a:cubicBezTo>
                  <a:cubicBezTo>
                    <a:pt x="8335" y="506"/>
                    <a:pt x="6947" y="0"/>
                    <a:pt x="5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5"/>
            <p:cNvSpPr/>
            <p:nvPr/>
          </p:nvSpPr>
          <p:spPr>
            <a:xfrm>
              <a:off x="352750" y="3607075"/>
              <a:ext cx="6902925" cy="342475"/>
            </a:xfrm>
            <a:custGeom>
              <a:avLst/>
              <a:gdLst/>
              <a:ahLst/>
              <a:cxnLst/>
              <a:rect l="l" t="t" r="r" b="b"/>
              <a:pathLst>
                <a:path w="276117" h="13699" extrusionOk="0">
                  <a:moveTo>
                    <a:pt x="9055" y="235"/>
                  </a:moveTo>
                  <a:cubicBezTo>
                    <a:pt x="14937" y="235"/>
                    <a:pt x="17871" y="7364"/>
                    <a:pt x="13707" y="11503"/>
                  </a:cubicBezTo>
                  <a:cubicBezTo>
                    <a:pt x="12365" y="12853"/>
                    <a:pt x="10709" y="13457"/>
                    <a:pt x="9083" y="13457"/>
                  </a:cubicBezTo>
                  <a:cubicBezTo>
                    <a:pt x="5686" y="13457"/>
                    <a:pt x="2423" y="10820"/>
                    <a:pt x="2439" y="6845"/>
                  </a:cubicBezTo>
                  <a:cubicBezTo>
                    <a:pt x="2439" y="3186"/>
                    <a:pt x="5390" y="235"/>
                    <a:pt x="9049" y="235"/>
                  </a:cubicBezTo>
                  <a:lnTo>
                    <a:pt x="9024" y="235"/>
                  </a:lnTo>
                  <a:cubicBezTo>
                    <a:pt x="9035" y="235"/>
                    <a:pt x="9045" y="235"/>
                    <a:pt x="9055" y="235"/>
                  </a:cubicBezTo>
                  <a:close/>
                  <a:moveTo>
                    <a:pt x="22589" y="235"/>
                  </a:moveTo>
                  <a:cubicBezTo>
                    <a:pt x="22604" y="235"/>
                    <a:pt x="22619" y="235"/>
                    <a:pt x="22634" y="235"/>
                  </a:cubicBezTo>
                  <a:cubicBezTo>
                    <a:pt x="28512" y="235"/>
                    <a:pt x="31463" y="7357"/>
                    <a:pt x="27292" y="11503"/>
                  </a:cubicBezTo>
                  <a:cubicBezTo>
                    <a:pt x="25950" y="12853"/>
                    <a:pt x="24297" y="13457"/>
                    <a:pt x="22674" y="13457"/>
                  </a:cubicBezTo>
                  <a:cubicBezTo>
                    <a:pt x="19282" y="13457"/>
                    <a:pt x="16024" y="10820"/>
                    <a:pt x="16024" y="6845"/>
                  </a:cubicBezTo>
                  <a:cubicBezTo>
                    <a:pt x="16024" y="3201"/>
                    <a:pt x="18951" y="235"/>
                    <a:pt x="22589" y="235"/>
                  </a:cubicBezTo>
                  <a:close/>
                  <a:moveTo>
                    <a:pt x="36175" y="235"/>
                  </a:moveTo>
                  <a:cubicBezTo>
                    <a:pt x="36189" y="235"/>
                    <a:pt x="36204" y="235"/>
                    <a:pt x="36219" y="235"/>
                  </a:cubicBezTo>
                  <a:cubicBezTo>
                    <a:pt x="42097" y="235"/>
                    <a:pt x="45072" y="7357"/>
                    <a:pt x="40902" y="11503"/>
                  </a:cubicBezTo>
                  <a:cubicBezTo>
                    <a:pt x="39552" y="12853"/>
                    <a:pt x="37893" y="13457"/>
                    <a:pt x="36266" y="13457"/>
                  </a:cubicBezTo>
                  <a:cubicBezTo>
                    <a:pt x="32867" y="13457"/>
                    <a:pt x="29609" y="10820"/>
                    <a:pt x="29609" y="6845"/>
                  </a:cubicBezTo>
                  <a:cubicBezTo>
                    <a:pt x="29609" y="3201"/>
                    <a:pt x="32561" y="235"/>
                    <a:pt x="36175" y="235"/>
                  </a:cubicBezTo>
                  <a:close/>
                  <a:moveTo>
                    <a:pt x="49784" y="235"/>
                  </a:moveTo>
                  <a:cubicBezTo>
                    <a:pt x="49799" y="235"/>
                    <a:pt x="49814" y="235"/>
                    <a:pt x="49828" y="235"/>
                  </a:cubicBezTo>
                  <a:lnTo>
                    <a:pt x="49804" y="235"/>
                  </a:lnTo>
                  <a:cubicBezTo>
                    <a:pt x="55706" y="235"/>
                    <a:pt x="58658" y="7357"/>
                    <a:pt x="54487" y="11503"/>
                  </a:cubicBezTo>
                  <a:cubicBezTo>
                    <a:pt x="53137" y="12853"/>
                    <a:pt x="51478" y="13457"/>
                    <a:pt x="49851" y="13457"/>
                  </a:cubicBezTo>
                  <a:cubicBezTo>
                    <a:pt x="46452" y="13457"/>
                    <a:pt x="43194" y="10820"/>
                    <a:pt x="43194" y="6845"/>
                  </a:cubicBezTo>
                  <a:cubicBezTo>
                    <a:pt x="43194" y="3201"/>
                    <a:pt x="46146" y="235"/>
                    <a:pt x="49784" y="235"/>
                  </a:cubicBezTo>
                  <a:close/>
                  <a:moveTo>
                    <a:pt x="63402" y="235"/>
                  </a:moveTo>
                  <a:cubicBezTo>
                    <a:pt x="69296" y="245"/>
                    <a:pt x="72240" y="7360"/>
                    <a:pt x="68072" y="11503"/>
                  </a:cubicBezTo>
                  <a:cubicBezTo>
                    <a:pt x="66722" y="12853"/>
                    <a:pt x="65063" y="13457"/>
                    <a:pt x="63436" y="13457"/>
                  </a:cubicBezTo>
                  <a:cubicBezTo>
                    <a:pt x="60037" y="13457"/>
                    <a:pt x="56780" y="10820"/>
                    <a:pt x="56780" y="6845"/>
                  </a:cubicBezTo>
                  <a:cubicBezTo>
                    <a:pt x="56804" y="3190"/>
                    <a:pt x="59749" y="242"/>
                    <a:pt x="63402" y="235"/>
                  </a:cubicBezTo>
                  <a:close/>
                  <a:moveTo>
                    <a:pt x="76999" y="235"/>
                  </a:moveTo>
                  <a:cubicBezTo>
                    <a:pt x="82877" y="235"/>
                    <a:pt x="85828" y="7357"/>
                    <a:pt x="81657" y="11503"/>
                  </a:cubicBezTo>
                  <a:cubicBezTo>
                    <a:pt x="80315" y="12853"/>
                    <a:pt x="78661" y="13457"/>
                    <a:pt x="77038" y="13457"/>
                  </a:cubicBezTo>
                  <a:cubicBezTo>
                    <a:pt x="73647" y="13457"/>
                    <a:pt x="70389" y="10820"/>
                    <a:pt x="70389" y="6845"/>
                  </a:cubicBezTo>
                  <a:cubicBezTo>
                    <a:pt x="70389" y="3186"/>
                    <a:pt x="73340" y="235"/>
                    <a:pt x="76999" y="235"/>
                  </a:cubicBezTo>
                  <a:close/>
                  <a:moveTo>
                    <a:pt x="90563" y="235"/>
                  </a:moveTo>
                  <a:cubicBezTo>
                    <a:pt x="90578" y="235"/>
                    <a:pt x="90593" y="235"/>
                    <a:pt x="90608" y="235"/>
                  </a:cubicBezTo>
                  <a:lnTo>
                    <a:pt x="90584" y="235"/>
                  </a:lnTo>
                  <a:cubicBezTo>
                    <a:pt x="96486" y="235"/>
                    <a:pt x="99437" y="7357"/>
                    <a:pt x="95267" y="11503"/>
                  </a:cubicBezTo>
                  <a:cubicBezTo>
                    <a:pt x="93917" y="12853"/>
                    <a:pt x="92258" y="13457"/>
                    <a:pt x="90631" y="13457"/>
                  </a:cubicBezTo>
                  <a:cubicBezTo>
                    <a:pt x="87232" y="13457"/>
                    <a:pt x="83974" y="10820"/>
                    <a:pt x="83974" y="6845"/>
                  </a:cubicBezTo>
                  <a:cubicBezTo>
                    <a:pt x="83974" y="3201"/>
                    <a:pt x="86925" y="235"/>
                    <a:pt x="90563" y="235"/>
                  </a:cubicBezTo>
                  <a:close/>
                  <a:moveTo>
                    <a:pt x="104149" y="235"/>
                  </a:moveTo>
                  <a:cubicBezTo>
                    <a:pt x="104163" y="235"/>
                    <a:pt x="104178" y="235"/>
                    <a:pt x="104193" y="235"/>
                  </a:cubicBezTo>
                  <a:lnTo>
                    <a:pt x="104169" y="235"/>
                  </a:lnTo>
                  <a:cubicBezTo>
                    <a:pt x="110071" y="235"/>
                    <a:pt x="113022" y="7357"/>
                    <a:pt x="108852" y="11503"/>
                  </a:cubicBezTo>
                  <a:cubicBezTo>
                    <a:pt x="107502" y="12853"/>
                    <a:pt x="105843" y="13457"/>
                    <a:pt x="104216" y="13457"/>
                  </a:cubicBezTo>
                  <a:cubicBezTo>
                    <a:pt x="100817" y="13457"/>
                    <a:pt x="97559" y="10820"/>
                    <a:pt x="97559" y="6845"/>
                  </a:cubicBezTo>
                  <a:cubicBezTo>
                    <a:pt x="97559" y="3201"/>
                    <a:pt x="100511" y="235"/>
                    <a:pt x="104149" y="235"/>
                  </a:cubicBezTo>
                  <a:close/>
                  <a:moveTo>
                    <a:pt x="117766" y="235"/>
                  </a:moveTo>
                  <a:cubicBezTo>
                    <a:pt x="123660" y="245"/>
                    <a:pt x="126604" y="7360"/>
                    <a:pt x="122437" y="11503"/>
                  </a:cubicBezTo>
                  <a:cubicBezTo>
                    <a:pt x="121087" y="12853"/>
                    <a:pt x="119428" y="13457"/>
                    <a:pt x="117801" y="13457"/>
                  </a:cubicBezTo>
                  <a:cubicBezTo>
                    <a:pt x="114402" y="13457"/>
                    <a:pt x="111144" y="10820"/>
                    <a:pt x="111144" y="6845"/>
                  </a:cubicBezTo>
                  <a:cubicBezTo>
                    <a:pt x="111169" y="3190"/>
                    <a:pt x="114113" y="242"/>
                    <a:pt x="117766" y="235"/>
                  </a:cubicBezTo>
                  <a:close/>
                  <a:moveTo>
                    <a:pt x="131319" y="235"/>
                  </a:moveTo>
                  <a:cubicBezTo>
                    <a:pt x="131334" y="235"/>
                    <a:pt x="131348" y="235"/>
                    <a:pt x="131363" y="235"/>
                  </a:cubicBezTo>
                  <a:cubicBezTo>
                    <a:pt x="137241" y="235"/>
                    <a:pt x="140192" y="7357"/>
                    <a:pt x="136046" y="11503"/>
                  </a:cubicBezTo>
                  <a:cubicBezTo>
                    <a:pt x="134696" y="12853"/>
                    <a:pt x="133037" y="13457"/>
                    <a:pt x="131411" y="13457"/>
                  </a:cubicBezTo>
                  <a:cubicBezTo>
                    <a:pt x="128011" y="13457"/>
                    <a:pt x="124754" y="10820"/>
                    <a:pt x="124754" y="6845"/>
                  </a:cubicBezTo>
                  <a:cubicBezTo>
                    <a:pt x="124754" y="3201"/>
                    <a:pt x="127681" y="235"/>
                    <a:pt x="131319" y="235"/>
                  </a:cubicBezTo>
                  <a:close/>
                  <a:moveTo>
                    <a:pt x="144928" y="235"/>
                  </a:moveTo>
                  <a:cubicBezTo>
                    <a:pt x="144943" y="235"/>
                    <a:pt x="144958" y="235"/>
                    <a:pt x="144973" y="235"/>
                  </a:cubicBezTo>
                  <a:lnTo>
                    <a:pt x="144948" y="235"/>
                  </a:lnTo>
                  <a:cubicBezTo>
                    <a:pt x="150851" y="235"/>
                    <a:pt x="153802" y="7357"/>
                    <a:pt x="149631" y="11503"/>
                  </a:cubicBezTo>
                  <a:cubicBezTo>
                    <a:pt x="148281" y="12853"/>
                    <a:pt x="146622" y="13457"/>
                    <a:pt x="144996" y="13457"/>
                  </a:cubicBezTo>
                  <a:cubicBezTo>
                    <a:pt x="141597" y="13457"/>
                    <a:pt x="138339" y="10820"/>
                    <a:pt x="138339" y="6845"/>
                  </a:cubicBezTo>
                  <a:cubicBezTo>
                    <a:pt x="138339" y="3201"/>
                    <a:pt x="141290" y="235"/>
                    <a:pt x="144928" y="235"/>
                  </a:cubicBezTo>
                  <a:close/>
                  <a:moveTo>
                    <a:pt x="158513" y="235"/>
                  </a:moveTo>
                  <a:cubicBezTo>
                    <a:pt x="158528" y="235"/>
                    <a:pt x="158543" y="235"/>
                    <a:pt x="158558" y="235"/>
                  </a:cubicBezTo>
                  <a:lnTo>
                    <a:pt x="158533" y="235"/>
                  </a:lnTo>
                  <a:cubicBezTo>
                    <a:pt x="164436" y="235"/>
                    <a:pt x="167387" y="7357"/>
                    <a:pt x="163216" y="11503"/>
                  </a:cubicBezTo>
                  <a:cubicBezTo>
                    <a:pt x="161866" y="12853"/>
                    <a:pt x="160207" y="13457"/>
                    <a:pt x="158581" y="13457"/>
                  </a:cubicBezTo>
                  <a:cubicBezTo>
                    <a:pt x="155182" y="13457"/>
                    <a:pt x="151924" y="10820"/>
                    <a:pt x="151924" y="6845"/>
                  </a:cubicBezTo>
                  <a:cubicBezTo>
                    <a:pt x="151924" y="3201"/>
                    <a:pt x="154875" y="235"/>
                    <a:pt x="158513" y="235"/>
                  </a:cubicBezTo>
                  <a:close/>
                  <a:moveTo>
                    <a:pt x="172149" y="235"/>
                  </a:moveTo>
                  <a:cubicBezTo>
                    <a:pt x="178031" y="235"/>
                    <a:pt x="180989" y="7340"/>
                    <a:pt x="176826" y="11503"/>
                  </a:cubicBezTo>
                  <a:cubicBezTo>
                    <a:pt x="175476" y="12853"/>
                    <a:pt x="173817" y="13457"/>
                    <a:pt x="172190" y="13457"/>
                  </a:cubicBezTo>
                  <a:cubicBezTo>
                    <a:pt x="168791" y="13457"/>
                    <a:pt x="165533" y="10820"/>
                    <a:pt x="165533" y="6845"/>
                  </a:cubicBezTo>
                  <a:cubicBezTo>
                    <a:pt x="165533" y="3186"/>
                    <a:pt x="168484" y="235"/>
                    <a:pt x="172143" y="235"/>
                  </a:cubicBezTo>
                  <a:lnTo>
                    <a:pt x="172119" y="235"/>
                  </a:lnTo>
                  <a:cubicBezTo>
                    <a:pt x="172129" y="235"/>
                    <a:pt x="172139" y="235"/>
                    <a:pt x="172149" y="235"/>
                  </a:cubicBezTo>
                  <a:close/>
                  <a:moveTo>
                    <a:pt x="185728" y="235"/>
                  </a:moveTo>
                  <a:cubicBezTo>
                    <a:pt x="191606" y="235"/>
                    <a:pt x="194557" y="7357"/>
                    <a:pt x="190411" y="11503"/>
                  </a:cubicBezTo>
                  <a:cubicBezTo>
                    <a:pt x="189061" y="12853"/>
                    <a:pt x="187402" y="13457"/>
                    <a:pt x="185775" y="13457"/>
                  </a:cubicBezTo>
                  <a:cubicBezTo>
                    <a:pt x="182376" y="13457"/>
                    <a:pt x="179118" y="10820"/>
                    <a:pt x="179118" y="6845"/>
                  </a:cubicBezTo>
                  <a:cubicBezTo>
                    <a:pt x="179118" y="3186"/>
                    <a:pt x="182070" y="235"/>
                    <a:pt x="185728" y="235"/>
                  </a:cubicBezTo>
                  <a:close/>
                  <a:moveTo>
                    <a:pt x="199293" y="235"/>
                  </a:moveTo>
                  <a:cubicBezTo>
                    <a:pt x="199308" y="235"/>
                    <a:pt x="199323" y="235"/>
                    <a:pt x="199337" y="235"/>
                  </a:cubicBezTo>
                  <a:lnTo>
                    <a:pt x="199313" y="235"/>
                  </a:lnTo>
                  <a:cubicBezTo>
                    <a:pt x="205215" y="235"/>
                    <a:pt x="208167" y="7357"/>
                    <a:pt x="203996" y="11503"/>
                  </a:cubicBezTo>
                  <a:cubicBezTo>
                    <a:pt x="202646" y="12853"/>
                    <a:pt x="200987" y="13457"/>
                    <a:pt x="199360" y="13457"/>
                  </a:cubicBezTo>
                  <a:cubicBezTo>
                    <a:pt x="195961" y="13457"/>
                    <a:pt x="192703" y="10820"/>
                    <a:pt x="192703" y="6845"/>
                  </a:cubicBezTo>
                  <a:cubicBezTo>
                    <a:pt x="192703" y="3201"/>
                    <a:pt x="195655" y="235"/>
                    <a:pt x="199293" y="235"/>
                  </a:cubicBezTo>
                  <a:close/>
                  <a:moveTo>
                    <a:pt x="212878" y="235"/>
                  </a:moveTo>
                  <a:cubicBezTo>
                    <a:pt x="212893" y="235"/>
                    <a:pt x="212908" y="235"/>
                    <a:pt x="212923" y="235"/>
                  </a:cubicBezTo>
                  <a:lnTo>
                    <a:pt x="212898" y="235"/>
                  </a:lnTo>
                  <a:cubicBezTo>
                    <a:pt x="218800" y="235"/>
                    <a:pt x="221752" y="7357"/>
                    <a:pt x="217581" y="11503"/>
                  </a:cubicBezTo>
                  <a:cubicBezTo>
                    <a:pt x="216231" y="12853"/>
                    <a:pt x="214572" y="13457"/>
                    <a:pt x="212945" y="13457"/>
                  </a:cubicBezTo>
                  <a:cubicBezTo>
                    <a:pt x="209546" y="13457"/>
                    <a:pt x="206289" y="10820"/>
                    <a:pt x="206289" y="6845"/>
                  </a:cubicBezTo>
                  <a:cubicBezTo>
                    <a:pt x="206289" y="3201"/>
                    <a:pt x="209240" y="235"/>
                    <a:pt x="212878" y="235"/>
                  </a:cubicBezTo>
                  <a:close/>
                  <a:moveTo>
                    <a:pt x="226508" y="235"/>
                  </a:moveTo>
                  <a:cubicBezTo>
                    <a:pt x="232386" y="235"/>
                    <a:pt x="235337" y="7357"/>
                    <a:pt x="231166" y="11503"/>
                  </a:cubicBezTo>
                  <a:cubicBezTo>
                    <a:pt x="229824" y="12853"/>
                    <a:pt x="228170" y="13457"/>
                    <a:pt x="226547" y="13457"/>
                  </a:cubicBezTo>
                  <a:cubicBezTo>
                    <a:pt x="223156" y="13457"/>
                    <a:pt x="219898" y="10820"/>
                    <a:pt x="219898" y="6845"/>
                  </a:cubicBezTo>
                  <a:cubicBezTo>
                    <a:pt x="219898" y="3186"/>
                    <a:pt x="222849" y="235"/>
                    <a:pt x="226508" y="235"/>
                  </a:cubicBezTo>
                  <a:close/>
                  <a:moveTo>
                    <a:pt x="240048" y="235"/>
                  </a:moveTo>
                  <a:cubicBezTo>
                    <a:pt x="240063" y="235"/>
                    <a:pt x="240078" y="235"/>
                    <a:pt x="240093" y="235"/>
                  </a:cubicBezTo>
                  <a:cubicBezTo>
                    <a:pt x="245971" y="235"/>
                    <a:pt x="248946" y="7357"/>
                    <a:pt x="244776" y="11503"/>
                  </a:cubicBezTo>
                  <a:cubicBezTo>
                    <a:pt x="243426" y="12853"/>
                    <a:pt x="241767" y="13457"/>
                    <a:pt x="240140" y="13457"/>
                  </a:cubicBezTo>
                  <a:cubicBezTo>
                    <a:pt x="236741" y="13457"/>
                    <a:pt x="233483" y="10820"/>
                    <a:pt x="233483" y="6845"/>
                  </a:cubicBezTo>
                  <a:cubicBezTo>
                    <a:pt x="233483" y="3201"/>
                    <a:pt x="236434" y="235"/>
                    <a:pt x="240048" y="235"/>
                  </a:cubicBezTo>
                  <a:close/>
                  <a:moveTo>
                    <a:pt x="253658" y="235"/>
                  </a:moveTo>
                  <a:cubicBezTo>
                    <a:pt x="253672" y="235"/>
                    <a:pt x="253687" y="235"/>
                    <a:pt x="253702" y="235"/>
                  </a:cubicBezTo>
                  <a:lnTo>
                    <a:pt x="253678" y="235"/>
                  </a:lnTo>
                  <a:cubicBezTo>
                    <a:pt x="259580" y="235"/>
                    <a:pt x="262531" y="7357"/>
                    <a:pt x="258361" y="11503"/>
                  </a:cubicBezTo>
                  <a:cubicBezTo>
                    <a:pt x="257011" y="12853"/>
                    <a:pt x="255352" y="13457"/>
                    <a:pt x="253725" y="13457"/>
                  </a:cubicBezTo>
                  <a:cubicBezTo>
                    <a:pt x="250326" y="13457"/>
                    <a:pt x="247068" y="10820"/>
                    <a:pt x="247068" y="6845"/>
                  </a:cubicBezTo>
                  <a:cubicBezTo>
                    <a:pt x="247068" y="3201"/>
                    <a:pt x="250020" y="235"/>
                    <a:pt x="253658" y="235"/>
                  </a:cubicBezTo>
                  <a:close/>
                  <a:moveTo>
                    <a:pt x="267243" y="235"/>
                  </a:moveTo>
                  <a:cubicBezTo>
                    <a:pt x="267257" y="235"/>
                    <a:pt x="267272" y="235"/>
                    <a:pt x="267287" y="235"/>
                  </a:cubicBezTo>
                  <a:lnTo>
                    <a:pt x="267263" y="235"/>
                  </a:lnTo>
                  <a:cubicBezTo>
                    <a:pt x="273165" y="235"/>
                    <a:pt x="276116" y="7357"/>
                    <a:pt x="271946" y="11503"/>
                  </a:cubicBezTo>
                  <a:cubicBezTo>
                    <a:pt x="270596" y="12853"/>
                    <a:pt x="268937" y="13457"/>
                    <a:pt x="267310" y="13457"/>
                  </a:cubicBezTo>
                  <a:cubicBezTo>
                    <a:pt x="263911" y="13457"/>
                    <a:pt x="260653" y="10820"/>
                    <a:pt x="260653" y="6845"/>
                  </a:cubicBezTo>
                  <a:cubicBezTo>
                    <a:pt x="260678" y="3201"/>
                    <a:pt x="263605" y="235"/>
                    <a:pt x="267243" y="235"/>
                  </a:cubicBezTo>
                  <a:close/>
                  <a:moveTo>
                    <a:pt x="9006" y="1"/>
                  </a:moveTo>
                  <a:cubicBezTo>
                    <a:pt x="7201" y="1"/>
                    <a:pt x="5366" y="713"/>
                    <a:pt x="3951" y="2284"/>
                  </a:cubicBezTo>
                  <a:cubicBezTo>
                    <a:pt x="0" y="6674"/>
                    <a:pt x="3122" y="13674"/>
                    <a:pt x="9049" y="13674"/>
                  </a:cubicBezTo>
                  <a:cubicBezTo>
                    <a:pt x="12537" y="13674"/>
                    <a:pt x="15463" y="11040"/>
                    <a:pt x="15854" y="7577"/>
                  </a:cubicBezTo>
                  <a:cubicBezTo>
                    <a:pt x="16219" y="11040"/>
                    <a:pt x="19146" y="13674"/>
                    <a:pt x="22634" y="13674"/>
                  </a:cubicBezTo>
                  <a:cubicBezTo>
                    <a:pt x="26122" y="13674"/>
                    <a:pt x="29048" y="11040"/>
                    <a:pt x="29439" y="7577"/>
                  </a:cubicBezTo>
                  <a:cubicBezTo>
                    <a:pt x="29805" y="11040"/>
                    <a:pt x="32731" y="13674"/>
                    <a:pt x="36219" y="13674"/>
                  </a:cubicBezTo>
                  <a:cubicBezTo>
                    <a:pt x="39707" y="13674"/>
                    <a:pt x="42658" y="11040"/>
                    <a:pt x="43024" y="7577"/>
                  </a:cubicBezTo>
                  <a:cubicBezTo>
                    <a:pt x="43390" y="11040"/>
                    <a:pt x="46341" y="13674"/>
                    <a:pt x="49828" y="13674"/>
                  </a:cubicBezTo>
                  <a:cubicBezTo>
                    <a:pt x="53316" y="13674"/>
                    <a:pt x="56243" y="11040"/>
                    <a:pt x="56609" y="7577"/>
                  </a:cubicBezTo>
                  <a:cubicBezTo>
                    <a:pt x="56999" y="11040"/>
                    <a:pt x="59926" y="13674"/>
                    <a:pt x="63414" y="13674"/>
                  </a:cubicBezTo>
                  <a:cubicBezTo>
                    <a:pt x="66901" y="13674"/>
                    <a:pt x="69828" y="11040"/>
                    <a:pt x="70218" y="7577"/>
                  </a:cubicBezTo>
                  <a:cubicBezTo>
                    <a:pt x="70584" y="11040"/>
                    <a:pt x="73511" y="13674"/>
                    <a:pt x="76999" y="13674"/>
                  </a:cubicBezTo>
                  <a:cubicBezTo>
                    <a:pt x="80486" y="13674"/>
                    <a:pt x="83413" y="11040"/>
                    <a:pt x="83803" y="7577"/>
                  </a:cubicBezTo>
                  <a:cubicBezTo>
                    <a:pt x="84169" y="11040"/>
                    <a:pt x="87096" y="13698"/>
                    <a:pt x="90584" y="13698"/>
                  </a:cubicBezTo>
                  <a:cubicBezTo>
                    <a:pt x="94096" y="13698"/>
                    <a:pt x="97023" y="11040"/>
                    <a:pt x="97388" y="7577"/>
                  </a:cubicBezTo>
                  <a:cubicBezTo>
                    <a:pt x="97779" y="11040"/>
                    <a:pt x="100705" y="13674"/>
                    <a:pt x="104193" y="13674"/>
                  </a:cubicBezTo>
                  <a:cubicBezTo>
                    <a:pt x="107681" y="13674"/>
                    <a:pt x="110608" y="11040"/>
                    <a:pt x="110974" y="7577"/>
                  </a:cubicBezTo>
                  <a:cubicBezTo>
                    <a:pt x="111364" y="11040"/>
                    <a:pt x="114291" y="13674"/>
                    <a:pt x="117778" y="13674"/>
                  </a:cubicBezTo>
                  <a:cubicBezTo>
                    <a:pt x="121266" y="13674"/>
                    <a:pt x="124193" y="11040"/>
                    <a:pt x="124583" y="7577"/>
                  </a:cubicBezTo>
                  <a:cubicBezTo>
                    <a:pt x="124949" y="11040"/>
                    <a:pt x="127876" y="13674"/>
                    <a:pt x="131363" y="13674"/>
                  </a:cubicBezTo>
                  <a:cubicBezTo>
                    <a:pt x="134851" y="13674"/>
                    <a:pt x="137778" y="11040"/>
                    <a:pt x="138168" y="7577"/>
                  </a:cubicBezTo>
                  <a:cubicBezTo>
                    <a:pt x="138534" y="11040"/>
                    <a:pt x="141461" y="13674"/>
                    <a:pt x="144973" y="13674"/>
                  </a:cubicBezTo>
                  <a:cubicBezTo>
                    <a:pt x="148461" y="13674"/>
                    <a:pt x="151387" y="11040"/>
                    <a:pt x="151753" y="7577"/>
                  </a:cubicBezTo>
                  <a:cubicBezTo>
                    <a:pt x="152143" y="11040"/>
                    <a:pt x="155070" y="13674"/>
                    <a:pt x="158558" y="13674"/>
                  </a:cubicBezTo>
                  <a:cubicBezTo>
                    <a:pt x="162046" y="13674"/>
                    <a:pt x="164972" y="11040"/>
                    <a:pt x="165338" y="7577"/>
                  </a:cubicBezTo>
                  <a:cubicBezTo>
                    <a:pt x="165728" y="11040"/>
                    <a:pt x="168655" y="13674"/>
                    <a:pt x="172143" y="13674"/>
                  </a:cubicBezTo>
                  <a:cubicBezTo>
                    <a:pt x="175631" y="13674"/>
                    <a:pt x="178557" y="11040"/>
                    <a:pt x="178948" y="7577"/>
                  </a:cubicBezTo>
                  <a:cubicBezTo>
                    <a:pt x="179314" y="11040"/>
                    <a:pt x="182240" y="13698"/>
                    <a:pt x="185728" y="13698"/>
                  </a:cubicBezTo>
                  <a:cubicBezTo>
                    <a:pt x="189240" y="13698"/>
                    <a:pt x="192167" y="11040"/>
                    <a:pt x="192533" y="7577"/>
                  </a:cubicBezTo>
                  <a:cubicBezTo>
                    <a:pt x="192899" y="11040"/>
                    <a:pt x="195850" y="13674"/>
                    <a:pt x="199337" y="13674"/>
                  </a:cubicBezTo>
                  <a:cubicBezTo>
                    <a:pt x="202825" y="13674"/>
                    <a:pt x="205752" y="11040"/>
                    <a:pt x="206118" y="7577"/>
                  </a:cubicBezTo>
                  <a:cubicBezTo>
                    <a:pt x="206508" y="11040"/>
                    <a:pt x="209435" y="13674"/>
                    <a:pt x="212923" y="13674"/>
                  </a:cubicBezTo>
                  <a:cubicBezTo>
                    <a:pt x="216410" y="13674"/>
                    <a:pt x="219337" y="11040"/>
                    <a:pt x="219727" y="7577"/>
                  </a:cubicBezTo>
                  <a:cubicBezTo>
                    <a:pt x="220093" y="11040"/>
                    <a:pt x="223020" y="13674"/>
                    <a:pt x="226508" y="13674"/>
                  </a:cubicBezTo>
                  <a:cubicBezTo>
                    <a:pt x="229995" y="13674"/>
                    <a:pt x="232922" y="11040"/>
                    <a:pt x="233312" y="7577"/>
                  </a:cubicBezTo>
                  <a:cubicBezTo>
                    <a:pt x="233678" y="11040"/>
                    <a:pt x="236605" y="13674"/>
                    <a:pt x="240093" y="13674"/>
                  </a:cubicBezTo>
                  <a:cubicBezTo>
                    <a:pt x="243580" y="13674"/>
                    <a:pt x="246532" y="11040"/>
                    <a:pt x="246897" y="7577"/>
                  </a:cubicBezTo>
                  <a:cubicBezTo>
                    <a:pt x="247263" y="11040"/>
                    <a:pt x="250214" y="13674"/>
                    <a:pt x="253702" y="13674"/>
                  </a:cubicBezTo>
                  <a:cubicBezTo>
                    <a:pt x="257190" y="13674"/>
                    <a:pt x="260117" y="11040"/>
                    <a:pt x="260483" y="7577"/>
                  </a:cubicBezTo>
                  <a:cubicBezTo>
                    <a:pt x="260859" y="11062"/>
                    <a:pt x="263806" y="13684"/>
                    <a:pt x="267281" y="13684"/>
                  </a:cubicBezTo>
                  <a:cubicBezTo>
                    <a:pt x="267404" y="13684"/>
                    <a:pt x="267528" y="13681"/>
                    <a:pt x="267653" y="13674"/>
                  </a:cubicBezTo>
                  <a:cubicBezTo>
                    <a:pt x="271263" y="13479"/>
                    <a:pt x="274116" y="10479"/>
                    <a:pt x="274116" y="6845"/>
                  </a:cubicBezTo>
                  <a:cubicBezTo>
                    <a:pt x="274116" y="3211"/>
                    <a:pt x="271263" y="211"/>
                    <a:pt x="267653" y="16"/>
                  </a:cubicBezTo>
                  <a:cubicBezTo>
                    <a:pt x="267528" y="9"/>
                    <a:pt x="267404" y="6"/>
                    <a:pt x="267281" y="6"/>
                  </a:cubicBezTo>
                  <a:cubicBezTo>
                    <a:pt x="263806" y="6"/>
                    <a:pt x="260859" y="2628"/>
                    <a:pt x="260483" y="6138"/>
                  </a:cubicBezTo>
                  <a:cubicBezTo>
                    <a:pt x="260117" y="2650"/>
                    <a:pt x="257190" y="16"/>
                    <a:pt x="253702" y="16"/>
                  </a:cubicBezTo>
                  <a:cubicBezTo>
                    <a:pt x="250214" y="16"/>
                    <a:pt x="247263" y="2650"/>
                    <a:pt x="246897" y="6138"/>
                  </a:cubicBezTo>
                  <a:cubicBezTo>
                    <a:pt x="246532" y="2650"/>
                    <a:pt x="243580" y="16"/>
                    <a:pt x="240093" y="16"/>
                  </a:cubicBezTo>
                  <a:cubicBezTo>
                    <a:pt x="236605" y="16"/>
                    <a:pt x="233678" y="2650"/>
                    <a:pt x="233312" y="6138"/>
                  </a:cubicBezTo>
                  <a:cubicBezTo>
                    <a:pt x="232922" y="2650"/>
                    <a:pt x="229995" y="16"/>
                    <a:pt x="226508" y="16"/>
                  </a:cubicBezTo>
                  <a:cubicBezTo>
                    <a:pt x="223020" y="16"/>
                    <a:pt x="220093" y="2650"/>
                    <a:pt x="219727" y="6138"/>
                  </a:cubicBezTo>
                  <a:cubicBezTo>
                    <a:pt x="219337" y="2650"/>
                    <a:pt x="216410" y="16"/>
                    <a:pt x="212923" y="16"/>
                  </a:cubicBezTo>
                  <a:cubicBezTo>
                    <a:pt x="209435" y="16"/>
                    <a:pt x="206508" y="2650"/>
                    <a:pt x="206118" y="6138"/>
                  </a:cubicBezTo>
                  <a:cubicBezTo>
                    <a:pt x="205752" y="2650"/>
                    <a:pt x="202825" y="16"/>
                    <a:pt x="199337" y="16"/>
                  </a:cubicBezTo>
                  <a:cubicBezTo>
                    <a:pt x="195850" y="16"/>
                    <a:pt x="192899" y="2650"/>
                    <a:pt x="192533" y="6138"/>
                  </a:cubicBezTo>
                  <a:cubicBezTo>
                    <a:pt x="192167" y="2650"/>
                    <a:pt x="189240" y="16"/>
                    <a:pt x="185728" y="16"/>
                  </a:cubicBezTo>
                  <a:cubicBezTo>
                    <a:pt x="182240" y="16"/>
                    <a:pt x="179314" y="2650"/>
                    <a:pt x="178948" y="6138"/>
                  </a:cubicBezTo>
                  <a:cubicBezTo>
                    <a:pt x="178557" y="2650"/>
                    <a:pt x="175631" y="16"/>
                    <a:pt x="172143" y="16"/>
                  </a:cubicBezTo>
                  <a:cubicBezTo>
                    <a:pt x="168655" y="16"/>
                    <a:pt x="165728" y="2650"/>
                    <a:pt x="165338" y="6138"/>
                  </a:cubicBezTo>
                  <a:cubicBezTo>
                    <a:pt x="164972" y="2650"/>
                    <a:pt x="162046" y="16"/>
                    <a:pt x="158558" y="16"/>
                  </a:cubicBezTo>
                  <a:cubicBezTo>
                    <a:pt x="155070" y="16"/>
                    <a:pt x="152143" y="2650"/>
                    <a:pt x="151753" y="6138"/>
                  </a:cubicBezTo>
                  <a:cubicBezTo>
                    <a:pt x="151387" y="2650"/>
                    <a:pt x="148461" y="16"/>
                    <a:pt x="144973" y="16"/>
                  </a:cubicBezTo>
                  <a:cubicBezTo>
                    <a:pt x="141461" y="16"/>
                    <a:pt x="138534" y="2650"/>
                    <a:pt x="138168" y="6138"/>
                  </a:cubicBezTo>
                  <a:cubicBezTo>
                    <a:pt x="137778" y="2650"/>
                    <a:pt x="134851" y="16"/>
                    <a:pt x="131363" y="16"/>
                  </a:cubicBezTo>
                  <a:cubicBezTo>
                    <a:pt x="127876" y="16"/>
                    <a:pt x="124949" y="2650"/>
                    <a:pt x="124583" y="6138"/>
                  </a:cubicBezTo>
                  <a:cubicBezTo>
                    <a:pt x="124193" y="2650"/>
                    <a:pt x="121266" y="16"/>
                    <a:pt x="117778" y="16"/>
                  </a:cubicBezTo>
                  <a:cubicBezTo>
                    <a:pt x="114291" y="16"/>
                    <a:pt x="111364" y="2650"/>
                    <a:pt x="110974" y="6138"/>
                  </a:cubicBezTo>
                  <a:cubicBezTo>
                    <a:pt x="110608" y="2650"/>
                    <a:pt x="107681" y="16"/>
                    <a:pt x="104193" y="16"/>
                  </a:cubicBezTo>
                  <a:cubicBezTo>
                    <a:pt x="100705" y="16"/>
                    <a:pt x="97779" y="2650"/>
                    <a:pt x="97388" y="6138"/>
                  </a:cubicBezTo>
                  <a:cubicBezTo>
                    <a:pt x="97023" y="2650"/>
                    <a:pt x="94096" y="16"/>
                    <a:pt x="90584" y="16"/>
                  </a:cubicBezTo>
                  <a:cubicBezTo>
                    <a:pt x="87096" y="16"/>
                    <a:pt x="84169" y="2650"/>
                    <a:pt x="83803" y="6138"/>
                  </a:cubicBezTo>
                  <a:cubicBezTo>
                    <a:pt x="83413" y="2650"/>
                    <a:pt x="80486" y="16"/>
                    <a:pt x="76999" y="16"/>
                  </a:cubicBezTo>
                  <a:cubicBezTo>
                    <a:pt x="73511" y="16"/>
                    <a:pt x="70584" y="2650"/>
                    <a:pt x="70218" y="6138"/>
                  </a:cubicBezTo>
                  <a:cubicBezTo>
                    <a:pt x="69828" y="2650"/>
                    <a:pt x="66901" y="16"/>
                    <a:pt x="63414" y="16"/>
                  </a:cubicBezTo>
                  <a:cubicBezTo>
                    <a:pt x="59926" y="16"/>
                    <a:pt x="56999" y="2650"/>
                    <a:pt x="56609" y="6138"/>
                  </a:cubicBezTo>
                  <a:cubicBezTo>
                    <a:pt x="56243" y="2650"/>
                    <a:pt x="53316" y="16"/>
                    <a:pt x="49828" y="16"/>
                  </a:cubicBezTo>
                  <a:cubicBezTo>
                    <a:pt x="46341" y="16"/>
                    <a:pt x="43390" y="2650"/>
                    <a:pt x="43024" y="6138"/>
                  </a:cubicBezTo>
                  <a:cubicBezTo>
                    <a:pt x="42658" y="2650"/>
                    <a:pt x="39707" y="16"/>
                    <a:pt x="36219" y="16"/>
                  </a:cubicBezTo>
                  <a:cubicBezTo>
                    <a:pt x="32731" y="16"/>
                    <a:pt x="29805" y="2650"/>
                    <a:pt x="29439" y="6138"/>
                  </a:cubicBezTo>
                  <a:cubicBezTo>
                    <a:pt x="29048" y="2650"/>
                    <a:pt x="26122" y="16"/>
                    <a:pt x="22634" y="16"/>
                  </a:cubicBezTo>
                  <a:cubicBezTo>
                    <a:pt x="19146" y="16"/>
                    <a:pt x="16219" y="2650"/>
                    <a:pt x="15854" y="6138"/>
                  </a:cubicBezTo>
                  <a:cubicBezTo>
                    <a:pt x="15445" y="2335"/>
                    <a:pt x="12274" y="1"/>
                    <a:pt x="90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5"/>
            <p:cNvSpPr/>
            <p:nvPr/>
          </p:nvSpPr>
          <p:spPr>
            <a:xfrm>
              <a:off x="491150" y="3689950"/>
              <a:ext cx="205525" cy="176050"/>
            </a:xfrm>
            <a:custGeom>
              <a:avLst/>
              <a:gdLst/>
              <a:ahLst/>
              <a:cxnLst/>
              <a:rect l="l" t="t" r="r" b="b"/>
              <a:pathLst>
                <a:path w="8221" h="7042" extrusionOk="0">
                  <a:moveTo>
                    <a:pt x="3513" y="237"/>
                  </a:moveTo>
                  <a:cubicBezTo>
                    <a:pt x="6440" y="237"/>
                    <a:pt x="7903" y="3774"/>
                    <a:pt x="5830" y="5847"/>
                  </a:cubicBezTo>
                  <a:cubicBezTo>
                    <a:pt x="5159" y="6518"/>
                    <a:pt x="4334" y="6819"/>
                    <a:pt x="3525" y="6819"/>
                  </a:cubicBezTo>
                  <a:cubicBezTo>
                    <a:pt x="1837" y="6819"/>
                    <a:pt x="220" y="5509"/>
                    <a:pt x="220" y="3530"/>
                  </a:cubicBezTo>
                  <a:cubicBezTo>
                    <a:pt x="220" y="1701"/>
                    <a:pt x="1708" y="237"/>
                    <a:pt x="3513" y="237"/>
                  </a:cubicBezTo>
                  <a:close/>
                  <a:moveTo>
                    <a:pt x="3533" y="1"/>
                  </a:moveTo>
                  <a:cubicBezTo>
                    <a:pt x="1728" y="1"/>
                    <a:pt x="1" y="1403"/>
                    <a:pt x="1" y="3530"/>
                  </a:cubicBezTo>
                  <a:cubicBezTo>
                    <a:pt x="1" y="5457"/>
                    <a:pt x="1562" y="7018"/>
                    <a:pt x="3513" y="7042"/>
                  </a:cubicBezTo>
                  <a:cubicBezTo>
                    <a:pt x="6635" y="7042"/>
                    <a:pt x="8220" y="3262"/>
                    <a:pt x="6001" y="1042"/>
                  </a:cubicBezTo>
                  <a:cubicBezTo>
                    <a:pt x="5281" y="323"/>
                    <a:pt x="4398" y="1"/>
                    <a:pt x="35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5"/>
            <p:cNvSpPr/>
            <p:nvPr/>
          </p:nvSpPr>
          <p:spPr>
            <a:xfrm>
              <a:off x="537500" y="373612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1689" y="244"/>
                  </a:moveTo>
                  <a:cubicBezTo>
                    <a:pt x="2961" y="244"/>
                    <a:pt x="3579" y="1788"/>
                    <a:pt x="2683" y="2707"/>
                  </a:cubicBezTo>
                  <a:cubicBezTo>
                    <a:pt x="2394" y="2996"/>
                    <a:pt x="2038" y="3125"/>
                    <a:pt x="1686" y="3125"/>
                  </a:cubicBezTo>
                  <a:cubicBezTo>
                    <a:pt x="941" y="3125"/>
                    <a:pt x="220" y="2545"/>
                    <a:pt x="220" y="1683"/>
                  </a:cubicBezTo>
                  <a:cubicBezTo>
                    <a:pt x="220" y="878"/>
                    <a:pt x="854" y="244"/>
                    <a:pt x="1659" y="244"/>
                  </a:cubicBezTo>
                  <a:cubicBezTo>
                    <a:pt x="1669" y="244"/>
                    <a:pt x="1679" y="244"/>
                    <a:pt x="1689" y="244"/>
                  </a:cubicBezTo>
                  <a:close/>
                  <a:moveTo>
                    <a:pt x="1676" y="0"/>
                  </a:moveTo>
                  <a:cubicBezTo>
                    <a:pt x="821" y="0"/>
                    <a:pt x="0" y="673"/>
                    <a:pt x="0" y="1683"/>
                  </a:cubicBezTo>
                  <a:cubicBezTo>
                    <a:pt x="0" y="2585"/>
                    <a:pt x="732" y="3341"/>
                    <a:pt x="1659" y="3341"/>
                  </a:cubicBezTo>
                  <a:cubicBezTo>
                    <a:pt x="3147" y="3341"/>
                    <a:pt x="3878" y="1537"/>
                    <a:pt x="2830" y="488"/>
                  </a:cubicBezTo>
                  <a:cubicBezTo>
                    <a:pt x="2493" y="151"/>
                    <a:pt x="2080" y="0"/>
                    <a:pt x="1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5"/>
            <p:cNvSpPr/>
            <p:nvPr/>
          </p:nvSpPr>
          <p:spPr>
            <a:xfrm>
              <a:off x="903350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66" y="193"/>
                  </a:moveTo>
                  <a:cubicBezTo>
                    <a:pt x="10095" y="193"/>
                    <a:pt x="12715" y="2318"/>
                    <a:pt x="12732" y="5537"/>
                  </a:cubicBezTo>
                  <a:cubicBezTo>
                    <a:pt x="12707" y="8464"/>
                    <a:pt x="10341" y="10830"/>
                    <a:pt x="7415" y="10830"/>
                  </a:cubicBezTo>
                  <a:cubicBezTo>
                    <a:pt x="2683" y="10830"/>
                    <a:pt x="293" y="5122"/>
                    <a:pt x="3659" y="1757"/>
                  </a:cubicBezTo>
                  <a:cubicBezTo>
                    <a:pt x="4738" y="677"/>
                    <a:pt x="6065" y="193"/>
                    <a:pt x="7366" y="193"/>
                  </a:cubicBezTo>
                  <a:close/>
                  <a:moveTo>
                    <a:pt x="7415" y="1"/>
                  </a:moveTo>
                  <a:cubicBezTo>
                    <a:pt x="2488" y="1"/>
                    <a:pt x="0" y="5952"/>
                    <a:pt x="3488" y="9439"/>
                  </a:cubicBezTo>
                  <a:cubicBezTo>
                    <a:pt x="4617" y="10569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51" y="2464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5"/>
            <p:cNvSpPr/>
            <p:nvPr/>
          </p:nvSpPr>
          <p:spPr>
            <a:xfrm>
              <a:off x="971025" y="4617200"/>
              <a:ext cx="205500" cy="175450"/>
            </a:xfrm>
            <a:custGeom>
              <a:avLst/>
              <a:gdLst/>
              <a:ahLst/>
              <a:cxnLst/>
              <a:rect l="l" t="t" r="r" b="b"/>
              <a:pathLst>
                <a:path w="8220" h="7018" extrusionOk="0">
                  <a:moveTo>
                    <a:pt x="4674" y="200"/>
                  </a:moveTo>
                  <a:cubicBezTo>
                    <a:pt x="6370" y="200"/>
                    <a:pt x="8000" y="1515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cubicBezTo>
                    <a:pt x="1781" y="6780"/>
                    <a:pt x="318" y="3244"/>
                    <a:pt x="2366" y="1171"/>
                  </a:cubicBezTo>
                  <a:cubicBezTo>
                    <a:pt x="3037" y="500"/>
                    <a:pt x="3863" y="200"/>
                    <a:pt x="4674" y="200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5975"/>
                  </a:cubicBezTo>
                  <a:cubicBezTo>
                    <a:pt x="2940" y="6696"/>
                    <a:pt x="3824" y="7018"/>
                    <a:pt x="4691" y="7018"/>
                  </a:cubicBezTo>
                  <a:cubicBezTo>
                    <a:pt x="6495" y="7018"/>
                    <a:pt x="8220" y="5621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5"/>
            <p:cNvSpPr/>
            <p:nvPr/>
          </p:nvSpPr>
          <p:spPr>
            <a:xfrm>
              <a:off x="103260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8" y="236"/>
                  </a:moveTo>
                  <a:cubicBezTo>
                    <a:pt x="2969" y="236"/>
                    <a:pt x="3684" y="809"/>
                    <a:pt x="3684" y="1683"/>
                  </a:cubicBezTo>
                  <a:cubicBezTo>
                    <a:pt x="3684" y="2464"/>
                    <a:pt x="3025" y="3098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50" y="2854"/>
                  </a:cubicBezTo>
                  <a:cubicBezTo>
                    <a:pt x="1387" y="3192"/>
                    <a:pt x="1804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5"/>
            <p:cNvSpPr/>
            <p:nvPr/>
          </p:nvSpPr>
          <p:spPr>
            <a:xfrm>
              <a:off x="563725" y="4566575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7358" y="193"/>
                  </a:moveTo>
                  <a:cubicBezTo>
                    <a:pt x="10092" y="193"/>
                    <a:pt x="12707" y="2318"/>
                    <a:pt x="12707" y="5537"/>
                  </a:cubicBezTo>
                  <a:cubicBezTo>
                    <a:pt x="12707" y="8464"/>
                    <a:pt x="10341" y="10830"/>
                    <a:pt x="7415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22" y="677"/>
                    <a:pt x="6053" y="193"/>
                    <a:pt x="7358" y="193"/>
                  </a:cubicBezTo>
                  <a:close/>
                  <a:moveTo>
                    <a:pt x="7415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7" y="11074"/>
                    <a:pt x="7370" y="11074"/>
                  </a:cubicBezTo>
                  <a:cubicBezTo>
                    <a:pt x="10218" y="11074"/>
                    <a:pt x="12951" y="8869"/>
                    <a:pt x="12951" y="5537"/>
                  </a:cubicBezTo>
                  <a:cubicBezTo>
                    <a:pt x="12927" y="2464"/>
                    <a:pt x="10463" y="1"/>
                    <a:pt x="74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5"/>
            <p:cNvSpPr/>
            <p:nvPr/>
          </p:nvSpPr>
          <p:spPr>
            <a:xfrm>
              <a:off x="631400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8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8" y="200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5"/>
            <p:cNvSpPr/>
            <p:nvPr/>
          </p:nvSpPr>
          <p:spPr>
            <a:xfrm>
              <a:off x="692975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8" y="236"/>
                  </a:moveTo>
                  <a:cubicBezTo>
                    <a:pt x="2969" y="236"/>
                    <a:pt x="3684" y="809"/>
                    <a:pt x="3684" y="1683"/>
                  </a:cubicBezTo>
                  <a:cubicBezTo>
                    <a:pt x="3684" y="2464"/>
                    <a:pt x="3025" y="3122"/>
                    <a:pt x="2245" y="3122"/>
                  </a:cubicBezTo>
                  <a:cubicBezTo>
                    <a:pt x="952" y="3122"/>
                    <a:pt x="318" y="1561"/>
                    <a:pt x="1220" y="659"/>
                  </a:cubicBezTo>
                  <a:cubicBezTo>
                    <a:pt x="1512" y="367"/>
                    <a:pt x="1873" y="236"/>
                    <a:pt x="2228" y="236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903" y="756"/>
                    <a:pt x="3147" y="0"/>
                    <a:pt x="22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5"/>
            <p:cNvSpPr/>
            <p:nvPr/>
          </p:nvSpPr>
          <p:spPr>
            <a:xfrm>
              <a:off x="224100" y="4566575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7347" y="193"/>
                  </a:moveTo>
                  <a:cubicBezTo>
                    <a:pt x="10081" y="193"/>
                    <a:pt x="12707" y="2318"/>
                    <a:pt x="12707" y="5537"/>
                  </a:cubicBezTo>
                  <a:cubicBezTo>
                    <a:pt x="12707" y="8464"/>
                    <a:pt x="10317" y="10830"/>
                    <a:pt x="7390" y="10830"/>
                  </a:cubicBezTo>
                  <a:cubicBezTo>
                    <a:pt x="2659" y="10830"/>
                    <a:pt x="293" y="5122"/>
                    <a:pt x="3634" y="1757"/>
                  </a:cubicBezTo>
                  <a:cubicBezTo>
                    <a:pt x="4714" y="677"/>
                    <a:pt x="6043" y="193"/>
                    <a:pt x="7347" y="193"/>
                  </a:cubicBezTo>
                  <a:close/>
                  <a:moveTo>
                    <a:pt x="7390" y="1"/>
                  </a:moveTo>
                  <a:cubicBezTo>
                    <a:pt x="2463" y="1"/>
                    <a:pt x="0" y="5952"/>
                    <a:pt x="3488" y="9439"/>
                  </a:cubicBezTo>
                  <a:cubicBezTo>
                    <a:pt x="4617" y="10569"/>
                    <a:pt x="6004" y="11074"/>
                    <a:pt x="7364" y="11074"/>
                  </a:cubicBezTo>
                  <a:cubicBezTo>
                    <a:pt x="10205" y="11074"/>
                    <a:pt x="12927" y="8869"/>
                    <a:pt x="12927" y="5537"/>
                  </a:cubicBezTo>
                  <a:cubicBezTo>
                    <a:pt x="12927" y="2464"/>
                    <a:pt x="10463" y="1"/>
                    <a:pt x="7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5"/>
            <p:cNvSpPr/>
            <p:nvPr/>
          </p:nvSpPr>
          <p:spPr>
            <a:xfrm>
              <a:off x="291775" y="4617200"/>
              <a:ext cx="204900" cy="175450"/>
            </a:xfrm>
            <a:custGeom>
              <a:avLst/>
              <a:gdLst/>
              <a:ahLst/>
              <a:cxnLst/>
              <a:rect l="l" t="t" r="r" b="b"/>
              <a:pathLst>
                <a:path w="8196" h="7018" extrusionOk="0">
                  <a:moveTo>
                    <a:pt x="4667" y="200"/>
                  </a:moveTo>
                  <a:cubicBezTo>
                    <a:pt x="6357" y="200"/>
                    <a:pt x="7976" y="1515"/>
                    <a:pt x="7976" y="3512"/>
                  </a:cubicBezTo>
                  <a:cubicBezTo>
                    <a:pt x="7976" y="5317"/>
                    <a:pt x="6512" y="6780"/>
                    <a:pt x="4683" y="6780"/>
                  </a:cubicBezTo>
                  <a:cubicBezTo>
                    <a:pt x="1756" y="6780"/>
                    <a:pt x="293" y="3244"/>
                    <a:pt x="2366" y="1171"/>
                  </a:cubicBezTo>
                  <a:cubicBezTo>
                    <a:pt x="3037" y="500"/>
                    <a:pt x="3860" y="200"/>
                    <a:pt x="4667" y="200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220" y="5975"/>
                  </a:cubicBezTo>
                  <a:cubicBezTo>
                    <a:pt x="2932" y="6696"/>
                    <a:pt x="3811" y="7018"/>
                    <a:pt x="4674" y="7018"/>
                  </a:cubicBezTo>
                  <a:cubicBezTo>
                    <a:pt x="6470" y="7018"/>
                    <a:pt x="8195" y="5621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5"/>
            <p:cNvSpPr/>
            <p:nvPr/>
          </p:nvSpPr>
          <p:spPr>
            <a:xfrm>
              <a:off x="353350" y="4662925"/>
              <a:ext cx="97600" cy="83575"/>
            </a:xfrm>
            <a:custGeom>
              <a:avLst/>
              <a:gdLst/>
              <a:ahLst/>
              <a:cxnLst/>
              <a:rect l="l" t="t" r="r" b="b"/>
              <a:pathLst>
                <a:path w="3904" h="3343" extrusionOk="0">
                  <a:moveTo>
                    <a:pt x="2222" y="236"/>
                  </a:moveTo>
                  <a:cubicBezTo>
                    <a:pt x="2956" y="236"/>
                    <a:pt x="3659" y="809"/>
                    <a:pt x="3659" y="1683"/>
                  </a:cubicBezTo>
                  <a:cubicBezTo>
                    <a:pt x="3659" y="2464"/>
                    <a:pt x="3025" y="3098"/>
                    <a:pt x="2220" y="3122"/>
                  </a:cubicBezTo>
                  <a:cubicBezTo>
                    <a:pt x="952" y="3122"/>
                    <a:pt x="293" y="1561"/>
                    <a:pt x="1220" y="659"/>
                  </a:cubicBezTo>
                  <a:cubicBezTo>
                    <a:pt x="1512" y="367"/>
                    <a:pt x="1871" y="236"/>
                    <a:pt x="2222" y="236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7" y="3192"/>
                    <a:pt x="1803" y="3342"/>
                    <a:pt x="2213" y="3342"/>
                  </a:cubicBezTo>
                  <a:cubicBezTo>
                    <a:pt x="3074" y="3342"/>
                    <a:pt x="3903" y="2675"/>
                    <a:pt x="3903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5"/>
            <p:cNvSpPr/>
            <p:nvPr/>
          </p:nvSpPr>
          <p:spPr>
            <a:xfrm>
              <a:off x="780175" y="4256975"/>
              <a:ext cx="323800" cy="277325"/>
            </a:xfrm>
            <a:custGeom>
              <a:avLst/>
              <a:gdLst/>
              <a:ahLst/>
              <a:cxnLst/>
              <a:rect l="l" t="t" r="r" b="b"/>
              <a:pathLst>
                <a:path w="12952" h="11093" extrusionOk="0">
                  <a:moveTo>
                    <a:pt x="5537" y="239"/>
                  </a:moveTo>
                  <a:cubicBezTo>
                    <a:pt x="10269" y="239"/>
                    <a:pt x="12634" y="5970"/>
                    <a:pt x="9293" y="9312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17"/>
                    <a:pt x="9464" y="1629"/>
                  </a:cubicBezTo>
                  <a:cubicBezTo>
                    <a:pt x="8338" y="504"/>
                    <a:pt x="6954" y="0"/>
                    <a:pt x="55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5"/>
            <p:cNvSpPr/>
            <p:nvPr/>
          </p:nvSpPr>
          <p:spPr>
            <a:xfrm>
              <a:off x="830775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66" y="6502"/>
                    <a:pt x="4344" y="6802"/>
                    <a:pt x="3536" y="6802"/>
                  </a:cubicBezTo>
                  <a:cubicBezTo>
                    <a:pt x="1848" y="6802"/>
                    <a:pt x="220" y="5493"/>
                    <a:pt x="220" y="3514"/>
                  </a:cubicBezTo>
                  <a:cubicBezTo>
                    <a:pt x="245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86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5"/>
            <p:cNvSpPr/>
            <p:nvPr/>
          </p:nvSpPr>
          <p:spPr>
            <a:xfrm>
              <a:off x="877125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52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78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5"/>
            <p:cNvSpPr/>
            <p:nvPr/>
          </p:nvSpPr>
          <p:spPr>
            <a:xfrm>
              <a:off x="440550" y="4256975"/>
              <a:ext cx="323175" cy="277325"/>
            </a:xfrm>
            <a:custGeom>
              <a:avLst/>
              <a:gdLst/>
              <a:ahLst/>
              <a:cxnLst/>
              <a:rect l="l" t="t" r="r" b="b"/>
              <a:pathLst>
                <a:path w="12927" h="11093" extrusionOk="0">
                  <a:moveTo>
                    <a:pt x="5537" y="239"/>
                  </a:moveTo>
                  <a:cubicBezTo>
                    <a:pt x="10268" y="239"/>
                    <a:pt x="12634" y="5970"/>
                    <a:pt x="9293" y="9312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6"/>
                  </a:cubicBezTo>
                  <a:cubicBezTo>
                    <a:pt x="220" y="2629"/>
                    <a:pt x="2610" y="239"/>
                    <a:pt x="5537" y="239"/>
                  </a:cubicBezTo>
                  <a:close/>
                  <a:moveTo>
                    <a:pt x="5577" y="0"/>
                  </a:moveTo>
                  <a:cubicBezTo>
                    <a:pt x="2731" y="0"/>
                    <a:pt x="0" y="2218"/>
                    <a:pt x="0" y="5556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27" y="5117"/>
                    <a:pt x="9439" y="1629"/>
                  </a:cubicBezTo>
                  <a:cubicBezTo>
                    <a:pt x="8314" y="504"/>
                    <a:pt x="6932" y="0"/>
                    <a:pt x="5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5"/>
            <p:cNvSpPr/>
            <p:nvPr/>
          </p:nvSpPr>
          <p:spPr>
            <a:xfrm>
              <a:off x="352750" y="4225125"/>
              <a:ext cx="6902850" cy="342100"/>
            </a:xfrm>
            <a:custGeom>
              <a:avLst/>
              <a:gdLst/>
              <a:ahLst/>
              <a:cxnLst/>
              <a:rect l="l" t="t" r="r" b="b"/>
              <a:pathLst>
                <a:path w="276114" h="13684" extrusionOk="0">
                  <a:moveTo>
                    <a:pt x="9037" y="220"/>
                  </a:moveTo>
                  <a:lnTo>
                    <a:pt x="9037" y="220"/>
                  </a:lnTo>
                  <a:cubicBezTo>
                    <a:pt x="14931" y="230"/>
                    <a:pt x="17875" y="7345"/>
                    <a:pt x="13707" y="11488"/>
                  </a:cubicBezTo>
                  <a:cubicBezTo>
                    <a:pt x="12357" y="12838"/>
                    <a:pt x="10701" y="13442"/>
                    <a:pt x="9078" y="13442"/>
                  </a:cubicBezTo>
                  <a:cubicBezTo>
                    <a:pt x="5686" y="13442"/>
                    <a:pt x="2439" y="10805"/>
                    <a:pt x="2439" y="6830"/>
                  </a:cubicBezTo>
                  <a:cubicBezTo>
                    <a:pt x="2439" y="3175"/>
                    <a:pt x="5384" y="226"/>
                    <a:pt x="9037" y="220"/>
                  </a:cubicBezTo>
                  <a:close/>
                  <a:moveTo>
                    <a:pt x="22634" y="220"/>
                  </a:moveTo>
                  <a:cubicBezTo>
                    <a:pt x="28512" y="220"/>
                    <a:pt x="31463" y="7342"/>
                    <a:pt x="27292" y="11488"/>
                  </a:cubicBezTo>
                  <a:cubicBezTo>
                    <a:pt x="25950" y="12838"/>
                    <a:pt x="24297" y="13442"/>
                    <a:pt x="22674" y="13442"/>
                  </a:cubicBezTo>
                  <a:cubicBezTo>
                    <a:pt x="19282" y="13442"/>
                    <a:pt x="16024" y="10805"/>
                    <a:pt x="16024" y="6830"/>
                  </a:cubicBezTo>
                  <a:cubicBezTo>
                    <a:pt x="16024" y="3171"/>
                    <a:pt x="18975" y="220"/>
                    <a:pt x="22634" y="220"/>
                  </a:cubicBezTo>
                  <a:close/>
                  <a:moveTo>
                    <a:pt x="36219" y="220"/>
                  </a:moveTo>
                  <a:cubicBezTo>
                    <a:pt x="42097" y="220"/>
                    <a:pt x="45048" y="7342"/>
                    <a:pt x="40877" y="11488"/>
                  </a:cubicBezTo>
                  <a:cubicBezTo>
                    <a:pt x="39535" y="12838"/>
                    <a:pt x="37882" y="13442"/>
                    <a:pt x="36259" y="13442"/>
                  </a:cubicBezTo>
                  <a:cubicBezTo>
                    <a:pt x="32867" y="13442"/>
                    <a:pt x="29609" y="10805"/>
                    <a:pt x="29609" y="6830"/>
                  </a:cubicBezTo>
                  <a:cubicBezTo>
                    <a:pt x="29609" y="3171"/>
                    <a:pt x="32585" y="220"/>
                    <a:pt x="36219" y="220"/>
                  </a:cubicBezTo>
                  <a:close/>
                  <a:moveTo>
                    <a:pt x="49817" y="220"/>
                  </a:moveTo>
                  <a:lnTo>
                    <a:pt x="49817" y="220"/>
                  </a:lnTo>
                  <a:cubicBezTo>
                    <a:pt x="55711" y="230"/>
                    <a:pt x="58630" y="7345"/>
                    <a:pt x="54487" y="11488"/>
                  </a:cubicBezTo>
                  <a:cubicBezTo>
                    <a:pt x="53137" y="12838"/>
                    <a:pt x="51478" y="13442"/>
                    <a:pt x="49851" y="13442"/>
                  </a:cubicBezTo>
                  <a:cubicBezTo>
                    <a:pt x="46452" y="13442"/>
                    <a:pt x="43194" y="10805"/>
                    <a:pt x="43194" y="6830"/>
                  </a:cubicBezTo>
                  <a:cubicBezTo>
                    <a:pt x="43194" y="3175"/>
                    <a:pt x="46164" y="226"/>
                    <a:pt x="49817" y="220"/>
                  </a:cubicBezTo>
                  <a:close/>
                  <a:moveTo>
                    <a:pt x="63402" y="220"/>
                  </a:moveTo>
                  <a:cubicBezTo>
                    <a:pt x="69296" y="230"/>
                    <a:pt x="72240" y="7345"/>
                    <a:pt x="68072" y="11488"/>
                  </a:cubicBezTo>
                  <a:cubicBezTo>
                    <a:pt x="66722" y="12838"/>
                    <a:pt x="65063" y="13442"/>
                    <a:pt x="63436" y="13442"/>
                  </a:cubicBezTo>
                  <a:cubicBezTo>
                    <a:pt x="60037" y="13442"/>
                    <a:pt x="56780" y="10805"/>
                    <a:pt x="56780" y="6830"/>
                  </a:cubicBezTo>
                  <a:cubicBezTo>
                    <a:pt x="56804" y="3175"/>
                    <a:pt x="59749" y="226"/>
                    <a:pt x="63402" y="220"/>
                  </a:cubicBezTo>
                  <a:close/>
                  <a:moveTo>
                    <a:pt x="76999" y="220"/>
                  </a:moveTo>
                  <a:cubicBezTo>
                    <a:pt x="82877" y="220"/>
                    <a:pt x="85828" y="7342"/>
                    <a:pt x="81657" y="11488"/>
                  </a:cubicBezTo>
                  <a:cubicBezTo>
                    <a:pt x="80315" y="12838"/>
                    <a:pt x="78661" y="13442"/>
                    <a:pt x="77038" y="13442"/>
                  </a:cubicBezTo>
                  <a:cubicBezTo>
                    <a:pt x="73647" y="13442"/>
                    <a:pt x="70389" y="10805"/>
                    <a:pt x="70389" y="6830"/>
                  </a:cubicBezTo>
                  <a:cubicBezTo>
                    <a:pt x="70389" y="3171"/>
                    <a:pt x="73340" y="220"/>
                    <a:pt x="76999" y="220"/>
                  </a:cubicBezTo>
                  <a:close/>
                  <a:moveTo>
                    <a:pt x="117766" y="220"/>
                  </a:moveTo>
                  <a:lnTo>
                    <a:pt x="117766" y="220"/>
                  </a:lnTo>
                  <a:cubicBezTo>
                    <a:pt x="123660" y="230"/>
                    <a:pt x="126604" y="7345"/>
                    <a:pt x="122437" y="11488"/>
                  </a:cubicBezTo>
                  <a:cubicBezTo>
                    <a:pt x="121087" y="12838"/>
                    <a:pt x="119428" y="13442"/>
                    <a:pt x="117801" y="13442"/>
                  </a:cubicBezTo>
                  <a:cubicBezTo>
                    <a:pt x="114402" y="13442"/>
                    <a:pt x="111144" y="10805"/>
                    <a:pt x="111144" y="6830"/>
                  </a:cubicBezTo>
                  <a:cubicBezTo>
                    <a:pt x="111169" y="3175"/>
                    <a:pt x="114113" y="226"/>
                    <a:pt x="117766" y="220"/>
                  </a:cubicBezTo>
                  <a:close/>
                  <a:moveTo>
                    <a:pt x="131363" y="220"/>
                  </a:moveTo>
                  <a:cubicBezTo>
                    <a:pt x="137241" y="220"/>
                    <a:pt x="140192" y="7342"/>
                    <a:pt x="136022" y="11488"/>
                  </a:cubicBezTo>
                  <a:cubicBezTo>
                    <a:pt x="134680" y="12838"/>
                    <a:pt x="133026" y="13442"/>
                    <a:pt x="131403" y="13442"/>
                  </a:cubicBezTo>
                  <a:cubicBezTo>
                    <a:pt x="128011" y="13442"/>
                    <a:pt x="124754" y="10805"/>
                    <a:pt x="124754" y="6830"/>
                  </a:cubicBezTo>
                  <a:cubicBezTo>
                    <a:pt x="124754" y="3171"/>
                    <a:pt x="127705" y="220"/>
                    <a:pt x="131363" y="220"/>
                  </a:cubicBezTo>
                  <a:close/>
                  <a:moveTo>
                    <a:pt x="144961" y="220"/>
                  </a:moveTo>
                  <a:cubicBezTo>
                    <a:pt x="150830" y="230"/>
                    <a:pt x="153775" y="7345"/>
                    <a:pt x="149631" y="11488"/>
                  </a:cubicBezTo>
                  <a:cubicBezTo>
                    <a:pt x="148281" y="12838"/>
                    <a:pt x="146622" y="13442"/>
                    <a:pt x="144996" y="13442"/>
                  </a:cubicBezTo>
                  <a:cubicBezTo>
                    <a:pt x="141597" y="13442"/>
                    <a:pt x="138339" y="10805"/>
                    <a:pt x="138339" y="6830"/>
                  </a:cubicBezTo>
                  <a:cubicBezTo>
                    <a:pt x="138339" y="3175"/>
                    <a:pt x="141308" y="226"/>
                    <a:pt x="144961" y="220"/>
                  </a:cubicBezTo>
                  <a:close/>
                  <a:moveTo>
                    <a:pt x="158546" y="220"/>
                  </a:moveTo>
                  <a:cubicBezTo>
                    <a:pt x="164440" y="230"/>
                    <a:pt x="167384" y="7345"/>
                    <a:pt x="163216" y="11488"/>
                  </a:cubicBezTo>
                  <a:cubicBezTo>
                    <a:pt x="161866" y="12838"/>
                    <a:pt x="160207" y="13442"/>
                    <a:pt x="158581" y="13442"/>
                  </a:cubicBezTo>
                  <a:cubicBezTo>
                    <a:pt x="155182" y="13442"/>
                    <a:pt x="151924" y="10805"/>
                    <a:pt x="151924" y="6830"/>
                  </a:cubicBezTo>
                  <a:cubicBezTo>
                    <a:pt x="151924" y="3175"/>
                    <a:pt x="154893" y="226"/>
                    <a:pt x="158546" y="220"/>
                  </a:cubicBezTo>
                  <a:close/>
                  <a:moveTo>
                    <a:pt x="172149" y="220"/>
                  </a:moveTo>
                  <a:cubicBezTo>
                    <a:pt x="178031" y="220"/>
                    <a:pt x="180965" y="7324"/>
                    <a:pt x="176826" y="11488"/>
                  </a:cubicBezTo>
                  <a:cubicBezTo>
                    <a:pt x="175476" y="12838"/>
                    <a:pt x="173817" y="13442"/>
                    <a:pt x="172190" y="13442"/>
                  </a:cubicBezTo>
                  <a:cubicBezTo>
                    <a:pt x="168791" y="13442"/>
                    <a:pt x="165533" y="10805"/>
                    <a:pt x="165533" y="6830"/>
                  </a:cubicBezTo>
                  <a:cubicBezTo>
                    <a:pt x="165533" y="3171"/>
                    <a:pt x="168484" y="220"/>
                    <a:pt x="172143" y="220"/>
                  </a:cubicBezTo>
                  <a:lnTo>
                    <a:pt x="172119" y="220"/>
                  </a:lnTo>
                  <a:cubicBezTo>
                    <a:pt x="172129" y="220"/>
                    <a:pt x="172139" y="220"/>
                    <a:pt x="172149" y="220"/>
                  </a:cubicBezTo>
                  <a:close/>
                  <a:moveTo>
                    <a:pt x="185728" y="220"/>
                  </a:moveTo>
                  <a:cubicBezTo>
                    <a:pt x="191606" y="220"/>
                    <a:pt x="194557" y="7342"/>
                    <a:pt x="190386" y="11488"/>
                  </a:cubicBezTo>
                  <a:cubicBezTo>
                    <a:pt x="189044" y="12838"/>
                    <a:pt x="187391" y="13442"/>
                    <a:pt x="185768" y="13442"/>
                  </a:cubicBezTo>
                  <a:cubicBezTo>
                    <a:pt x="182376" y="13442"/>
                    <a:pt x="179118" y="10805"/>
                    <a:pt x="179118" y="6830"/>
                  </a:cubicBezTo>
                  <a:cubicBezTo>
                    <a:pt x="179118" y="3171"/>
                    <a:pt x="182070" y="220"/>
                    <a:pt x="185728" y="220"/>
                  </a:cubicBezTo>
                  <a:close/>
                  <a:moveTo>
                    <a:pt x="226508" y="220"/>
                  </a:moveTo>
                  <a:cubicBezTo>
                    <a:pt x="232386" y="220"/>
                    <a:pt x="235337" y="7342"/>
                    <a:pt x="231166" y="11488"/>
                  </a:cubicBezTo>
                  <a:cubicBezTo>
                    <a:pt x="229824" y="12838"/>
                    <a:pt x="228170" y="13442"/>
                    <a:pt x="226547" y="13442"/>
                  </a:cubicBezTo>
                  <a:cubicBezTo>
                    <a:pt x="223156" y="13442"/>
                    <a:pt x="219898" y="10805"/>
                    <a:pt x="219898" y="6830"/>
                  </a:cubicBezTo>
                  <a:cubicBezTo>
                    <a:pt x="219898" y="3171"/>
                    <a:pt x="222849" y="220"/>
                    <a:pt x="226508" y="220"/>
                  </a:cubicBezTo>
                  <a:close/>
                  <a:moveTo>
                    <a:pt x="240093" y="220"/>
                  </a:moveTo>
                  <a:cubicBezTo>
                    <a:pt x="245971" y="220"/>
                    <a:pt x="248922" y="7342"/>
                    <a:pt x="244751" y="11488"/>
                  </a:cubicBezTo>
                  <a:cubicBezTo>
                    <a:pt x="243409" y="12838"/>
                    <a:pt x="241755" y="13442"/>
                    <a:pt x="240132" y="13442"/>
                  </a:cubicBezTo>
                  <a:cubicBezTo>
                    <a:pt x="236741" y="13442"/>
                    <a:pt x="233483" y="10805"/>
                    <a:pt x="233483" y="6830"/>
                  </a:cubicBezTo>
                  <a:cubicBezTo>
                    <a:pt x="233483" y="3171"/>
                    <a:pt x="236459" y="220"/>
                    <a:pt x="240093" y="220"/>
                  </a:cubicBezTo>
                  <a:close/>
                  <a:moveTo>
                    <a:pt x="253690" y="220"/>
                  </a:moveTo>
                  <a:cubicBezTo>
                    <a:pt x="259584" y="230"/>
                    <a:pt x="262504" y="7345"/>
                    <a:pt x="258361" y="11488"/>
                  </a:cubicBezTo>
                  <a:cubicBezTo>
                    <a:pt x="257011" y="12838"/>
                    <a:pt x="255352" y="13442"/>
                    <a:pt x="253725" y="13442"/>
                  </a:cubicBezTo>
                  <a:cubicBezTo>
                    <a:pt x="250326" y="13442"/>
                    <a:pt x="247068" y="10805"/>
                    <a:pt x="247068" y="6830"/>
                  </a:cubicBezTo>
                  <a:cubicBezTo>
                    <a:pt x="247068" y="3175"/>
                    <a:pt x="250037" y="226"/>
                    <a:pt x="253690" y="220"/>
                  </a:cubicBezTo>
                  <a:close/>
                  <a:moveTo>
                    <a:pt x="267275" y="220"/>
                  </a:moveTo>
                  <a:lnTo>
                    <a:pt x="267275" y="220"/>
                  </a:lnTo>
                  <a:cubicBezTo>
                    <a:pt x="273169" y="230"/>
                    <a:pt x="276113" y="7345"/>
                    <a:pt x="271946" y="11488"/>
                  </a:cubicBezTo>
                  <a:cubicBezTo>
                    <a:pt x="270596" y="12838"/>
                    <a:pt x="268937" y="13442"/>
                    <a:pt x="267310" y="13442"/>
                  </a:cubicBezTo>
                  <a:cubicBezTo>
                    <a:pt x="263911" y="13442"/>
                    <a:pt x="260653" y="10805"/>
                    <a:pt x="260653" y="6830"/>
                  </a:cubicBezTo>
                  <a:cubicBezTo>
                    <a:pt x="260678" y="3175"/>
                    <a:pt x="263622" y="226"/>
                    <a:pt x="267275" y="220"/>
                  </a:cubicBezTo>
                  <a:close/>
                  <a:moveTo>
                    <a:pt x="90596" y="220"/>
                  </a:moveTo>
                  <a:lnTo>
                    <a:pt x="90596" y="220"/>
                  </a:lnTo>
                  <a:cubicBezTo>
                    <a:pt x="96466" y="230"/>
                    <a:pt x="99410" y="7345"/>
                    <a:pt x="95242" y="11512"/>
                  </a:cubicBezTo>
                  <a:cubicBezTo>
                    <a:pt x="93904" y="12850"/>
                    <a:pt x="92256" y="13449"/>
                    <a:pt x="90638" y="13449"/>
                  </a:cubicBezTo>
                  <a:cubicBezTo>
                    <a:pt x="87241" y="13449"/>
                    <a:pt x="83974" y="10811"/>
                    <a:pt x="83974" y="6830"/>
                  </a:cubicBezTo>
                  <a:cubicBezTo>
                    <a:pt x="83974" y="3175"/>
                    <a:pt x="86943" y="226"/>
                    <a:pt x="90596" y="220"/>
                  </a:cubicBezTo>
                  <a:close/>
                  <a:moveTo>
                    <a:pt x="104181" y="220"/>
                  </a:moveTo>
                  <a:cubicBezTo>
                    <a:pt x="110075" y="230"/>
                    <a:pt x="112995" y="7345"/>
                    <a:pt x="108852" y="11512"/>
                  </a:cubicBezTo>
                  <a:cubicBezTo>
                    <a:pt x="107506" y="12850"/>
                    <a:pt x="105853" y="13449"/>
                    <a:pt x="104231" y="13449"/>
                  </a:cubicBezTo>
                  <a:cubicBezTo>
                    <a:pt x="100826" y="13449"/>
                    <a:pt x="97559" y="10811"/>
                    <a:pt x="97559" y="6830"/>
                  </a:cubicBezTo>
                  <a:cubicBezTo>
                    <a:pt x="97559" y="3175"/>
                    <a:pt x="100528" y="226"/>
                    <a:pt x="104181" y="220"/>
                  </a:cubicBezTo>
                  <a:close/>
                  <a:moveTo>
                    <a:pt x="199326" y="220"/>
                  </a:moveTo>
                  <a:lnTo>
                    <a:pt x="199326" y="220"/>
                  </a:lnTo>
                  <a:cubicBezTo>
                    <a:pt x="205220" y="230"/>
                    <a:pt x="208139" y="7345"/>
                    <a:pt x="203996" y="11512"/>
                  </a:cubicBezTo>
                  <a:cubicBezTo>
                    <a:pt x="202650" y="12850"/>
                    <a:pt x="200997" y="13449"/>
                    <a:pt x="199375" y="13449"/>
                  </a:cubicBezTo>
                  <a:cubicBezTo>
                    <a:pt x="195971" y="13449"/>
                    <a:pt x="192703" y="10811"/>
                    <a:pt x="192703" y="6830"/>
                  </a:cubicBezTo>
                  <a:cubicBezTo>
                    <a:pt x="192703" y="3175"/>
                    <a:pt x="195673" y="226"/>
                    <a:pt x="199326" y="220"/>
                  </a:cubicBezTo>
                  <a:close/>
                  <a:moveTo>
                    <a:pt x="212911" y="220"/>
                  </a:moveTo>
                  <a:cubicBezTo>
                    <a:pt x="218805" y="230"/>
                    <a:pt x="221749" y="7345"/>
                    <a:pt x="217581" y="11512"/>
                  </a:cubicBezTo>
                  <a:cubicBezTo>
                    <a:pt x="216235" y="12850"/>
                    <a:pt x="214582" y="13449"/>
                    <a:pt x="212960" y="13449"/>
                  </a:cubicBezTo>
                  <a:cubicBezTo>
                    <a:pt x="209556" y="13449"/>
                    <a:pt x="206289" y="10811"/>
                    <a:pt x="206289" y="6830"/>
                  </a:cubicBezTo>
                  <a:cubicBezTo>
                    <a:pt x="206289" y="3175"/>
                    <a:pt x="209258" y="226"/>
                    <a:pt x="212911" y="220"/>
                  </a:cubicBezTo>
                  <a:close/>
                  <a:moveTo>
                    <a:pt x="90584" y="0"/>
                  </a:moveTo>
                  <a:cubicBezTo>
                    <a:pt x="87096" y="0"/>
                    <a:pt x="84169" y="2635"/>
                    <a:pt x="83803" y="6122"/>
                  </a:cubicBezTo>
                  <a:cubicBezTo>
                    <a:pt x="83413" y="2659"/>
                    <a:pt x="80486" y="25"/>
                    <a:pt x="76999" y="25"/>
                  </a:cubicBezTo>
                  <a:cubicBezTo>
                    <a:pt x="73511" y="25"/>
                    <a:pt x="70584" y="2659"/>
                    <a:pt x="70218" y="6122"/>
                  </a:cubicBezTo>
                  <a:cubicBezTo>
                    <a:pt x="69828" y="2659"/>
                    <a:pt x="66901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8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1" y="25"/>
                    <a:pt x="29805" y="2659"/>
                    <a:pt x="29439" y="6122"/>
                  </a:cubicBezTo>
                  <a:cubicBezTo>
                    <a:pt x="29048" y="2659"/>
                    <a:pt x="26122" y="25"/>
                    <a:pt x="22634" y="25"/>
                  </a:cubicBezTo>
                  <a:cubicBezTo>
                    <a:pt x="19146" y="25"/>
                    <a:pt x="16219" y="2659"/>
                    <a:pt x="15854" y="6122"/>
                  </a:cubicBezTo>
                  <a:cubicBezTo>
                    <a:pt x="15445" y="2332"/>
                    <a:pt x="12267" y="2"/>
                    <a:pt x="8996" y="2"/>
                  </a:cubicBezTo>
                  <a:cubicBezTo>
                    <a:pt x="7194" y="2"/>
                    <a:pt x="5364" y="709"/>
                    <a:pt x="3951" y="2269"/>
                  </a:cubicBezTo>
                  <a:cubicBezTo>
                    <a:pt x="0" y="6683"/>
                    <a:pt x="3122" y="13683"/>
                    <a:pt x="9049" y="13683"/>
                  </a:cubicBezTo>
                  <a:lnTo>
                    <a:pt x="9049" y="13659"/>
                  </a:lnTo>
                  <a:cubicBezTo>
                    <a:pt x="12537" y="13659"/>
                    <a:pt x="15463" y="11025"/>
                    <a:pt x="15854" y="7561"/>
                  </a:cubicBezTo>
                  <a:cubicBezTo>
                    <a:pt x="16219" y="11025"/>
                    <a:pt x="19146" y="13659"/>
                    <a:pt x="22634" y="13659"/>
                  </a:cubicBezTo>
                  <a:cubicBezTo>
                    <a:pt x="26122" y="13659"/>
                    <a:pt x="29048" y="11025"/>
                    <a:pt x="29439" y="7561"/>
                  </a:cubicBezTo>
                  <a:cubicBezTo>
                    <a:pt x="29805" y="11025"/>
                    <a:pt x="32731" y="13659"/>
                    <a:pt x="36219" y="13659"/>
                  </a:cubicBezTo>
                  <a:cubicBezTo>
                    <a:pt x="39707" y="13659"/>
                    <a:pt x="42658" y="11025"/>
                    <a:pt x="43024" y="7561"/>
                  </a:cubicBezTo>
                  <a:cubicBezTo>
                    <a:pt x="43390" y="11025"/>
                    <a:pt x="46341" y="13659"/>
                    <a:pt x="49828" y="13659"/>
                  </a:cubicBezTo>
                  <a:cubicBezTo>
                    <a:pt x="53316" y="13659"/>
                    <a:pt x="56243" y="11025"/>
                    <a:pt x="56609" y="7561"/>
                  </a:cubicBezTo>
                  <a:cubicBezTo>
                    <a:pt x="56999" y="11025"/>
                    <a:pt x="59926" y="13659"/>
                    <a:pt x="63414" y="13659"/>
                  </a:cubicBezTo>
                  <a:cubicBezTo>
                    <a:pt x="66901" y="13659"/>
                    <a:pt x="69828" y="11025"/>
                    <a:pt x="70218" y="7561"/>
                  </a:cubicBezTo>
                  <a:cubicBezTo>
                    <a:pt x="70584" y="11025"/>
                    <a:pt x="73511" y="13659"/>
                    <a:pt x="76999" y="13659"/>
                  </a:cubicBezTo>
                  <a:cubicBezTo>
                    <a:pt x="80486" y="13659"/>
                    <a:pt x="83413" y="11025"/>
                    <a:pt x="83803" y="7561"/>
                  </a:cubicBezTo>
                  <a:cubicBezTo>
                    <a:pt x="84169" y="11049"/>
                    <a:pt x="87096" y="13683"/>
                    <a:pt x="90584" y="13683"/>
                  </a:cubicBezTo>
                  <a:cubicBezTo>
                    <a:pt x="94096" y="13683"/>
                    <a:pt x="97023" y="11049"/>
                    <a:pt x="97388" y="7561"/>
                  </a:cubicBezTo>
                  <a:cubicBezTo>
                    <a:pt x="97779" y="11025"/>
                    <a:pt x="100705" y="13659"/>
                    <a:pt x="104193" y="13659"/>
                  </a:cubicBezTo>
                  <a:cubicBezTo>
                    <a:pt x="107681" y="13659"/>
                    <a:pt x="110608" y="11025"/>
                    <a:pt x="110974" y="7561"/>
                  </a:cubicBezTo>
                  <a:cubicBezTo>
                    <a:pt x="111364" y="11025"/>
                    <a:pt x="114291" y="13659"/>
                    <a:pt x="117778" y="13659"/>
                  </a:cubicBezTo>
                  <a:cubicBezTo>
                    <a:pt x="121266" y="13659"/>
                    <a:pt x="124193" y="11025"/>
                    <a:pt x="124583" y="7561"/>
                  </a:cubicBezTo>
                  <a:cubicBezTo>
                    <a:pt x="124949" y="11025"/>
                    <a:pt x="127876" y="13659"/>
                    <a:pt x="131363" y="13659"/>
                  </a:cubicBezTo>
                  <a:cubicBezTo>
                    <a:pt x="134851" y="13659"/>
                    <a:pt x="137778" y="11025"/>
                    <a:pt x="138168" y="7561"/>
                  </a:cubicBezTo>
                  <a:cubicBezTo>
                    <a:pt x="138534" y="11025"/>
                    <a:pt x="141461" y="13659"/>
                    <a:pt x="144973" y="13659"/>
                  </a:cubicBezTo>
                  <a:cubicBezTo>
                    <a:pt x="148461" y="13659"/>
                    <a:pt x="151387" y="11025"/>
                    <a:pt x="151753" y="7561"/>
                  </a:cubicBezTo>
                  <a:cubicBezTo>
                    <a:pt x="152143" y="11025"/>
                    <a:pt x="155070" y="13659"/>
                    <a:pt x="158558" y="13659"/>
                  </a:cubicBezTo>
                  <a:cubicBezTo>
                    <a:pt x="162046" y="13659"/>
                    <a:pt x="164972" y="11025"/>
                    <a:pt x="165338" y="7561"/>
                  </a:cubicBezTo>
                  <a:cubicBezTo>
                    <a:pt x="165728" y="11025"/>
                    <a:pt x="168655" y="13659"/>
                    <a:pt x="172143" y="13659"/>
                  </a:cubicBezTo>
                  <a:cubicBezTo>
                    <a:pt x="175631" y="13659"/>
                    <a:pt x="178557" y="11025"/>
                    <a:pt x="178948" y="7561"/>
                  </a:cubicBezTo>
                  <a:cubicBezTo>
                    <a:pt x="179314" y="11049"/>
                    <a:pt x="182240" y="13683"/>
                    <a:pt x="185728" y="13683"/>
                  </a:cubicBezTo>
                  <a:cubicBezTo>
                    <a:pt x="189240" y="13683"/>
                    <a:pt x="192167" y="11049"/>
                    <a:pt x="192533" y="7561"/>
                  </a:cubicBezTo>
                  <a:cubicBezTo>
                    <a:pt x="192899" y="11025"/>
                    <a:pt x="195850" y="13659"/>
                    <a:pt x="199337" y="13659"/>
                  </a:cubicBezTo>
                  <a:cubicBezTo>
                    <a:pt x="202825" y="13659"/>
                    <a:pt x="205752" y="11025"/>
                    <a:pt x="206118" y="7561"/>
                  </a:cubicBezTo>
                  <a:cubicBezTo>
                    <a:pt x="206508" y="11025"/>
                    <a:pt x="209435" y="13659"/>
                    <a:pt x="212923" y="13659"/>
                  </a:cubicBezTo>
                  <a:cubicBezTo>
                    <a:pt x="216410" y="13659"/>
                    <a:pt x="219337" y="11025"/>
                    <a:pt x="219727" y="7561"/>
                  </a:cubicBezTo>
                  <a:cubicBezTo>
                    <a:pt x="220093" y="11025"/>
                    <a:pt x="223020" y="13659"/>
                    <a:pt x="226508" y="13659"/>
                  </a:cubicBezTo>
                  <a:cubicBezTo>
                    <a:pt x="229995" y="13659"/>
                    <a:pt x="232922" y="11025"/>
                    <a:pt x="233312" y="7561"/>
                  </a:cubicBezTo>
                  <a:cubicBezTo>
                    <a:pt x="233678" y="11025"/>
                    <a:pt x="236605" y="13659"/>
                    <a:pt x="240093" y="13659"/>
                  </a:cubicBezTo>
                  <a:cubicBezTo>
                    <a:pt x="243580" y="13659"/>
                    <a:pt x="246532" y="11025"/>
                    <a:pt x="246897" y="7561"/>
                  </a:cubicBezTo>
                  <a:cubicBezTo>
                    <a:pt x="247263" y="11025"/>
                    <a:pt x="250214" y="13659"/>
                    <a:pt x="253702" y="13659"/>
                  </a:cubicBezTo>
                  <a:cubicBezTo>
                    <a:pt x="257190" y="13659"/>
                    <a:pt x="260117" y="11025"/>
                    <a:pt x="260483" y="7561"/>
                  </a:cubicBezTo>
                  <a:cubicBezTo>
                    <a:pt x="260859" y="11047"/>
                    <a:pt x="263806" y="13669"/>
                    <a:pt x="267281" y="13669"/>
                  </a:cubicBezTo>
                  <a:cubicBezTo>
                    <a:pt x="267404" y="13669"/>
                    <a:pt x="267528" y="13665"/>
                    <a:pt x="267653" y="13659"/>
                  </a:cubicBezTo>
                  <a:cubicBezTo>
                    <a:pt x="271263" y="13464"/>
                    <a:pt x="274116" y="10464"/>
                    <a:pt x="274116" y="6854"/>
                  </a:cubicBezTo>
                  <a:cubicBezTo>
                    <a:pt x="274116" y="3220"/>
                    <a:pt x="271263" y="220"/>
                    <a:pt x="267653" y="25"/>
                  </a:cubicBezTo>
                  <a:cubicBezTo>
                    <a:pt x="267528" y="18"/>
                    <a:pt x="267404" y="15"/>
                    <a:pt x="267281" y="15"/>
                  </a:cubicBezTo>
                  <a:cubicBezTo>
                    <a:pt x="263806" y="15"/>
                    <a:pt x="260859" y="2636"/>
                    <a:pt x="260483" y="6122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4" y="25"/>
                    <a:pt x="247263" y="2659"/>
                    <a:pt x="246897" y="6122"/>
                  </a:cubicBezTo>
                  <a:cubicBezTo>
                    <a:pt x="246532" y="2659"/>
                    <a:pt x="243580" y="25"/>
                    <a:pt x="240093" y="25"/>
                  </a:cubicBezTo>
                  <a:cubicBezTo>
                    <a:pt x="236605" y="25"/>
                    <a:pt x="233678" y="2659"/>
                    <a:pt x="233312" y="6122"/>
                  </a:cubicBezTo>
                  <a:cubicBezTo>
                    <a:pt x="232922" y="2659"/>
                    <a:pt x="229995" y="25"/>
                    <a:pt x="226508" y="25"/>
                  </a:cubicBezTo>
                  <a:cubicBezTo>
                    <a:pt x="223020" y="25"/>
                    <a:pt x="220093" y="2659"/>
                    <a:pt x="219727" y="6122"/>
                  </a:cubicBezTo>
                  <a:cubicBezTo>
                    <a:pt x="219337" y="2659"/>
                    <a:pt x="216410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59"/>
                    <a:pt x="202825" y="25"/>
                    <a:pt x="199337" y="25"/>
                  </a:cubicBezTo>
                  <a:cubicBezTo>
                    <a:pt x="195850" y="25"/>
                    <a:pt x="192899" y="2659"/>
                    <a:pt x="192533" y="6122"/>
                  </a:cubicBezTo>
                  <a:cubicBezTo>
                    <a:pt x="192167" y="2635"/>
                    <a:pt x="189240" y="0"/>
                    <a:pt x="185728" y="0"/>
                  </a:cubicBezTo>
                  <a:cubicBezTo>
                    <a:pt x="182240" y="0"/>
                    <a:pt x="179314" y="2635"/>
                    <a:pt x="178948" y="6122"/>
                  </a:cubicBezTo>
                  <a:cubicBezTo>
                    <a:pt x="178557" y="2659"/>
                    <a:pt x="175631" y="25"/>
                    <a:pt x="172143" y="25"/>
                  </a:cubicBezTo>
                  <a:cubicBezTo>
                    <a:pt x="168655" y="25"/>
                    <a:pt x="165728" y="2659"/>
                    <a:pt x="165338" y="6122"/>
                  </a:cubicBezTo>
                  <a:cubicBezTo>
                    <a:pt x="164972" y="2659"/>
                    <a:pt x="162046" y="25"/>
                    <a:pt x="158558" y="25"/>
                  </a:cubicBezTo>
                  <a:cubicBezTo>
                    <a:pt x="155070" y="25"/>
                    <a:pt x="152143" y="2659"/>
                    <a:pt x="151753" y="6122"/>
                  </a:cubicBezTo>
                  <a:cubicBezTo>
                    <a:pt x="151387" y="2659"/>
                    <a:pt x="148461" y="25"/>
                    <a:pt x="144973" y="25"/>
                  </a:cubicBezTo>
                  <a:cubicBezTo>
                    <a:pt x="141461" y="25"/>
                    <a:pt x="138534" y="2659"/>
                    <a:pt x="138168" y="6122"/>
                  </a:cubicBezTo>
                  <a:cubicBezTo>
                    <a:pt x="137778" y="2659"/>
                    <a:pt x="134851" y="25"/>
                    <a:pt x="131363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8" y="25"/>
                  </a:cubicBezTo>
                  <a:cubicBezTo>
                    <a:pt x="114291" y="25"/>
                    <a:pt x="111364" y="2659"/>
                    <a:pt x="110974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5" y="25"/>
                    <a:pt x="97779" y="2659"/>
                    <a:pt x="97388" y="6122"/>
                  </a:cubicBezTo>
                  <a:cubicBezTo>
                    <a:pt x="97023" y="2635"/>
                    <a:pt x="94096" y="0"/>
                    <a:pt x="90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5"/>
            <p:cNvSpPr/>
            <p:nvPr/>
          </p:nvSpPr>
          <p:spPr>
            <a:xfrm>
              <a:off x="491150" y="4308025"/>
              <a:ext cx="204900" cy="175650"/>
            </a:xfrm>
            <a:custGeom>
              <a:avLst/>
              <a:gdLst/>
              <a:ahLst/>
              <a:cxnLst/>
              <a:rect l="l" t="t" r="r" b="b"/>
              <a:pathLst>
                <a:path w="8196" h="7026" extrusionOk="0">
                  <a:moveTo>
                    <a:pt x="3513" y="221"/>
                  </a:moveTo>
                  <a:cubicBezTo>
                    <a:pt x="6440" y="221"/>
                    <a:pt x="7903" y="3757"/>
                    <a:pt x="5830" y="5831"/>
                  </a:cubicBezTo>
                  <a:cubicBezTo>
                    <a:pt x="5159" y="6502"/>
                    <a:pt x="4334" y="6802"/>
                    <a:pt x="3525" y="6802"/>
                  </a:cubicBezTo>
                  <a:cubicBezTo>
                    <a:pt x="1837" y="6802"/>
                    <a:pt x="220" y="5493"/>
                    <a:pt x="220" y="3514"/>
                  </a:cubicBezTo>
                  <a:cubicBezTo>
                    <a:pt x="220" y="1709"/>
                    <a:pt x="1708" y="221"/>
                    <a:pt x="3513" y="221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399"/>
                    <a:pt x="1" y="3514"/>
                  </a:cubicBezTo>
                  <a:cubicBezTo>
                    <a:pt x="1" y="5440"/>
                    <a:pt x="1562" y="7026"/>
                    <a:pt x="3513" y="7026"/>
                  </a:cubicBezTo>
                  <a:cubicBezTo>
                    <a:pt x="6635" y="7026"/>
                    <a:pt x="8196" y="3245"/>
                    <a:pt x="6001" y="1026"/>
                  </a:cubicBezTo>
                  <a:cubicBezTo>
                    <a:pt x="5285" y="318"/>
                    <a:pt x="4406" y="0"/>
                    <a:pt x="35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5"/>
            <p:cNvSpPr/>
            <p:nvPr/>
          </p:nvSpPr>
          <p:spPr>
            <a:xfrm>
              <a:off x="537500" y="43542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1659" y="226"/>
                  </a:moveTo>
                  <a:cubicBezTo>
                    <a:pt x="2927" y="226"/>
                    <a:pt x="3586" y="1762"/>
                    <a:pt x="2683" y="2689"/>
                  </a:cubicBezTo>
                  <a:cubicBezTo>
                    <a:pt x="2394" y="2978"/>
                    <a:pt x="2038" y="3107"/>
                    <a:pt x="1686" y="3107"/>
                  </a:cubicBezTo>
                  <a:cubicBezTo>
                    <a:pt x="941" y="3107"/>
                    <a:pt x="220" y="2527"/>
                    <a:pt x="220" y="1665"/>
                  </a:cubicBezTo>
                  <a:cubicBezTo>
                    <a:pt x="220" y="860"/>
                    <a:pt x="854" y="226"/>
                    <a:pt x="1659" y="226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5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3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33" name="Google Shape;4033;p15"/>
          <p:cNvSpPr/>
          <p:nvPr/>
        </p:nvSpPr>
        <p:spPr>
          <a:xfrm rot="10800000" flipH="1">
            <a:off x="713100" y="541800"/>
            <a:ext cx="7717800" cy="4059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4" name="Google Shape;4034;p15"/>
          <p:cNvSpPr txBox="1">
            <a:spLocks noGrp="1"/>
          </p:cNvSpPr>
          <p:nvPr>
            <p:ph type="title"/>
          </p:nvPr>
        </p:nvSpPr>
        <p:spPr>
          <a:xfrm>
            <a:off x="1972350" y="1619850"/>
            <a:ext cx="5199300" cy="190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035" name="Google Shape;4035;p15"/>
          <p:cNvSpPr txBox="1">
            <a:spLocks noGrp="1"/>
          </p:cNvSpPr>
          <p:nvPr>
            <p:ph type="subTitle" idx="1"/>
          </p:nvPr>
        </p:nvSpPr>
        <p:spPr>
          <a:xfrm>
            <a:off x="1463250" y="4192125"/>
            <a:ext cx="6217500" cy="4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7" name="Google Shape;4037;p16"/>
          <p:cNvGrpSpPr/>
          <p:nvPr/>
        </p:nvGrpSpPr>
        <p:grpSpPr>
          <a:xfrm>
            <a:off x="-478817" y="-249957"/>
            <a:ext cx="10103782" cy="1771733"/>
            <a:chOff x="182625" y="2209025"/>
            <a:chExt cx="7248050" cy="1269150"/>
          </a:xfrm>
        </p:grpSpPr>
        <p:sp>
          <p:nvSpPr>
            <p:cNvPr id="4038" name="Google Shape;4038;p16"/>
            <p:cNvSpPr/>
            <p:nvPr/>
          </p:nvSpPr>
          <p:spPr>
            <a:xfrm>
              <a:off x="70660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6"/>
            <p:cNvSpPr/>
            <p:nvPr/>
          </p:nvSpPr>
          <p:spPr>
            <a:xfrm>
              <a:off x="71166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9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6"/>
            <p:cNvSpPr/>
            <p:nvPr/>
          </p:nvSpPr>
          <p:spPr>
            <a:xfrm>
              <a:off x="71629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6"/>
            <p:cNvSpPr/>
            <p:nvPr/>
          </p:nvSpPr>
          <p:spPr>
            <a:xfrm>
              <a:off x="6726400" y="22419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74"/>
                    <a:pt x="6871" y="10857"/>
                    <a:pt x="5565" y="10857"/>
                  </a:cubicBezTo>
                  <a:cubicBezTo>
                    <a:pt x="2833" y="10857"/>
                    <a:pt x="220" y="8739"/>
                    <a:pt x="220" y="5537"/>
                  </a:cubicBezTo>
                  <a:cubicBezTo>
                    <a:pt x="220" y="2625"/>
                    <a:pt x="2586" y="244"/>
                    <a:pt x="5492" y="244"/>
                  </a:cubicBezTo>
                  <a:cubicBezTo>
                    <a:pt x="5507" y="244"/>
                    <a:pt x="5522" y="244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6"/>
            <p:cNvSpPr/>
            <p:nvPr/>
          </p:nvSpPr>
          <p:spPr>
            <a:xfrm>
              <a:off x="6777600" y="2292450"/>
              <a:ext cx="205325" cy="175750"/>
            </a:xfrm>
            <a:custGeom>
              <a:avLst/>
              <a:gdLst/>
              <a:ahLst/>
              <a:cxnLst/>
              <a:rect l="l" t="t" r="r" b="b"/>
              <a:pathLst>
                <a:path w="8213" h="7030" extrusionOk="0">
                  <a:moveTo>
                    <a:pt x="3489" y="249"/>
                  </a:moveTo>
                  <a:cubicBezTo>
                    <a:pt x="6415" y="249"/>
                    <a:pt x="7879" y="3785"/>
                    <a:pt x="5830" y="5859"/>
                  </a:cubicBezTo>
                  <a:cubicBezTo>
                    <a:pt x="5163" y="6518"/>
                    <a:pt x="4344" y="6814"/>
                    <a:pt x="3540" y="6814"/>
                  </a:cubicBezTo>
                  <a:cubicBezTo>
                    <a:pt x="1847" y="6814"/>
                    <a:pt x="220" y="5502"/>
                    <a:pt x="220" y="3517"/>
                  </a:cubicBezTo>
                  <a:cubicBezTo>
                    <a:pt x="220" y="1712"/>
                    <a:pt x="1684" y="249"/>
                    <a:pt x="3489" y="249"/>
                  </a:cubicBezTo>
                  <a:close/>
                  <a:moveTo>
                    <a:pt x="3529" y="1"/>
                  </a:moveTo>
                  <a:cubicBezTo>
                    <a:pt x="1726" y="1"/>
                    <a:pt x="1" y="1408"/>
                    <a:pt x="1" y="3517"/>
                  </a:cubicBezTo>
                  <a:cubicBezTo>
                    <a:pt x="1" y="5444"/>
                    <a:pt x="1562" y="7029"/>
                    <a:pt x="3489" y="7029"/>
                  </a:cubicBezTo>
                  <a:cubicBezTo>
                    <a:pt x="3499" y="7029"/>
                    <a:pt x="3509" y="7029"/>
                    <a:pt x="3519" y="7029"/>
                  </a:cubicBezTo>
                  <a:cubicBezTo>
                    <a:pt x="6645" y="7029"/>
                    <a:pt x="8213" y="3266"/>
                    <a:pt x="6001" y="1054"/>
                  </a:cubicBezTo>
                  <a:cubicBezTo>
                    <a:pt x="5280" y="326"/>
                    <a:pt x="4396" y="1"/>
                    <a:pt x="352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6"/>
            <p:cNvSpPr/>
            <p:nvPr/>
          </p:nvSpPr>
          <p:spPr>
            <a:xfrm>
              <a:off x="68233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6"/>
            <p:cNvSpPr/>
            <p:nvPr/>
          </p:nvSpPr>
          <p:spPr>
            <a:xfrm>
              <a:off x="70190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6"/>
            <p:cNvSpPr/>
            <p:nvPr/>
          </p:nvSpPr>
          <p:spPr>
            <a:xfrm>
              <a:off x="708675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7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6"/>
            <p:cNvSpPr/>
            <p:nvPr/>
          </p:nvSpPr>
          <p:spPr>
            <a:xfrm>
              <a:off x="714895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4" y="211"/>
                    <a:pt x="3659" y="784"/>
                    <a:pt x="3659" y="1659"/>
                  </a:cubicBezTo>
                  <a:cubicBezTo>
                    <a:pt x="3659" y="2464"/>
                    <a:pt x="3024" y="3122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6"/>
            <p:cNvSpPr/>
            <p:nvPr/>
          </p:nvSpPr>
          <p:spPr>
            <a:xfrm>
              <a:off x="6679450" y="2859625"/>
              <a:ext cx="323775" cy="277450"/>
            </a:xfrm>
            <a:custGeom>
              <a:avLst/>
              <a:gdLst/>
              <a:ahLst/>
              <a:cxnLst/>
              <a:rect l="l" t="t" r="r" b="b"/>
              <a:pathLst>
                <a:path w="12951" h="11098" extrusionOk="0">
                  <a:moveTo>
                    <a:pt x="7375" y="217"/>
                  </a:moveTo>
                  <a:cubicBezTo>
                    <a:pt x="10107" y="217"/>
                    <a:pt x="12731" y="2335"/>
                    <a:pt x="12731" y="5537"/>
                  </a:cubicBezTo>
                  <a:cubicBezTo>
                    <a:pt x="12731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0" y="10592"/>
                    <a:pt x="6026" y="11097"/>
                    <a:pt x="7385" y="11097"/>
                  </a:cubicBezTo>
                  <a:cubicBezTo>
                    <a:pt x="10227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6"/>
            <p:cNvSpPr/>
            <p:nvPr/>
          </p:nvSpPr>
          <p:spPr>
            <a:xfrm>
              <a:off x="6747725" y="2910850"/>
              <a:ext cx="205525" cy="175900"/>
            </a:xfrm>
            <a:custGeom>
              <a:avLst/>
              <a:gdLst/>
              <a:ahLst/>
              <a:cxnLst/>
              <a:rect l="l" t="t" r="r" b="b"/>
              <a:pathLst>
                <a:path w="8221" h="7036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488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3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805"/>
                    <a:pt x="2220" y="6000"/>
                  </a:cubicBezTo>
                  <a:cubicBezTo>
                    <a:pt x="2935" y="6715"/>
                    <a:pt x="3813" y="7035"/>
                    <a:pt x="4674" y="7035"/>
                  </a:cubicBezTo>
                  <a:cubicBezTo>
                    <a:pt x="6484" y="7035"/>
                    <a:pt x="8220" y="5620"/>
                    <a:pt x="8220" y="3488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6"/>
            <p:cNvSpPr/>
            <p:nvPr/>
          </p:nvSpPr>
          <p:spPr>
            <a:xfrm>
              <a:off x="680932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5" y="211"/>
                    <a:pt x="3659" y="784"/>
                    <a:pt x="3659" y="1659"/>
                  </a:cubicBezTo>
                  <a:cubicBezTo>
                    <a:pt x="3659" y="2464"/>
                    <a:pt x="3024" y="3098"/>
                    <a:pt x="2220" y="3122"/>
                  </a:cubicBezTo>
                  <a:lnTo>
                    <a:pt x="2220" y="3098"/>
                  </a:lnTo>
                  <a:cubicBezTo>
                    <a:pt x="951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2" y="2669"/>
                    <a:pt x="3902" y="1659"/>
                  </a:cubicBezTo>
                  <a:cubicBezTo>
                    <a:pt x="3878" y="732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6"/>
            <p:cNvSpPr/>
            <p:nvPr/>
          </p:nvSpPr>
          <p:spPr>
            <a:xfrm>
              <a:off x="68495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3" y="5122"/>
                    <a:pt x="3659" y="1756"/>
                  </a:cubicBezTo>
                  <a:cubicBezTo>
                    <a:pt x="4743" y="681"/>
                    <a:pt x="6069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6"/>
            <p:cNvSpPr/>
            <p:nvPr/>
          </p:nvSpPr>
          <p:spPr>
            <a:xfrm>
              <a:off x="357625" y="2517975"/>
              <a:ext cx="6903525" cy="342275"/>
            </a:xfrm>
            <a:custGeom>
              <a:avLst/>
              <a:gdLst/>
              <a:ahLst/>
              <a:cxnLst/>
              <a:rect l="l" t="t" r="r" b="b"/>
              <a:pathLst>
                <a:path w="276141" h="13691" extrusionOk="0">
                  <a:moveTo>
                    <a:pt x="171889" y="232"/>
                  </a:moveTo>
                  <a:cubicBezTo>
                    <a:pt x="175299" y="232"/>
                    <a:pt x="178574" y="2887"/>
                    <a:pt x="178558" y="6886"/>
                  </a:cubicBezTo>
                  <a:cubicBezTo>
                    <a:pt x="178558" y="10516"/>
                    <a:pt x="175589" y="13465"/>
                    <a:pt x="171960" y="13471"/>
                  </a:cubicBezTo>
                  <a:lnTo>
                    <a:pt x="171960" y="13471"/>
                  </a:lnTo>
                  <a:cubicBezTo>
                    <a:pt x="166066" y="13461"/>
                    <a:pt x="163097" y="6347"/>
                    <a:pt x="167265" y="2179"/>
                  </a:cubicBezTo>
                  <a:cubicBezTo>
                    <a:pt x="168610" y="834"/>
                    <a:pt x="170265" y="232"/>
                    <a:pt x="171889" y="232"/>
                  </a:cubicBezTo>
                  <a:close/>
                  <a:moveTo>
                    <a:pt x="226253" y="232"/>
                  </a:moveTo>
                  <a:cubicBezTo>
                    <a:pt x="229664" y="232"/>
                    <a:pt x="232939" y="2887"/>
                    <a:pt x="232922" y="6886"/>
                  </a:cubicBezTo>
                  <a:cubicBezTo>
                    <a:pt x="232922" y="10516"/>
                    <a:pt x="229953" y="13465"/>
                    <a:pt x="226325" y="13471"/>
                  </a:cubicBezTo>
                  <a:lnTo>
                    <a:pt x="226325" y="13471"/>
                  </a:lnTo>
                  <a:cubicBezTo>
                    <a:pt x="220431" y="13461"/>
                    <a:pt x="217462" y="6347"/>
                    <a:pt x="221630" y="2179"/>
                  </a:cubicBezTo>
                  <a:cubicBezTo>
                    <a:pt x="222975" y="834"/>
                    <a:pt x="224630" y="232"/>
                    <a:pt x="226253" y="232"/>
                  </a:cubicBezTo>
                  <a:close/>
                  <a:moveTo>
                    <a:pt x="185509" y="232"/>
                  </a:moveTo>
                  <a:cubicBezTo>
                    <a:pt x="188920" y="232"/>
                    <a:pt x="192184" y="2887"/>
                    <a:pt x="192167" y="6886"/>
                  </a:cubicBezTo>
                  <a:cubicBezTo>
                    <a:pt x="192143" y="10516"/>
                    <a:pt x="189198" y="13465"/>
                    <a:pt x="185545" y="13471"/>
                  </a:cubicBezTo>
                  <a:lnTo>
                    <a:pt x="185545" y="13471"/>
                  </a:lnTo>
                  <a:cubicBezTo>
                    <a:pt x="179651" y="13461"/>
                    <a:pt x="176707" y="6322"/>
                    <a:pt x="180875" y="2179"/>
                  </a:cubicBezTo>
                  <a:cubicBezTo>
                    <a:pt x="182228" y="834"/>
                    <a:pt x="183885" y="232"/>
                    <a:pt x="185509" y="232"/>
                  </a:cubicBezTo>
                  <a:close/>
                  <a:moveTo>
                    <a:pt x="239857" y="232"/>
                  </a:moveTo>
                  <a:cubicBezTo>
                    <a:pt x="243260" y="232"/>
                    <a:pt x="246524" y="2887"/>
                    <a:pt x="246507" y="6886"/>
                  </a:cubicBezTo>
                  <a:cubicBezTo>
                    <a:pt x="246507" y="10516"/>
                    <a:pt x="243563" y="13465"/>
                    <a:pt x="239910" y="13471"/>
                  </a:cubicBezTo>
                  <a:lnTo>
                    <a:pt x="239910" y="13471"/>
                  </a:lnTo>
                  <a:cubicBezTo>
                    <a:pt x="234016" y="13461"/>
                    <a:pt x="231072" y="6347"/>
                    <a:pt x="235239" y="2179"/>
                  </a:cubicBezTo>
                  <a:cubicBezTo>
                    <a:pt x="236584" y="834"/>
                    <a:pt x="238236" y="232"/>
                    <a:pt x="239857" y="232"/>
                  </a:cubicBezTo>
                  <a:close/>
                  <a:moveTo>
                    <a:pt x="22399" y="232"/>
                  </a:moveTo>
                  <a:cubicBezTo>
                    <a:pt x="25804" y="232"/>
                    <a:pt x="29073" y="2887"/>
                    <a:pt x="29073" y="6886"/>
                  </a:cubicBezTo>
                  <a:cubicBezTo>
                    <a:pt x="29049" y="10516"/>
                    <a:pt x="26104" y="13465"/>
                    <a:pt x="22451" y="13471"/>
                  </a:cubicBezTo>
                  <a:lnTo>
                    <a:pt x="22451" y="13471"/>
                  </a:lnTo>
                  <a:cubicBezTo>
                    <a:pt x="16557" y="13461"/>
                    <a:pt x="13613" y="6347"/>
                    <a:pt x="17780" y="2179"/>
                  </a:cubicBezTo>
                  <a:cubicBezTo>
                    <a:pt x="19126" y="834"/>
                    <a:pt x="20778" y="232"/>
                    <a:pt x="22399" y="232"/>
                  </a:cubicBezTo>
                  <a:close/>
                  <a:moveTo>
                    <a:pt x="35983" y="232"/>
                  </a:moveTo>
                  <a:cubicBezTo>
                    <a:pt x="39387" y="232"/>
                    <a:pt x="42650" y="2887"/>
                    <a:pt x="42634" y="6886"/>
                  </a:cubicBezTo>
                  <a:cubicBezTo>
                    <a:pt x="42634" y="10516"/>
                    <a:pt x="39689" y="13465"/>
                    <a:pt x="36036" y="13471"/>
                  </a:cubicBezTo>
                  <a:lnTo>
                    <a:pt x="36036" y="13471"/>
                  </a:lnTo>
                  <a:cubicBezTo>
                    <a:pt x="30142" y="13461"/>
                    <a:pt x="27198" y="6347"/>
                    <a:pt x="31366" y="2179"/>
                  </a:cubicBezTo>
                  <a:cubicBezTo>
                    <a:pt x="32711" y="834"/>
                    <a:pt x="34363" y="232"/>
                    <a:pt x="35983" y="232"/>
                  </a:cubicBezTo>
                  <a:close/>
                  <a:moveTo>
                    <a:pt x="76763" y="232"/>
                  </a:moveTo>
                  <a:cubicBezTo>
                    <a:pt x="80166" y="232"/>
                    <a:pt x="83430" y="2887"/>
                    <a:pt x="83413" y="6886"/>
                  </a:cubicBezTo>
                  <a:cubicBezTo>
                    <a:pt x="83413" y="10516"/>
                    <a:pt x="80469" y="13465"/>
                    <a:pt x="76816" y="13471"/>
                  </a:cubicBezTo>
                  <a:lnTo>
                    <a:pt x="76816" y="13471"/>
                  </a:lnTo>
                  <a:cubicBezTo>
                    <a:pt x="70922" y="13461"/>
                    <a:pt x="67953" y="6347"/>
                    <a:pt x="72145" y="2179"/>
                  </a:cubicBezTo>
                  <a:cubicBezTo>
                    <a:pt x="73490" y="834"/>
                    <a:pt x="75142" y="232"/>
                    <a:pt x="76763" y="232"/>
                  </a:cubicBezTo>
                  <a:close/>
                  <a:moveTo>
                    <a:pt x="131120" y="232"/>
                  </a:moveTo>
                  <a:cubicBezTo>
                    <a:pt x="134531" y="232"/>
                    <a:pt x="137794" y="2887"/>
                    <a:pt x="137778" y="6886"/>
                  </a:cubicBezTo>
                  <a:cubicBezTo>
                    <a:pt x="137778" y="10516"/>
                    <a:pt x="134833" y="13465"/>
                    <a:pt x="131180" y="13471"/>
                  </a:cubicBezTo>
                  <a:lnTo>
                    <a:pt x="131180" y="13471"/>
                  </a:lnTo>
                  <a:cubicBezTo>
                    <a:pt x="125286" y="13461"/>
                    <a:pt x="122318" y="6347"/>
                    <a:pt x="126485" y="2179"/>
                  </a:cubicBezTo>
                  <a:cubicBezTo>
                    <a:pt x="127838" y="834"/>
                    <a:pt x="129496" y="232"/>
                    <a:pt x="131120" y="232"/>
                  </a:cubicBezTo>
                  <a:close/>
                  <a:moveTo>
                    <a:pt x="8794" y="232"/>
                  </a:moveTo>
                  <a:cubicBezTo>
                    <a:pt x="12205" y="232"/>
                    <a:pt x="15480" y="2887"/>
                    <a:pt x="15463" y="6886"/>
                  </a:cubicBezTo>
                  <a:cubicBezTo>
                    <a:pt x="15439" y="10520"/>
                    <a:pt x="12488" y="13471"/>
                    <a:pt x="8854" y="13471"/>
                  </a:cubicBezTo>
                  <a:cubicBezTo>
                    <a:pt x="2952" y="13471"/>
                    <a:pt x="0" y="6349"/>
                    <a:pt x="4171" y="2179"/>
                  </a:cubicBezTo>
                  <a:cubicBezTo>
                    <a:pt x="5516" y="834"/>
                    <a:pt x="7171" y="232"/>
                    <a:pt x="8794" y="232"/>
                  </a:cubicBezTo>
                  <a:close/>
                  <a:moveTo>
                    <a:pt x="49569" y="232"/>
                  </a:moveTo>
                  <a:cubicBezTo>
                    <a:pt x="52974" y="232"/>
                    <a:pt x="56243" y="2887"/>
                    <a:pt x="56243" y="6886"/>
                  </a:cubicBezTo>
                  <a:cubicBezTo>
                    <a:pt x="56219" y="10520"/>
                    <a:pt x="53268" y="13471"/>
                    <a:pt x="49633" y="13471"/>
                  </a:cubicBezTo>
                  <a:cubicBezTo>
                    <a:pt x="43731" y="13471"/>
                    <a:pt x="40780" y="6349"/>
                    <a:pt x="44951" y="2179"/>
                  </a:cubicBezTo>
                  <a:cubicBezTo>
                    <a:pt x="46296" y="834"/>
                    <a:pt x="47948" y="232"/>
                    <a:pt x="49569" y="232"/>
                  </a:cubicBezTo>
                  <a:close/>
                  <a:moveTo>
                    <a:pt x="63159" y="232"/>
                  </a:moveTo>
                  <a:cubicBezTo>
                    <a:pt x="66570" y="232"/>
                    <a:pt x="69845" y="2887"/>
                    <a:pt x="69828" y="6886"/>
                  </a:cubicBezTo>
                  <a:cubicBezTo>
                    <a:pt x="69804" y="10520"/>
                    <a:pt x="66853" y="13471"/>
                    <a:pt x="63219" y="13471"/>
                  </a:cubicBezTo>
                  <a:cubicBezTo>
                    <a:pt x="57341" y="13471"/>
                    <a:pt x="54365" y="6349"/>
                    <a:pt x="58536" y="2179"/>
                  </a:cubicBezTo>
                  <a:cubicBezTo>
                    <a:pt x="59881" y="834"/>
                    <a:pt x="61535" y="232"/>
                    <a:pt x="63159" y="232"/>
                  </a:cubicBezTo>
                  <a:close/>
                  <a:moveTo>
                    <a:pt x="90349" y="232"/>
                  </a:moveTo>
                  <a:cubicBezTo>
                    <a:pt x="93754" y="232"/>
                    <a:pt x="97023" y="2887"/>
                    <a:pt x="97023" y="6886"/>
                  </a:cubicBezTo>
                  <a:cubicBezTo>
                    <a:pt x="96998" y="10520"/>
                    <a:pt x="94047" y="13471"/>
                    <a:pt x="90413" y="13471"/>
                  </a:cubicBezTo>
                  <a:cubicBezTo>
                    <a:pt x="84511" y="13471"/>
                    <a:pt x="81560" y="6349"/>
                    <a:pt x="85730" y="2179"/>
                  </a:cubicBezTo>
                  <a:cubicBezTo>
                    <a:pt x="87075" y="834"/>
                    <a:pt x="88727" y="232"/>
                    <a:pt x="90349" y="232"/>
                  </a:cubicBezTo>
                  <a:close/>
                  <a:moveTo>
                    <a:pt x="103934" y="232"/>
                  </a:moveTo>
                  <a:cubicBezTo>
                    <a:pt x="107339" y="232"/>
                    <a:pt x="110608" y="2887"/>
                    <a:pt x="110608" y="6886"/>
                  </a:cubicBezTo>
                  <a:cubicBezTo>
                    <a:pt x="110583" y="10520"/>
                    <a:pt x="107632" y="13471"/>
                    <a:pt x="103998" y="13471"/>
                  </a:cubicBezTo>
                  <a:cubicBezTo>
                    <a:pt x="98096" y="13471"/>
                    <a:pt x="95145" y="6349"/>
                    <a:pt x="99315" y="2179"/>
                  </a:cubicBezTo>
                  <a:cubicBezTo>
                    <a:pt x="100660" y="834"/>
                    <a:pt x="102313" y="232"/>
                    <a:pt x="103934" y="232"/>
                  </a:cubicBezTo>
                  <a:close/>
                  <a:moveTo>
                    <a:pt x="144713" y="232"/>
                  </a:moveTo>
                  <a:cubicBezTo>
                    <a:pt x="148119" y="232"/>
                    <a:pt x="151387" y="2887"/>
                    <a:pt x="151387" y="6886"/>
                  </a:cubicBezTo>
                  <a:cubicBezTo>
                    <a:pt x="151363" y="10520"/>
                    <a:pt x="148412" y="13471"/>
                    <a:pt x="144778" y="13471"/>
                  </a:cubicBezTo>
                  <a:cubicBezTo>
                    <a:pt x="138875" y="13471"/>
                    <a:pt x="135924" y="6349"/>
                    <a:pt x="140095" y="2179"/>
                  </a:cubicBezTo>
                  <a:cubicBezTo>
                    <a:pt x="141440" y="834"/>
                    <a:pt x="143092" y="232"/>
                    <a:pt x="144713" y="232"/>
                  </a:cubicBezTo>
                  <a:close/>
                  <a:moveTo>
                    <a:pt x="158298" y="232"/>
                  </a:moveTo>
                  <a:cubicBezTo>
                    <a:pt x="161704" y="232"/>
                    <a:pt x="164972" y="2887"/>
                    <a:pt x="164972" y="6886"/>
                  </a:cubicBezTo>
                  <a:cubicBezTo>
                    <a:pt x="164948" y="10520"/>
                    <a:pt x="161997" y="13471"/>
                    <a:pt x="158363" y="13471"/>
                  </a:cubicBezTo>
                  <a:cubicBezTo>
                    <a:pt x="152461" y="13471"/>
                    <a:pt x="149509" y="6349"/>
                    <a:pt x="153680" y="2179"/>
                  </a:cubicBezTo>
                  <a:cubicBezTo>
                    <a:pt x="155025" y="834"/>
                    <a:pt x="156677" y="232"/>
                    <a:pt x="158298" y="232"/>
                  </a:cubicBezTo>
                  <a:close/>
                  <a:moveTo>
                    <a:pt x="199078" y="232"/>
                  </a:moveTo>
                  <a:cubicBezTo>
                    <a:pt x="202483" y="232"/>
                    <a:pt x="205752" y="2887"/>
                    <a:pt x="205752" y="6886"/>
                  </a:cubicBezTo>
                  <a:cubicBezTo>
                    <a:pt x="205728" y="10520"/>
                    <a:pt x="202777" y="13471"/>
                    <a:pt x="199142" y="13471"/>
                  </a:cubicBezTo>
                  <a:cubicBezTo>
                    <a:pt x="193240" y="13471"/>
                    <a:pt x="190289" y="6349"/>
                    <a:pt x="194460" y="2179"/>
                  </a:cubicBezTo>
                  <a:cubicBezTo>
                    <a:pt x="195805" y="834"/>
                    <a:pt x="197457" y="232"/>
                    <a:pt x="199078" y="232"/>
                  </a:cubicBezTo>
                  <a:close/>
                  <a:moveTo>
                    <a:pt x="212668" y="232"/>
                  </a:moveTo>
                  <a:cubicBezTo>
                    <a:pt x="216079" y="232"/>
                    <a:pt x="219354" y="2887"/>
                    <a:pt x="219337" y="6886"/>
                  </a:cubicBezTo>
                  <a:cubicBezTo>
                    <a:pt x="219313" y="10520"/>
                    <a:pt x="216362" y="13471"/>
                    <a:pt x="212728" y="13471"/>
                  </a:cubicBezTo>
                  <a:cubicBezTo>
                    <a:pt x="206825" y="13471"/>
                    <a:pt x="203874" y="6349"/>
                    <a:pt x="208045" y="2179"/>
                  </a:cubicBezTo>
                  <a:cubicBezTo>
                    <a:pt x="209390" y="834"/>
                    <a:pt x="211044" y="232"/>
                    <a:pt x="212668" y="232"/>
                  </a:cubicBezTo>
                  <a:close/>
                  <a:moveTo>
                    <a:pt x="253443" y="232"/>
                  </a:moveTo>
                  <a:cubicBezTo>
                    <a:pt x="256848" y="232"/>
                    <a:pt x="260117" y="2887"/>
                    <a:pt x="260117" y="6886"/>
                  </a:cubicBezTo>
                  <a:cubicBezTo>
                    <a:pt x="260092" y="10520"/>
                    <a:pt x="257141" y="13471"/>
                    <a:pt x="253507" y="13471"/>
                  </a:cubicBezTo>
                  <a:cubicBezTo>
                    <a:pt x="247605" y="13471"/>
                    <a:pt x="244654" y="6349"/>
                    <a:pt x="248824" y="2179"/>
                  </a:cubicBezTo>
                  <a:cubicBezTo>
                    <a:pt x="250169" y="834"/>
                    <a:pt x="251822" y="232"/>
                    <a:pt x="253443" y="232"/>
                  </a:cubicBezTo>
                  <a:close/>
                  <a:moveTo>
                    <a:pt x="267033" y="232"/>
                  </a:moveTo>
                  <a:cubicBezTo>
                    <a:pt x="270444" y="232"/>
                    <a:pt x="273718" y="2887"/>
                    <a:pt x="273702" y="6886"/>
                  </a:cubicBezTo>
                  <a:cubicBezTo>
                    <a:pt x="273677" y="10520"/>
                    <a:pt x="270726" y="13471"/>
                    <a:pt x="267092" y="13471"/>
                  </a:cubicBezTo>
                  <a:cubicBezTo>
                    <a:pt x="261190" y="13471"/>
                    <a:pt x="258239" y="6349"/>
                    <a:pt x="262409" y="2179"/>
                  </a:cubicBezTo>
                  <a:cubicBezTo>
                    <a:pt x="263755" y="834"/>
                    <a:pt x="265409" y="232"/>
                    <a:pt x="267033" y="232"/>
                  </a:cubicBezTo>
                  <a:close/>
                  <a:moveTo>
                    <a:pt x="117529" y="227"/>
                  </a:moveTo>
                  <a:cubicBezTo>
                    <a:pt x="120931" y="227"/>
                    <a:pt x="124193" y="2875"/>
                    <a:pt x="124193" y="6886"/>
                  </a:cubicBezTo>
                  <a:cubicBezTo>
                    <a:pt x="124168" y="10520"/>
                    <a:pt x="121217" y="13447"/>
                    <a:pt x="117583" y="13471"/>
                  </a:cubicBezTo>
                  <a:lnTo>
                    <a:pt x="117608" y="13471"/>
                  </a:lnTo>
                  <a:cubicBezTo>
                    <a:pt x="117598" y="13471"/>
                    <a:pt x="117587" y="13471"/>
                    <a:pt x="117577" y="13471"/>
                  </a:cubicBezTo>
                  <a:cubicBezTo>
                    <a:pt x="111671" y="13471"/>
                    <a:pt x="108737" y="6342"/>
                    <a:pt x="112900" y="2179"/>
                  </a:cubicBezTo>
                  <a:cubicBezTo>
                    <a:pt x="114248" y="831"/>
                    <a:pt x="115905" y="227"/>
                    <a:pt x="117529" y="227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1" y="11055"/>
                    <a:pt x="15634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1032"/>
                    <a:pt x="46146" y="13666"/>
                    <a:pt x="49633" y="13666"/>
                  </a:cubicBezTo>
                  <a:cubicBezTo>
                    <a:pt x="53121" y="13666"/>
                    <a:pt x="56048" y="11032"/>
                    <a:pt x="56414" y="7569"/>
                  </a:cubicBezTo>
                  <a:cubicBezTo>
                    <a:pt x="56804" y="11032"/>
                    <a:pt x="59731" y="13666"/>
                    <a:pt x="63219" y="13666"/>
                  </a:cubicBezTo>
                  <a:cubicBezTo>
                    <a:pt x="66706" y="13666"/>
                    <a:pt x="69633" y="11032"/>
                    <a:pt x="69999" y="7569"/>
                  </a:cubicBezTo>
                  <a:cubicBezTo>
                    <a:pt x="70389" y="11032"/>
                    <a:pt x="73316" y="13666"/>
                    <a:pt x="76804" y="13666"/>
                  </a:cubicBezTo>
                  <a:cubicBezTo>
                    <a:pt x="80291" y="13666"/>
                    <a:pt x="83218" y="11032"/>
                    <a:pt x="83608" y="7569"/>
                  </a:cubicBezTo>
                  <a:cubicBezTo>
                    <a:pt x="83974" y="11057"/>
                    <a:pt x="86901" y="13691"/>
                    <a:pt x="90389" y="13691"/>
                  </a:cubicBezTo>
                  <a:cubicBezTo>
                    <a:pt x="93901" y="13691"/>
                    <a:pt x="96828" y="11057"/>
                    <a:pt x="97193" y="7569"/>
                  </a:cubicBezTo>
                  <a:cubicBezTo>
                    <a:pt x="97584" y="11032"/>
                    <a:pt x="100510" y="13666"/>
                    <a:pt x="103998" y="13666"/>
                  </a:cubicBezTo>
                  <a:cubicBezTo>
                    <a:pt x="107486" y="13666"/>
                    <a:pt x="110413" y="11032"/>
                    <a:pt x="110779" y="7569"/>
                  </a:cubicBezTo>
                  <a:cubicBezTo>
                    <a:pt x="111169" y="11032"/>
                    <a:pt x="114096" y="13666"/>
                    <a:pt x="117583" y="13666"/>
                  </a:cubicBezTo>
                  <a:cubicBezTo>
                    <a:pt x="121071" y="13666"/>
                    <a:pt x="123998" y="11032"/>
                    <a:pt x="124388" y="7569"/>
                  </a:cubicBezTo>
                  <a:cubicBezTo>
                    <a:pt x="124754" y="11032"/>
                    <a:pt x="127681" y="13666"/>
                    <a:pt x="131168" y="13666"/>
                  </a:cubicBezTo>
                  <a:cubicBezTo>
                    <a:pt x="134656" y="13666"/>
                    <a:pt x="137583" y="11032"/>
                    <a:pt x="137973" y="7569"/>
                  </a:cubicBezTo>
                  <a:cubicBezTo>
                    <a:pt x="138339" y="11032"/>
                    <a:pt x="141266" y="13666"/>
                    <a:pt x="144753" y="13666"/>
                  </a:cubicBezTo>
                  <a:cubicBezTo>
                    <a:pt x="148266" y="13666"/>
                    <a:pt x="151192" y="11032"/>
                    <a:pt x="151558" y="7569"/>
                  </a:cubicBezTo>
                  <a:cubicBezTo>
                    <a:pt x="151948" y="11032"/>
                    <a:pt x="154875" y="13666"/>
                    <a:pt x="158363" y="13666"/>
                  </a:cubicBezTo>
                  <a:cubicBezTo>
                    <a:pt x="161851" y="13666"/>
                    <a:pt x="164777" y="11032"/>
                    <a:pt x="165143" y="7569"/>
                  </a:cubicBezTo>
                  <a:cubicBezTo>
                    <a:pt x="165533" y="11032"/>
                    <a:pt x="168460" y="13666"/>
                    <a:pt x="171948" y="13666"/>
                  </a:cubicBezTo>
                  <a:cubicBezTo>
                    <a:pt x="175436" y="13666"/>
                    <a:pt x="178362" y="11032"/>
                    <a:pt x="178753" y="7569"/>
                  </a:cubicBezTo>
                  <a:cubicBezTo>
                    <a:pt x="179119" y="11057"/>
                    <a:pt x="182045" y="13691"/>
                    <a:pt x="185533" y="13691"/>
                  </a:cubicBezTo>
                  <a:cubicBezTo>
                    <a:pt x="189045" y="13691"/>
                    <a:pt x="191972" y="11057"/>
                    <a:pt x="192338" y="7569"/>
                  </a:cubicBezTo>
                  <a:cubicBezTo>
                    <a:pt x="192704" y="11032"/>
                    <a:pt x="195655" y="13666"/>
                    <a:pt x="199142" y="13666"/>
                  </a:cubicBezTo>
                  <a:cubicBezTo>
                    <a:pt x="202630" y="13666"/>
                    <a:pt x="205557" y="11032"/>
                    <a:pt x="205923" y="7569"/>
                  </a:cubicBezTo>
                  <a:cubicBezTo>
                    <a:pt x="206313" y="11032"/>
                    <a:pt x="209240" y="13666"/>
                    <a:pt x="212728" y="13666"/>
                  </a:cubicBezTo>
                  <a:cubicBezTo>
                    <a:pt x="216215" y="13666"/>
                    <a:pt x="219142" y="11032"/>
                    <a:pt x="219508" y="7569"/>
                  </a:cubicBezTo>
                  <a:cubicBezTo>
                    <a:pt x="219898" y="11032"/>
                    <a:pt x="222825" y="13666"/>
                    <a:pt x="226313" y="13666"/>
                  </a:cubicBezTo>
                  <a:cubicBezTo>
                    <a:pt x="229800" y="13666"/>
                    <a:pt x="232727" y="11032"/>
                    <a:pt x="233117" y="7569"/>
                  </a:cubicBezTo>
                  <a:cubicBezTo>
                    <a:pt x="233483" y="11032"/>
                    <a:pt x="236410" y="13666"/>
                    <a:pt x="239898" y="13666"/>
                  </a:cubicBezTo>
                  <a:cubicBezTo>
                    <a:pt x="243385" y="13666"/>
                    <a:pt x="246337" y="11032"/>
                    <a:pt x="246702" y="7569"/>
                  </a:cubicBezTo>
                  <a:cubicBezTo>
                    <a:pt x="247068" y="11032"/>
                    <a:pt x="250019" y="13666"/>
                    <a:pt x="253507" y="13666"/>
                  </a:cubicBezTo>
                  <a:cubicBezTo>
                    <a:pt x="256995" y="13666"/>
                    <a:pt x="259922" y="11032"/>
                    <a:pt x="260288" y="7569"/>
                  </a:cubicBezTo>
                  <a:cubicBezTo>
                    <a:pt x="260696" y="11359"/>
                    <a:pt x="263874" y="13689"/>
                    <a:pt x="267138" y="13689"/>
                  </a:cubicBezTo>
                  <a:cubicBezTo>
                    <a:pt x="268937" y="13689"/>
                    <a:pt x="270762" y="12982"/>
                    <a:pt x="272165" y="11423"/>
                  </a:cubicBezTo>
                  <a:cubicBezTo>
                    <a:pt x="276141" y="7008"/>
                    <a:pt x="272995" y="8"/>
                    <a:pt x="267092" y="8"/>
                  </a:cubicBezTo>
                  <a:lnTo>
                    <a:pt x="267092" y="33"/>
                  </a:lnTo>
                  <a:cubicBezTo>
                    <a:pt x="263605" y="33"/>
                    <a:pt x="260678" y="2642"/>
                    <a:pt x="260288" y="6130"/>
                  </a:cubicBezTo>
                  <a:cubicBezTo>
                    <a:pt x="259922" y="2642"/>
                    <a:pt x="256995" y="33"/>
                    <a:pt x="253507" y="33"/>
                  </a:cubicBezTo>
                  <a:cubicBezTo>
                    <a:pt x="250019" y="33"/>
                    <a:pt x="247068" y="2642"/>
                    <a:pt x="246702" y="6130"/>
                  </a:cubicBezTo>
                  <a:cubicBezTo>
                    <a:pt x="246337" y="2642"/>
                    <a:pt x="243385" y="33"/>
                    <a:pt x="239898" y="33"/>
                  </a:cubicBezTo>
                  <a:cubicBezTo>
                    <a:pt x="236410" y="33"/>
                    <a:pt x="233483" y="2642"/>
                    <a:pt x="233117" y="6130"/>
                  </a:cubicBezTo>
                  <a:cubicBezTo>
                    <a:pt x="232727" y="2642"/>
                    <a:pt x="229800" y="33"/>
                    <a:pt x="226313" y="33"/>
                  </a:cubicBezTo>
                  <a:cubicBezTo>
                    <a:pt x="222825" y="33"/>
                    <a:pt x="219898" y="2642"/>
                    <a:pt x="219508" y="6130"/>
                  </a:cubicBezTo>
                  <a:cubicBezTo>
                    <a:pt x="219142" y="2642"/>
                    <a:pt x="216215" y="33"/>
                    <a:pt x="212728" y="33"/>
                  </a:cubicBezTo>
                  <a:cubicBezTo>
                    <a:pt x="209240" y="33"/>
                    <a:pt x="206313" y="2642"/>
                    <a:pt x="205923" y="6130"/>
                  </a:cubicBezTo>
                  <a:cubicBezTo>
                    <a:pt x="205557" y="2642"/>
                    <a:pt x="202630" y="33"/>
                    <a:pt x="199142" y="33"/>
                  </a:cubicBezTo>
                  <a:cubicBezTo>
                    <a:pt x="195655" y="33"/>
                    <a:pt x="192704" y="2642"/>
                    <a:pt x="192338" y="6130"/>
                  </a:cubicBezTo>
                  <a:cubicBezTo>
                    <a:pt x="191972" y="2642"/>
                    <a:pt x="189045" y="8"/>
                    <a:pt x="185533" y="8"/>
                  </a:cubicBezTo>
                  <a:cubicBezTo>
                    <a:pt x="182045" y="8"/>
                    <a:pt x="179119" y="2642"/>
                    <a:pt x="178753" y="6130"/>
                  </a:cubicBezTo>
                  <a:cubicBezTo>
                    <a:pt x="178362" y="2642"/>
                    <a:pt x="175436" y="33"/>
                    <a:pt x="171948" y="33"/>
                  </a:cubicBezTo>
                  <a:cubicBezTo>
                    <a:pt x="168460" y="33"/>
                    <a:pt x="165533" y="2642"/>
                    <a:pt x="165143" y="6130"/>
                  </a:cubicBezTo>
                  <a:cubicBezTo>
                    <a:pt x="164777" y="2642"/>
                    <a:pt x="161851" y="33"/>
                    <a:pt x="158363" y="33"/>
                  </a:cubicBezTo>
                  <a:cubicBezTo>
                    <a:pt x="154875" y="33"/>
                    <a:pt x="151948" y="2642"/>
                    <a:pt x="151558" y="6130"/>
                  </a:cubicBezTo>
                  <a:cubicBezTo>
                    <a:pt x="151192" y="2642"/>
                    <a:pt x="148266" y="33"/>
                    <a:pt x="144753" y="33"/>
                  </a:cubicBezTo>
                  <a:cubicBezTo>
                    <a:pt x="141266" y="33"/>
                    <a:pt x="138339" y="2642"/>
                    <a:pt x="137973" y="6130"/>
                  </a:cubicBezTo>
                  <a:cubicBezTo>
                    <a:pt x="137583" y="2642"/>
                    <a:pt x="134656" y="33"/>
                    <a:pt x="131168" y="33"/>
                  </a:cubicBezTo>
                  <a:cubicBezTo>
                    <a:pt x="127681" y="33"/>
                    <a:pt x="124754" y="2642"/>
                    <a:pt x="124388" y="6130"/>
                  </a:cubicBezTo>
                  <a:cubicBezTo>
                    <a:pt x="123998" y="2642"/>
                    <a:pt x="121071" y="33"/>
                    <a:pt x="117583" y="33"/>
                  </a:cubicBezTo>
                  <a:cubicBezTo>
                    <a:pt x="114096" y="33"/>
                    <a:pt x="111169" y="2642"/>
                    <a:pt x="110779" y="6130"/>
                  </a:cubicBezTo>
                  <a:cubicBezTo>
                    <a:pt x="110413" y="2642"/>
                    <a:pt x="107486" y="33"/>
                    <a:pt x="103998" y="33"/>
                  </a:cubicBezTo>
                  <a:cubicBezTo>
                    <a:pt x="100510" y="33"/>
                    <a:pt x="97584" y="2642"/>
                    <a:pt x="97193" y="6130"/>
                  </a:cubicBezTo>
                  <a:cubicBezTo>
                    <a:pt x="96828" y="2642"/>
                    <a:pt x="93901" y="8"/>
                    <a:pt x="90389" y="8"/>
                  </a:cubicBezTo>
                  <a:cubicBezTo>
                    <a:pt x="86901" y="8"/>
                    <a:pt x="83974" y="2642"/>
                    <a:pt x="83608" y="6130"/>
                  </a:cubicBezTo>
                  <a:cubicBezTo>
                    <a:pt x="83218" y="2642"/>
                    <a:pt x="80291" y="33"/>
                    <a:pt x="76804" y="33"/>
                  </a:cubicBezTo>
                  <a:cubicBezTo>
                    <a:pt x="73316" y="33"/>
                    <a:pt x="70389" y="2642"/>
                    <a:pt x="69999" y="6130"/>
                  </a:cubicBezTo>
                  <a:cubicBezTo>
                    <a:pt x="69633" y="2642"/>
                    <a:pt x="66706" y="33"/>
                    <a:pt x="63219" y="33"/>
                  </a:cubicBezTo>
                  <a:cubicBezTo>
                    <a:pt x="59731" y="33"/>
                    <a:pt x="56804" y="2642"/>
                    <a:pt x="56414" y="6130"/>
                  </a:cubicBezTo>
                  <a:cubicBezTo>
                    <a:pt x="56048" y="2642"/>
                    <a:pt x="53121" y="33"/>
                    <a:pt x="49633" y="33"/>
                  </a:cubicBezTo>
                  <a:cubicBezTo>
                    <a:pt x="46146" y="33"/>
                    <a:pt x="43195" y="2642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34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6"/>
            <p:cNvSpPr/>
            <p:nvPr/>
          </p:nvSpPr>
          <p:spPr>
            <a:xfrm>
              <a:off x="691725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20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6"/>
            <p:cNvSpPr/>
            <p:nvPr/>
          </p:nvSpPr>
          <p:spPr>
            <a:xfrm>
              <a:off x="697942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6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6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9" y="3324"/>
                    <a:pt x="2202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6"/>
            <p:cNvSpPr/>
            <p:nvPr/>
          </p:nvSpPr>
          <p:spPr>
            <a:xfrm>
              <a:off x="65099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6"/>
            <p:cNvSpPr/>
            <p:nvPr/>
          </p:nvSpPr>
          <p:spPr>
            <a:xfrm>
              <a:off x="6577600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94" y="217"/>
                  </a:moveTo>
                  <a:cubicBezTo>
                    <a:pt x="6394" y="217"/>
                    <a:pt x="8017" y="1535"/>
                    <a:pt x="8001" y="3537"/>
                  </a:cubicBezTo>
                  <a:cubicBezTo>
                    <a:pt x="8001" y="5342"/>
                    <a:pt x="6513" y="6805"/>
                    <a:pt x="4708" y="6805"/>
                  </a:cubicBezTo>
                  <a:cubicBezTo>
                    <a:pt x="1781" y="6781"/>
                    <a:pt x="318" y="3220"/>
                    <a:pt x="2391" y="1171"/>
                  </a:cubicBezTo>
                  <a:cubicBezTo>
                    <a:pt x="3065" y="513"/>
                    <a:pt x="3888" y="217"/>
                    <a:pt x="4694" y="217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2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6"/>
            <p:cNvSpPr/>
            <p:nvPr/>
          </p:nvSpPr>
          <p:spPr>
            <a:xfrm>
              <a:off x="663920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4" y="217"/>
                  </a:moveTo>
                  <a:cubicBezTo>
                    <a:pt x="2971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4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6"/>
            <p:cNvSpPr/>
            <p:nvPr/>
          </p:nvSpPr>
          <p:spPr>
            <a:xfrm>
              <a:off x="689650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13" y="10392"/>
                    <a:pt x="6883" y="10876"/>
                    <a:pt x="5577" y="10876"/>
                  </a:cubicBezTo>
                  <a:cubicBezTo>
                    <a:pt x="2845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9" y="11092"/>
                    <a:pt x="5537" y="11092"/>
                  </a:cubicBezTo>
                  <a:cubicBezTo>
                    <a:pt x="10464" y="11092"/>
                    <a:pt x="12952" y="5141"/>
                    <a:pt x="9464" y="1629"/>
                  </a:cubicBezTo>
                  <a:cubicBezTo>
                    <a:pt x="8339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6"/>
            <p:cNvSpPr/>
            <p:nvPr/>
          </p:nvSpPr>
          <p:spPr>
            <a:xfrm>
              <a:off x="6947125" y="32190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2" y="232"/>
                  </a:moveTo>
                  <a:cubicBezTo>
                    <a:pt x="6439" y="232"/>
                    <a:pt x="7927" y="3768"/>
                    <a:pt x="5854" y="5841"/>
                  </a:cubicBezTo>
                  <a:cubicBezTo>
                    <a:pt x="5182" y="6513"/>
                    <a:pt x="4355" y="6813"/>
                    <a:pt x="3544" y="6813"/>
                  </a:cubicBezTo>
                  <a:cubicBezTo>
                    <a:pt x="1850" y="6813"/>
                    <a:pt x="228" y="5503"/>
                    <a:pt x="244" y="3524"/>
                  </a:cubicBezTo>
                  <a:cubicBezTo>
                    <a:pt x="244" y="1720"/>
                    <a:pt x="1707" y="256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219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6"/>
            <p:cNvSpPr/>
            <p:nvPr/>
          </p:nvSpPr>
          <p:spPr>
            <a:xfrm>
              <a:off x="6993450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59" y="2689"/>
                  </a:cubicBezTo>
                  <a:cubicBezTo>
                    <a:pt x="2367" y="2981"/>
                    <a:pt x="2006" y="3112"/>
                    <a:pt x="1652" y="3112"/>
                  </a:cubicBezTo>
                  <a:cubicBezTo>
                    <a:pt x="913" y="3112"/>
                    <a:pt x="204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2" y="3323"/>
                    <a:pt x="1659" y="3323"/>
                  </a:cubicBezTo>
                  <a:cubicBezTo>
                    <a:pt x="3147" y="3323"/>
                    <a:pt x="3879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6"/>
            <p:cNvSpPr/>
            <p:nvPr/>
          </p:nvSpPr>
          <p:spPr>
            <a:xfrm>
              <a:off x="6556875" y="3168300"/>
              <a:ext cx="323200" cy="277300"/>
            </a:xfrm>
            <a:custGeom>
              <a:avLst/>
              <a:gdLst/>
              <a:ahLst/>
              <a:cxnLst/>
              <a:rect l="l" t="t" r="r" b="b"/>
              <a:pathLst>
                <a:path w="12928" h="11092" extrusionOk="0">
                  <a:moveTo>
                    <a:pt x="5537" y="238"/>
                  </a:moveTo>
                  <a:cubicBezTo>
                    <a:pt x="10269" y="238"/>
                    <a:pt x="12635" y="5970"/>
                    <a:pt x="9293" y="9311"/>
                  </a:cubicBezTo>
                  <a:cubicBezTo>
                    <a:pt x="8205" y="10392"/>
                    <a:pt x="6872" y="10876"/>
                    <a:pt x="5566" y="10876"/>
                  </a:cubicBezTo>
                  <a:cubicBezTo>
                    <a:pt x="2833" y="10876"/>
                    <a:pt x="220" y="8757"/>
                    <a:pt x="220" y="5555"/>
                  </a:cubicBezTo>
                  <a:cubicBezTo>
                    <a:pt x="220" y="2629"/>
                    <a:pt x="2586" y="238"/>
                    <a:pt x="5537" y="238"/>
                  </a:cubicBezTo>
                  <a:close/>
                  <a:moveTo>
                    <a:pt x="5577" y="0"/>
                  </a:moveTo>
                  <a:cubicBezTo>
                    <a:pt x="2731" y="0"/>
                    <a:pt x="1" y="2218"/>
                    <a:pt x="1" y="5555"/>
                  </a:cubicBezTo>
                  <a:cubicBezTo>
                    <a:pt x="1" y="8604"/>
                    <a:pt x="2464" y="11092"/>
                    <a:pt x="5537" y="11092"/>
                  </a:cubicBezTo>
                  <a:cubicBezTo>
                    <a:pt x="10464" y="11092"/>
                    <a:pt x="12927" y="5116"/>
                    <a:pt x="9440" y="1629"/>
                  </a:cubicBezTo>
                  <a:cubicBezTo>
                    <a:pt x="8314" y="503"/>
                    <a:pt x="6933" y="0"/>
                    <a:pt x="55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6"/>
            <p:cNvSpPr/>
            <p:nvPr/>
          </p:nvSpPr>
          <p:spPr>
            <a:xfrm>
              <a:off x="6607500" y="3219075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3512" y="232"/>
                  </a:moveTo>
                  <a:cubicBezTo>
                    <a:pt x="6439" y="232"/>
                    <a:pt x="7902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6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6"/>
            <p:cNvSpPr/>
            <p:nvPr/>
          </p:nvSpPr>
          <p:spPr>
            <a:xfrm>
              <a:off x="6653225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83" y="225"/>
                  </a:moveTo>
                  <a:cubicBezTo>
                    <a:pt x="2951" y="225"/>
                    <a:pt x="3610" y="1786"/>
                    <a:pt x="2708" y="2689"/>
                  </a:cubicBezTo>
                  <a:cubicBezTo>
                    <a:pt x="2408" y="2981"/>
                    <a:pt x="2044" y="3112"/>
                    <a:pt x="1689" y="3112"/>
                  </a:cubicBezTo>
                  <a:cubicBezTo>
                    <a:pt x="947" y="3112"/>
                    <a:pt x="244" y="2539"/>
                    <a:pt x="244" y="1664"/>
                  </a:cubicBezTo>
                  <a:cubicBezTo>
                    <a:pt x="244" y="860"/>
                    <a:pt x="878" y="225"/>
                    <a:pt x="1683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83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6"/>
            <p:cNvSpPr/>
            <p:nvPr/>
          </p:nvSpPr>
          <p:spPr>
            <a:xfrm>
              <a:off x="638675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2" y="0"/>
                  </a:moveTo>
                  <a:cubicBezTo>
                    <a:pt x="2734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64" y="1635"/>
                  </a:cubicBezTo>
                  <a:cubicBezTo>
                    <a:pt x="8335" y="506"/>
                    <a:pt x="6945" y="0"/>
                    <a:pt x="55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6"/>
            <p:cNvSpPr/>
            <p:nvPr/>
          </p:nvSpPr>
          <p:spPr>
            <a:xfrm>
              <a:off x="64373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2" y="7026"/>
                  </a:cubicBezTo>
                  <a:cubicBezTo>
                    <a:pt x="6634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6"/>
            <p:cNvSpPr/>
            <p:nvPr/>
          </p:nvSpPr>
          <p:spPr>
            <a:xfrm>
              <a:off x="64837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5" y="3113"/>
                    <a:pt x="220" y="2540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6"/>
            <p:cNvSpPr/>
            <p:nvPr/>
          </p:nvSpPr>
          <p:spPr>
            <a:xfrm>
              <a:off x="60471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6"/>
            <p:cNvSpPr/>
            <p:nvPr/>
          </p:nvSpPr>
          <p:spPr>
            <a:xfrm>
              <a:off x="609775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2" y="246"/>
                  </a:moveTo>
                  <a:cubicBezTo>
                    <a:pt x="6439" y="246"/>
                    <a:pt x="7903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6"/>
            <p:cNvSpPr/>
            <p:nvPr/>
          </p:nvSpPr>
          <p:spPr>
            <a:xfrm>
              <a:off x="614347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708" y="2689"/>
                  </a:cubicBezTo>
                  <a:cubicBezTo>
                    <a:pt x="2408" y="2981"/>
                    <a:pt x="2044" y="3113"/>
                    <a:pt x="1689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44" y="885"/>
                    <a:pt x="879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25" y="2592"/>
                    <a:pt x="757" y="3324"/>
                    <a:pt x="1683" y="3348"/>
                  </a:cubicBezTo>
                  <a:cubicBezTo>
                    <a:pt x="3171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6"/>
            <p:cNvSpPr/>
            <p:nvPr/>
          </p:nvSpPr>
          <p:spPr>
            <a:xfrm>
              <a:off x="633980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8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6"/>
            <p:cNvSpPr/>
            <p:nvPr/>
          </p:nvSpPr>
          <p:spPr>
            <a:xfrm>
              <a:off x="640750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3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90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7" y="0"/>
                  </a:moveTo>
                  <a:cubicBezTo>
                    <a:pt x="1586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20" y="5627"/>
                    <a:pt x="8220" y="3512"/>
                  </a:cubicBezTo>
                  <a:cubicBezTo>
                    <a:pt x="8220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6"/>
            <p:cNvSpPr/>
            <p:nvPr/>
          </p:nvSpPr>
          <p:spPr>
            <a:xfrm>
              <a:off x="6469675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4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8" y="3098"/>
                    <a:pt x="294" y="1561"/>
                    <a:pt x="1196" y="634"/>
                  </a:cubicBezTo>
                  <a:cubicBezTo>
                    <a:pt x="1488" y="342"/>
                    <a:pt x="1849" y="211"/>
                    <a:pt x="2204" y="211"/>
                  </a:cubicBezTo>
                  <a:close/>
                  <a:moveTo>
                    <a:pt x="2220" y="0"/>
                  </a:moveTo>
                  <a:cubicBezTo>
                    <a:pt x="733" y="0"/>
                    <a:pt x="1" y="1805"/>
                    <a:pt x="1050" y="2854"/>
                  </a:cubicBezTo>
                  <a:cubicBezTo>
                    <a:pt x="1387" y="3191"/>
                    <a:pt x="1799" y="3341"/>
                    <a:pt x="2204" y="3341"/>
                  </a:cubicBezTo>
                  <a:cubicBezTo>
                    <a:pt x="3059" y="3341"/>
                    <a:pt x="3879" y="2669"/>
                    <a:pt x="3879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6"/>
            <p:cNvSpPr/>
            <p:nvPr/>
          </p:nvSpPr>
          <p:spPr>
            <a:xfrm>
              <a:off x="60001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6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294" y="5147"/>
                    <a:pt x="3659" y="1781"/>
                  </a:cubicBezTo>
                  <a:cubicBezTo>
                    <a:pt x="4740" y="700"/>
                    <a:pt x="6070" y="217"/>
                    <a:pt x="7376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52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6"/>
            <p:cNvSpPr/>
            <p:nvPr/>
          </p:nvSpPr>
          <p:spPr>
            <a:xfrm>
              <a:off x="6067875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81" y="6805"/>
                    <a:pt x="317" y="3244"/>
                    <a:pt x="2366" y="1195"/>
                  </a:cubicBezTo>
                  <a:cubicBezTo>
                    <a:pt x="3037" y="524"/>
                    <a:pt x="3865" y="223"/>
                    <a:pt x="4677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5" y="7036"/>
                    <a:pt x="8219" y="5627"/>
                    <a:pt x="8219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6"/>
            <p:cNvSpPr/>
            <p:nvPr/>
          </p:nvSpPr>
          <p:spPr>
            <a:xfrm>
              <a:off x="6129450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6"/>
            <p:cNvSpPr/>
            <p:nvPr/>
          </p:nvSpPr>
          <p:spPr>
            <a:xfrm>
              <a:off x="61703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4" y="207"/>
                  </a:moveTo>
                  <a:cubicBezTo>
                    <a:pt x="10103" y="207"/>
                    <a:pt x="12724" y="2342"/>
                    <a:pt x="12708" y="5561"/>
                  </a:cubicBezTo>
                  <a:cubicBezTo>
                    <a:pt x="12708" y="8463"/>
                    <a:pt x="10317" y="10829"/>
                    <a:pt x="7391" y="10854"/>
                  </a:cubicBezTo>
                  <a:cubicBezTo>
                    <a:pt x="2659" y="10854"/>
                    <a:pt x="293" y="5122"/>
                    <a:pt x="3635" y="1781"/>
                  </a:cubicBezTo>
                  <a:cubicBezTo>
                    <a:pt x="4722" y="693"/>
                    <a:pt x="6057" y="207"/>
                    <a:pt x="7364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6"/>
            <p:cNvSpPr/>
            <p:nvPr/>
          </p:nvSpPr>
          <p:spPr>
            <a:xfrm>
              <a:off x="6237975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0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489" y="6781"/>
                    <a:pt x="4684" y="6805"/>
                  </a:cubicBezTo>
                  <a:cubicBezTo>
                    <a:pt x="1757" y="6781"/>
                    <a:pt x="294" y="3244"/>
                    <a:pt x="2367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6"/>
            <p:cNvSpPr/>
            <p:nvPr/>
          </p:nvSpPr>
          <p:spPr>
            <a:xfrm>
              <a:off x="629957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6"/>
            <p:cNvSpPr/>
            <p:nvPr/>
          </p:nvSpPr>
          <p:spPr>
            <a:xfrm>
              <a:off x="5830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1" y="10854"/>
                    <a:pt x="7415" y="10854"/>
                  </a:cubicBezTo>
                  <a:cubicBezTo>
                    <a:pt x="2683" y="10854"/>
                    <a:pt x="317" y="5098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6" y="11080"/>
                    <a:pt x="7384" y="11080"/>
                  </a:cubicBezTo>
                  <a:cubicBezTo>
                    <a:pt x="10227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6"/>
            <p:cNvSpPr/>
            <p:nvPr/>
          </p:nvSpPr>
          <p:spPr>
            <a:xfrm>
              <a:off x="58983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7" y="7024"/>
                    <a:pt x="4665" y="7024"/>
                  </a:cubicBezTo>
                  <a:cubicBezTo>
                    <a:pt x="6458" y="7024"/>
                    <a:pt x="8179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6"/>
            <p:cNvSpPr/>
            <p:nvPr/>
          </p:nvSpPr>
          <p:spPr>
            <a:xfrm>
              <a:off x="59599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6"/>
            <p:cNvSpPr/>
            <p:nvPr/>
          </p:nvSpPr>
          <p:spPr>
            <a:xfrm>
              <a:off x="621665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7" y="10876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25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6"/>
            <p:cNvSpPr/>
            <p:nvPr/>
          </p:nvSpPr>
          <p:spPr>
            <a:xfrm>
              <a:off x="6267850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9" y="232"/>
                  </a:moveTo>
                  <a:cubicBezTo>
                    <a:pt x="6415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4" y="232"/>
                    <a:pt x="3489" y="232"/>
                  </a:cubicBezTo>
                  <a:close/>
                  <a:moveTo>
                    <a:pt x="3536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489" y="7036"/>
                  </a:cubicBezTo>
                  <a:cubicBezTo>
                    <a:pt x="6635" y="7036"/>
                    <a:pt x="8196" y="3256"/>
                    <a:pt x="5976" y="1037"/>
                  </a:cubicBezTo>
                  <a:cubicBezTo>
                    <a:pt x="5268" y="320"/>
                    <a:pt x="4395" y="0"/>
                    <a:pt x="35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6"/>
            <p:cNvSpPr/>
            <p:nvPr/>
          </p:nvSpPr>
          <p:spPr>
            <a:xfrm>
              <a:off x="6313600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1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5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8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0" y="660"/>
                    <a:pt x="0" y="1664"/>
                  </a:cubicBezTo>
                  <a:cubicBezTo>
                    <a:pt x="0" y="2591"/>
                    <a:pt x="756" y="3323"/>
                    <a:pt x="1659" y="3323"/>
                  </a:cubicBezTo>
                  <a:cubicBezTo>
                    <a:pt x="3146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6"/>
            <p:cNvSpPr/>
            <p:nvPr/>
          </p:nvSpPr>
          <p:spPr>
            <a:xfrm>
              <a:off x="5877025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6"/>
                    <a:pt x="5576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3" y="11092"/>
                    <a:pt x="12951" y="5141"/>
                    <a:pt x="9463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6"/>
            <p:cNvSpPr/>
            <p:nvPr/>
          </p:nvSpPr>
          <p:spPr>
            <a:xfrm>
              <a:off x="5927625" y="3219075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3513" y="232"/>
                  </a:moveTo>
                  <a:cubicBezTo>
                    <a:pt x="6439" y="232"/>
                    <a:pt x="7903" y="3768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4" y="1720"/>
                    <a:pt x="1708" y="256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0" y="1037"/>
                  </a:cubicBezTo>
                  <a:cubicBezTo>
                    <a:pt x="5284" y="320"/>
                    <a:pt x="4405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6"/>
            <p:cNvSpPr/>
            <p:nvPr/>
          </p:nvSpPr>
          <p:spPr>
            <a:xfrm>
              <a:off x="597397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1" y="225"/>
                    <a:pt x="3585" y="1786"/>
                    <a:pt x="2683" y="2689"/>
                  </a:cubicBezTo>
                  <a:cubicBezTo>
                    <a:pt x="2383" y="2981"/>
                    <a:pt x="2019" y="3112"/>
                    <a:pt x="1665" y="3112"/>
                  </a:cubicBezTo>
                  <a:cubicBezTo>
                    <a:pt x="923" y="3112"/>
                    <a:pt x="220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6" y="3323"/>
                    <a:pt x="3878" y="1542"/>
                    <a:pt x="2829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6"/>
            <p:cNvSpPr/>
            <p:nvPr/>
          </p:nvSpPr>
          <p:spPr>
            <a:xfrm>
              <a:off x="57075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6"/>
            <p:cNvSpPr/>
            <p:nvPr/>
          </p:nvSpPr>
          <p:spPr>
            <a:xfrm>
              <a:off x="5757700" y="22925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529" y="246"/>
                  </a:moveTo>
                  <a:cubicBezTo>
                    <a:pt x="6456" y="246"/>
                    <a:pt x="7919" y="3782"/>
                    <a:pt x="5846" y="5856"/>
                  </a:cubicBezTo>
                  <a:cubicBezTo>
                    <a:pt x="5179" y="6515"/>
                    <a:pt x="4360" y="6811"/>
                    <a:pt x="3556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09"/>
                    <a:pt x="1700" y="246"/>
                    <a:pt x="3529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4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6"/>
            <p:cNvSpPr/>
            <p:nvPr/>
          </p:nvSpPr>
          <p:spPr>
            <a:xfrm>
              <a:off x="58038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6"/>
            <p:cNvSpPr/>
            <p:nvPr/>
          </p:nvSpPr>
          <p:spPr>
            <a:xfrm>
              <a:off x="536787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13" y="220"/>
                  </a:moveTo>
                  <a:cubicBezTo>
                    <a:pt x="10244" y="220"/>
                    <a:pt x="12635" y="5952"/>
                    <a:pt x="9269" y="9293"/>
                  </a:cubicBezTo>
                  <a:cubicBezTo>
                    <a:pt x="8188" y="10382"/>
                    <a:pt x="6858" y="10868"/>
                    <a:pt x="5552" y="10868"/>
                  </a:cubicBezTo>
                  <a:cubicBezTo>
                    <a:pt x="2820" y="10868"/>
                    <a:pt x="196" y="8739"/>
                    <a:pt x="196" y="5537"/>
                  </a:cubicBezTo>
                  <a:cubicBezTo>
                    <a:pt x="220" y="2610"/>
                    <a:pt x="2586" y="245"/>
                    <a:pt x="5513" y="245"/>
                  </a:cubicBezTo>
                  <a:lnTo>
                    <a:pt x="5513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586"/>
                    <a:pt x="2464" y="11074"/>
                    <a:pt x="5513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6"/>
            <p:cNvSpPr/>
            <p:nvPr/>
          </p:nvSpPr>
          <p:spPr>
            <a:xfrm>
              <a:off x="5417875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469" y="246"/>
                  </a:moveTo>
                  <a:cubicBezTo>
                    <a:pt x="3484" y="246"/>
                    <a:pt x="3498" y="246"/>
                    <a:pt x="3513" y="246"/>
                  </a:cubicBezTo>
                  <a:cubicBezTo>
                    <a:pt x="6440" y="246"/>
                    <a:pt x="7903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5" y="5499"/>
                    <a:pt x="245" y="3514"/>
                  </a:cubicBezTo>
                  <a:cubicBezTo>
                    <a:pt x="245" y="1724"/>
                    <a:pt x="1684" y="246"/>
                    <a:pt x="3469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6"/>
            <p:cNvSpPr/>
            <p:nvPr/>
          </p:nvSpPr>
          <p:spPr>
            <a:xfrm>
              <a:off x="54642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48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6"/>
            <p:cNvSpPr/>
            <p:nvPr/>
          </p:nvSpPr>
          <p:spPr>
            <a:xfrm>
              <a:off x="566055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6"/>
            <p:cNvSpPr/>
            <p:nvPr/>
          </p:nvSpPr>
          <p:spPr>
            <a:xfrm>
              <a:off x="5728250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1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6"/>
            <p:cNvSpPr/>
            <p:nvPr/>
          </p:nvSpPr>
          <p:spPr>
            <a:xfrm>
              <a:off x="578982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2" y="211"/>
                  </a:moveTo>
                  <a:cubicBezTo>
                    <a:pt x="2958" y="211"/>
                    <a:pt x="3667" y="784"/>
                    <a:pt x="3683" y="1659"/>
                  </a:cubicBezTo>
                  <a:cubicBezTo>
                    <a:pt x="3683" y="2464"/>
                    <a:pt x="3025" y="3098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0" y="211"/>
                    <a:pt x="2222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6"/>
            <p:cNvSpPr/>
            <p:nvPr/>
          </p:nvSpPr>
          <p:spPr>
            <a:xfrm>
              <a:off x="53203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6"/>
            <p:cNvSpPr/>
            <p:nvPr/>
          </p:nvSpPr>
          <p:spPr>
            <a:xfrm>
              <a:off x="5388625" y="2910850"/>
              <a:ext cx="204875" cy="175925"/>
            </a:xfrm>
            <a:custGeom>
              <a:avLst/>
              <a:gdLst/>
              <a:ahLst/>
              <a:cxnLst/>
              <a:rect l="l" t="t" r="r" b="b"/>
              <a:pathLst>
                <a:path w="8195" h="7037" extrusionOk="0">
                  <a:moveTo>
                    <a:pt x="4671" y="223"/>
                  </a:moveTo>
                  <a:cubicBezTo>
                    <a:pt x="6359" y="223"/>
                    <a:pt x="7975" y="1533"/>
                    <a:pt x="7975" y="3512"/>
                  </a:cubicBezTo>
                  <a:cubicBezTo>
                    <a:pt x="7975" y="5317"/>
                    <a:pt x="6488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1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6"/>
            <p:cNvSpPr/>
            <p:nvPr/>
          </p:nvSpPr>
          <p:spPr>
            <a:xfrm>
              <a:off x="545020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6"/>
            <p:cNvSpPr/>
            <p:nvPr/>
          </p:nvSpPr>
          <p:spPr>
            <a:xfrm>
              <a:off x="54904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63"/>
                    <a:pt x="10341" y="10829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6"/>
            <p:cNvSpPr/>
            <p:nvPr/>
          </p:nvSpPr>
          <p:spPr>
            <a:xfrm>
              <a:off x="555812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6" y="5342"/>
                    <a:pt x="6512" y="6781"/>
                    <a:pt x="4708" y="6805"/>
                  </a:cubicBezTo>
                  <a:cubicBezTo>
                    <a:pt x="1781" y="6805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0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3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6"/>
            <p:cNvSpPr/>
            <p:nvPr/>
          </p:nvSpPr>
          <p:spPr>
            <a:xfrm>
              <a:off x="562032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4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6"/>
            <p:cNvSpPr/>
            <p:nvPr/>
          </p:nvSpPr>
          <p:spPr>
            <a:xfrm>
              <a:off x="5150825" y="2551100"/>
              <a:ext cx="323775" cy="277000"/>
            </a:xfrm>
            <a:custGeom>
              <a:avLst/>
              <a:gdLst/>
              <a:ahLst/>
              <a:cxnLst/>
              <a:rect l="l" t="t" r="r" b="b"/>
              <a:pathLst>
                <a:path w="12951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63"/>
                    <a:pt x="10341" y="10829"/>
                    <a:pt x="7414" y="10854"/>
                  </a:cubicBezTo>
                  <a:cubicBezTo>
                    <a:pt x="2658" y="10854"/>
                    <a:pt x="293" y="5122"/>
                    <a:pt x="3658" y="1756"/>
                  </a:cubicBezTo>
                  <a:cubicBezTo>
                    <a:pt x="4734" y="681"/>
                    <a:pt x="6057" y="199"/>
                    <a:pt x="7357" y="199"/>
                  </a:cubicBezTo>
                  <a:close/>
                  <a:moveTo>
                    <a:pt x="7414" y="0"/>
                  </a:moveTo>
                  <a:cubicBezTo>
                    <a:pt x="2463" y="0"/>
                    <a:pt x="0" y="5951"/>
                    <a:pt x="3463" y="9439"/>
                  </a:cubicBezTo>
                  <a:cubicBezTo>
                    <a:pt x="4596" y="10572"/>
                    <a:pt x="5992" y="11080"/>
                    <a:pt x="7361" y="11080"/>
                  </a:cubicBezTo>
                  <a:cubicBezTo>
                    <a:pt x="10205" y="11080"/>
                    <a:pt x="12934" y="8887"/>
                    <a:pt x="12951" y="5561"/>
                  </a:cubicBezTo>
                  <a:cubicBezTo>
                    <a:pt x="12951" y="2488"/>
                    <a:pt x="10463" y="0"/>
                    <a:pt x="74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6"/>
            <p:cNvSpPr/>
            <p:nvPr/>
          </p:nvSpPr>
          <p:spPr>
            <a:xfrm>
              <a:off x="521850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0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512" y="6781"/>
                    <a:pt x="4707" y="6805"/>
                  </a:cubicBezTo>
                  <a:cubicBezTo>
                    <a:pt x="1756" y="6805"/>
                    <a:pt x="293" y="3244"/>
                    <a:pt x="2366" y="1171"/>
                  </a:cubicBezTo>
                  <a:cubicBezTo>
                    <a:pt x="3041" y="505"/>
                    <a:pt x="3864" y="206"/>
                    <a:pt x="4670" y="206"/>
                  </a:cubicBezTo>
                  <a:close/>
                  <a:moveTo>
                    <a:pt x="4707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1" y="7024"/>
                  </a:cubicBezTo>
                  <a:cubicBezTo>
                    <a:pt x="6481" y="7024"/>
                    <a:pt x="8203" y="5641"/>
                    <a:pt x="8220" y="3537"/>
                  </a:cubicBezTo>
                  <a:cubicBezTo>
                    <a:pt x="8220" y="1586"/>
                    <a:pt x="6634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6"/>
            <p:cNvSpPr/>
            <p:nvPr/>
          </p:nvSpPr>
          <p:spPr>
            <a:xfrm>
              <a:off x="528007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6"/>
            <p:cNvSpPr/>
            <p:nvPr/>
          </p:nvSpPr>
          <p:spPr>
            <a:xfrm>
              <a:off x="5027650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6"/>
            <p:cNvSpPr/>
            <p:nvPr/>
          </p:nvSpPr>
          <p:spPr>
            <a:xfrm>
              <a:off x="5077850" y="22925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85" y="246"/>
                  </a:moveTo>
                  <a:cubicBezTo>
                    <a:pt x="3500" y="246"/>
                    <a:pt x="3514" y="246"/>
                    <a:pt x="3529" y="246"/>
                  </a:cubicBezTo>
                  <a:cubicBezTo>
                    <a:pt x="6456" y="246"/>
                    <a:pt x="7919" y="3782"/>
                    <a:pt x="5846" y="5856"/>
                  </a:cubicBezTo>
                  <a:cubicBezTo>
                    <a:pt x="5178" y="6515"/>
                    <a:pt x="4360" y="6811"/>
                    <a:pt x="3556" y="6811"/>
                  </a:cubicBezTo>
                  <a:cubicBezTo>
                    <a:pt x="1862" y="6811"/>
                    <a:pt x="236" y="5499"/>
                    <a:pt x="236" y="3514"/>
                  </a:cubicBezTo>
                  <a:cubicBezTo>
                    <a:pt x="236" y="1724"/>
                    <a:pt x="1700" y="246"/>
                    <a:pt x="3485" y="246"/>
                  </a:cubicBezTo>
                  <a:close/>
                  <a:moveTo>
                    <a:pt x="3537" y="1"/>
                  </a:moveTo>
                  <a:cubicBezTo>
                    <a:pt x="1729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29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76" y="318"/>
                    <a:pt x="4398" y="1"/>
                    <a:pt x="353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6"/>
            <p:cNvSpPr/>
            <p:nvPr/>
          </p:nvSpPr>
          <p:spPr>
            <a:xfrm>
              <a:off x="51246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48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6"/>
            <p:cNvSpPr/>
            <p:nvPr/>
          </p:nvSpPr>
          <p:spPr>
            <a:xfrm>
              <a:off x="46880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67" y="244"/>
                  </a:moveTo>
                  <a:cubicBezTo>
                    <a:pt x="10278" y="244"/>
                    <a:pt x="12627" y="5959"/>
                    <a:pt x="9293" y="9293"/>
                  </a:cubicBezTo>
                  <a:cubicBezTo>
                    <a:pt x="8209" y="10385"/>
                    <a:pt x="6874" y="10873"/>
                    <a:pt x="5565" y="10873"/>
                  </a:cubicBezTo>
                  <a:cubicBezTo>
                    <a:pt x="2837" y="10873"/>
                    <a:pt x="220" y="8751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6"/>
            <p:cNvSpPr/>
            <p:nvPr/>
          </p:nvSpPr>
          <p:spPr>
            <a:xfrm>
              <a:off x="47386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3" y="246"/>
                  </a:cubicBez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60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6"/>
            <p:cNvSpPr/>
            <p:nvPr/>
          </p:nvSpPr>
          <p:spPr>
            <a:xfrm>
              <a:off x="47849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6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6"/>
            <p:cNvSpPr/>
            <p:nvPr/>
          </p:nvSpPr>
          <p:spPr>
            <a:xfrm>
              <a:off x="48111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0" y="199"/>
                  </a:moveTo>
                  <a:cubicBezTo>
                    <a:pt x="10094" y="199"/>
                    <a:pt x="12725" y="2336"/>
                    <a:pt x="12708" y="5561"/>
                  </a:cubicBezTo>
                  <a:cubicBezTo>
                    <a:pt x="12708" y="8488"/>
                    <a:pt x="10318" y="10854"/>
                    <a:pt x="7391" y="10854"/>
                  </a:cubicBezTo>
                  <a:cubicBezTo>
                    <a:pt x="2659" y="10854"/>
                    <a:pt x="294" y="5122"/>
                    <a:pt x="3635" y="1756"/>
                  </a:cubicBezTo>
                  <a:cubicBezTo>
                    <a:pt x="4719" y="681"/>
                    <a:pt x="6047" y="199"/>
                    <a:pt x="7350" y="199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3" y="11080"/>
                    <a:pt x="7361" y="11080"/>
                  </a:cubicBezTo>
                  <a:cubicBezTo>
                    <a:pt x="10204" y="11080"/>
                    <a:pt x="12927" y="8887"/>
                    <a:pt x="12927" y="5561"/>
                  </a:cubicBezTo>
                  <a:cubicBezTo>
                    <a:pt x="12952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6"/>
            <p:cNvSpPr/>
            <p:nvPr/>
          </p:nvSpPr>
          <p:spPr>
            <a:xfrm>
              <a:off x="487887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17"/>
                    <a:pt x="6488" y="6781"/>
                    <a:pt x="4683" y="6805"/>
                  </a:cubicBezTo>
                  <a:cubicBezTo>
                    <a:pt x="1756" y="6805"/>
                    <a:pt x="268" y="3244"/>
                    <a:pt x="2366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6"/>
            <p:cNvSpPr/>
            <p:nvPr/>
          </p:nvSpPr>
          <p:spPr>
            <a:xfrm>
              <a:off x="49404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6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6"/>
            <p:cNvSpPr/>
            <p:nvPr/>
          </p:nvSpPr>
          <p:spPr>
            <a:xfrm>
              <a:off x="447095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6"/>
            <p:cNvSpPr/>
            <p:nvPr/>
          </p:nvSpPr>
          <p:spPr>
            <a:xfrm>
              <a:off x="45392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3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1" y="5342"/>
                    <a:pt x="6488" y="6805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0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6"/>
            <p:cNvSpPr/>
            <p:nvPr/>
          </p:nvSpPr>
          <p:spPr>
            <a:xfrm>
              <a:off x="46008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800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6"/>
            <p:cNvSpPr/>
            <p:nvPr/>
          </p:nvSpPr>
          <p:spPr>
            <a:xfrm>
              <a:off x="4347775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93" y="220"/>
                    <a:pt x="12659" y="5952"/>
                    <a:pt x="9318" y="9293"/>
                  </a:cubicBezTo>
                  <a:cubicBezTo>
                    <a:pt x="8237" y="10382"/>
                    <a:pt x="6906" y="10868"/>
                    <a:pt x="5601" y="10868"/>
                  </a:cubicBezTo>
                  <a:cubicBezTo>
                    <a:pt x="2869" y="10868"/>
                    <a:pt x="245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25" y="8610"/>
                    <a:pt x="2488" y="11074"/>
                    <a:pt x="5537" y="11074"/>
                  </a:cubicBezTo>
                  <a:cubicBezTo>
                    <a:pt x="10488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6"/>
            <p:cNvSpPr/>
            <p:nvPr/>
          </p:nvSpPr>
          <p:spPr>
            <a:xfrm>
              <a:off x="4398575" y="2292525"/>
              <a:ext cx="205325" cy="175675"/>
            </a:xfrm>
            <a:custGeom>
              <a:avLst/>
              <a:gdLst/>
              <a:ahLst/>
              <a:cxnLst/>
              <a:rect l="l" t="t" r="r" b="b"/>
              <a:pathLst>
                <a:path w="8213" h="7027" extrusionOk="0">
                  <a:moveTo>
                    <a:pt x="3461" y="246"/>
                  </a:moveTo>
                  <a:cubicBezTo>
                    <a:pt x="3476" y="246"/>
                    <a:pt x="3491" y="246"/>
                    <a:pt x="3505" y="246"/>
                  </a:cubicBezTo>
                  <a:cubicBezTo>
                    <a:pt x="6432" y="246"/>
                    <a:pt x="7920" y="3782"/>
                    <a:pt x="5847" y="5856"/>
                  </a:cubicBezTo>
                  <a:cubicBezTo>
                    <a:pt x="5179" y="6515"/>
                    <a:pt x="4360" y="6811"/>
                    <a:pt x="3557" y="6811"/>
                  </a:cubicBezTo>
                  <a:cubicBezTo>
                    <a:pt x="1863" y="6811"/>
                    <a:pt x="237" y="5499"/>
                    <a:pt x="237" y="3514"/>
                  </a:cubicBezTo>
                  <a:cubicBezTo>
                    <a:pt x="237" y="1724"/>
                    <a:pt x="1677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1" y="1399"/>
                    <a:pt x="17" y="3514"/>
                  </a:cubicBezTo>
                  <a:cubicBezTo>
                    <a:pt x="17" y="5465"/>
                    <a:pt x="1578" y="7026"/>
                    <a:pt x="3505" y="7026"/>
                  </a:cubicBezTo>
                  <a:cubicBezTo>
                    <a:pt x="6651" y="7026"/>
                    <a:pt x="8212" y="3246"/>
                    <a:pt x="5993" y="1026"/>
                  </a:cubicBezTo>
                  <a:cubicBezTo>
                    <a:pt x="5285" y="318"/>
                    <a:pt x="4409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6"/>
            <p:cNvSpPr/>
            <p:nvPr/>
          </p:nvSpPr>
          <p:spPr>
            <a:xfrm>
              <a:off x="4444725" y="23387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59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9" y="226"/>
                    <a:pt x="1659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59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6"/>
            <p:cNvSpPr/>
            <p:nvPr/>
          </p:nvSpPr>
          <p:spPr>
            <a:xfrm>
              <a:off x="4008150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6"/>
            <p:cNvSpPr/>
            <p:nvPr/>
          </p:nvSpPr>
          <p:spPr>
            <a:xfrm>
              <a:off x="40587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468" y="246"/>
                  </a:moveTo>
                  <a:cubicBezTo>
                    <a:pt x="3483" y="246"/>
                    <a:pt x="3498" y="246"/>
                    <a:pt x="3512" y="246"/>
                  </a:cubicBezTo>
                  <a:cubicBezTo>
                    <a:pt x="6439" y="246"/>
                    <a:pt x="7902" y="3782"/>
                    <a:pt x="5829" y="5856"/>
                  </a:cubicBezTo>
                  <a:cubicBezTo>
                    <a:pt x="5162" y="6515"/>
                    <a:pt x="4343" y="6811"/>
                    <a:pt x="3539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24"/>
                    <a:pt x="1683" y="246"/>
                    <a:pt x="3468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34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6"/>
            <p:cNvSpPr/>
            <p:nvPr/>
          </p:nvSpPr>
          <p:spPr>
            <a:xfrm>
              <a:off x="410510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4" y="2689"/>
                  </a:cubicBezTo>
                  <a:cubicBezTo>
                    <a:pt x="2392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6"/>
            <p:cNvSpPr/>
            <p:nvPr/>
          </p:nvSpPr>
          <p:spPr>
            <a:xfrm>
              <a:off x="41313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6"/>
            <p:cNvSpPr/>
            <p:nvPr/>
          </p:nvSpPr>
          <p:spPr>
            <a:xfrm>
              <a:off x="419900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293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6"/>
            <p:cNvSpPr/>
            <p:nvPr/>
          </p:nvSpPr>
          <p:spPr>
            <a:xfrm>
              <a:off x="4261200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6"/>
            <p:cNvSpPr/>
            <p:nvPr/>
          </p:nvSpPr>
          <p:spPr>
            <a:xfrm>
              <a:off x="37917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81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59" y="10829"/>
                    <a:pt x="317" y="5098"/>
                    <a:pt x="3683" y="1756"/>
                  </a:cubicBezTo>
                  <a:cubicBezTo>
                    <a:pt x="4759" y="681"/>
                    <a:pt x="6082" y="199"/>
                    <a:pt x="7381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51"/>
                    <a:pt x="3488" y="9439"/>
                  </a:cubicBezTo>
                  <a:cubicBezTo>
                    <a:pt x="4613" y="10572"/>
                    <a:pt x="6003" y="11080"/>
                    <a:pt x="7368" y="11080"/>
                  </a:cubicBezTo>
                  <a:cubicBezTo>
                    <a:pt x="10206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6"/>
            <p:cNvSpPr/>
            <p:nvPr/>
          </p:nvSpPr>
          <p:spPr>
            <a:xfrm>
              <a:off x="3858950" y="2601700"/>
              <a:ext cx="205325" cy="175625"/>
            </a:xfrm>
            <a:custGeom>
              <a:avLst/>
              <a:gdLst/>
              <a:ahLst/>
              <a:cxnLst/>
              <a:rect l="l" t="t" r="r" b="b"/>
              <a:pathLst>
                <a:path w="8213" h="7025" extrusionOk="0">
                  <a:moveTo>
                    <a:pt x="4687" y="206"/>
                  </a:moveTo>
                  <a:cubicBezTo>
                    <a:pt x="6387" y="206"/>
                    <a:pt x="8010" y="1535"/>
                    <a:pt x="7993" y="3537"/>
                  </a:cubicBezTo>
                  <a:cubicBezTo>
                    <a:pt x="7993" y="5342"/>
                    <a:pt x="6530" y="6781"/>
                    <a:pt x="4725" y="6805"/>
                  </a:cubicBezTo>
                  <a:cubicBezTo>
                    <a:pt x="1774" y="6781"/>
                    <a:pt x="310" y="3244"/>
                    <a:pt x="2383" y="1171"/>
                  </a:cubicBezTo>
                  <a:cubicBezTo>
                    <a:pt x="3058" y="505"/>
                    <a:pt x="3881" y="206"/>
                    <a:pt x="4687" y="206"/>
                  </a:cubicBezTo>
                  <a:close/>
                  <a:moveTo>
                    <a:pt x="4695" y="0"/>
                  </a:moveTo>
                  <a:cubicBezTo>
                    <a:pt x="1568" y="0"/>
                    <a:pt x="0" y="3764"/>
                    <a:pt x="2213" y="5976"/>
                  </a:cubicBezTo>
                  <a:cubicBezTo>
                    <a:pt x="2929" y="6700"/>
                    <a:pt x="3813" y="7024"/>
                    <a:pt x="4681" y="7024"/>
                  </a:cubicBezTo>
                  <a:cubicBezTo>
                    <a:pt x="6474" y="7024"/>
                    <a:pt x="8196" y="5641"/>
                    <a:pt x="8213" y="3537"/>
                  </a:cubicBezTo>
                  <a:cubicBezTo>
                    <a:pt x="8213" y="1586"/>
                    <a:pt x="6652" y="1"/>
                    <a:pt x="4725" y="1"/>
                  </a:cubicBezTo>
                  <a:cubicBezTo>
                    <a:pt x="4715" y="0"/>
                    <a:pt x="4705" y="0"/>
                    <a:pt x="46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6"/>
            <p:cNvSpPr/>
            <p:nvPr/>
          </p:nvSpPr>
          <p:spPr>
            <a:xfrm>
              <a:off x="39215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189" y="217"/>
                  </a:moveTo>
                  <a:cubicBezTo>
                    <a:pt x="2936" y="217"/>
                    <a:pt x="3659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69" y="1537"/>
                    <a:pt x="1195" y="634"/>
                  </a:cubicBezTo>
                  <a:cubicBezTo>
                    <a:pt x="1484" y="346"/>
                    <a:pt x="1839" y="217"/>
                    <a:pt x="2189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6" y="3324"/>
                    <a:pt x="2197" y="3324"/>
                  </a:cubicBezTo>
                  <a:cubicBezTo>
                    <a:pt x="3047" y="3324"/>
                    <a:pt x="3862" y="2670"/>
                    <a:pt x="3878" y="1683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6"/>
            <p:cNvSpPr/>
            <p:nvPr/>
          </p:nvSpPr>
          <p:spPr>
            <a:xfrm>
              <a:off x="36685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6"/>
            <p:cNvSpPr/>
            <p:nvPr/>
          </p:nvSpPr>
          <p:spPr>
            <a:xfrm>
              <a:off x="3719125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6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6"/>
            <p:cNvSpPr/>
            <p:nvPr/>
          </p:nvSpPr>
          <p:spPr>
            <a:xfrm>
              <a:off x="37654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2" y="226"/>
                    <a:pt x="3586" y="1787"/>
                    <a:pt x="2683" y="2689"/>
                  </a:cubicBezTo>
                  <a:cubicBezTo>
                    <a:pt x="2391" y="2981"/>
                    <a:pt x="2031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2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6"/>
            <p:cNvSpPr/>
            <p:nvPr/>
          </p:nvSpPr>
          <p:spPr>
            <a:xfrm>
              <a:off x="33289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4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6"/>
            <p:cNvSpPr/>
            <p:nvPr/>
          </p:nvSpPr>
          <p:spPr>
            <a:xfrm>
              <a:off x="33795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3" y="6515"/>
                    <a:pt x="4344" y="6811"/>
                    <a:pt x="3540" y="6811"/>
                  </a:cubicBezTo>
                  <a:cubicBezTo>
                    <a:pt x="1847" y="6811"/>
                    <a:pt x="220" y="5499"/>
                    <a:pt x="220" y="3514"/>
                  </a:cubicBezTo>
                  <a:cubicBezTo>
                    <a:pt x="220" y="1709"/>
                    <a:pt x="1684" y="246"/>
                    <a:pt x="3513" y="246"/>
                  </a:cubicBezTo>
                  <a:close/>
                  <a:moveTo>
                    <a:pt x="3545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2" y="7026"/>
                    <a:pt x="3513" y="7026"/>
                  </a:cubicBezTo>
                  <a:cubicBezTo>
                    <a:pt x="6635" y="7026"/>
                    <a:pt x="8196" y="3246"/>
                    <a:pt x="6001" y="1026"/>
                  </a:cubicBezTo>
                  <a:cubicBezTo>
                    <a:pt x="5285" y="318"/>
                    <a:pt x="4406" y="1"/>
                    <a:pt x="354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6"/>
            <p:cNvSpPr/>
            <p:nvPr/>
          </p:nvSpPr>
          <p:spPr>
            <a:xfrm>
              <a:off x="342525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1" y="226"/>
                    <a:pt x="3610" y="1787"/>
                    <a:pt x="2707" y="2689"/>
                  </a:cubicBezTo>
                  <a:cubicBezTo>
                    <a:pt x="2407" y="2981"/>
                    <a:pt x="2044" y="3113"/>
                    <a:pt x="1689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44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6" y="3324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6"/>
            <p:cNvSpPr/>
            <p:nvPr/>
          </p:nvSpPr>
          <p:spPr>
            <a:xfrm>
              <a:off x="3452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49" y="199"/>
                  </a:moveTo>
                  <a:cubicBezTo>
                    <a:pt x="10094" y="199"/>
                    <a:pt x="12724" y="2336"/>
                    <a:pt x="12707" y="5561"/>
                  </a:cubicBezTo>
                  <a:cubicBezTo>
                    <a:pt x="12707" y="8488"/>
                    <a:pt x="10317" y="10854"/>
                    <a:pt x="7390" y="10854"/>
                  </a:cubicBezTo>
                  <a:cubicBezTo>
                    <a:pt x="2659" y="10854"/>
                    <a:pt x="293" y="5122"/>
                    <a:pt x="3634" y="1756"/>
                  </a:cubicBezTo>
                  <a:cubicBezTo>
                    <a:pt x="4718" y="681"/>
                    <a:pt x="6046" y="199"/>
                    <a:pt x="7349" y="199"/>
                  </a:cubicBezTo>
                  <a:close/>
                  <a:moveTo>
                    <a:pt x="7390" y="0"/>
                  </a:moveTo>
                  <a:cubicBezTo>
                    <a:pt x="2464" y="0"/>
                    <a:pt x="0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51" y="2488"/>
                    <a:pt x="10463" y="0"/>
                    <a:pt x="73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6"/>
            <p:cNvSpPr/>
            <p:nvPr/>
          </p:nvSpPr>
          <p:spPr>
            <a:xfrm>
              <a:off x="3519750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7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5" y="5641"/>
                    <a:pt x="8195" y="3537"/>
                  </a:cubicBezTo>
                  <a:cubicBezTo>
                    <a:pt x="8195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6"/>
            <p:cNvSpPr/>
            <p:nvPr/>
          </p:nvSpPr>
          <p:spPr>
            <a:xfrm>
              <a:off x="3581325" y="26480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8" y="3098"/>
                    <a:pt x="294" y="1537"/>
                    <a:pt x="1220" y="634"/>
                  </a:cubicBezTo>
                  <a:cubicBezTo>
                    <a:pt x="1509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1" y="3324"/>
                  </a:cubicBezTo>
                  <a:cubicBezTo>
                    <a:pt x="3061" y="3324"/>
                    <a:pt x="3887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6"/>
            <p:cNvSpPr/>
            <p:nvPr/>
          </p:nvSpPr>
          <p:spPr>
            <a:xfrm>
              <a:off x="31118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9" y="199"/>
                    <a:pt x="12749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84" y="10854"/>
                    <a:pt x="318" y="5122"/>
                    <a:pt x="3659" y="1756"/>
                  </a:cubicBezTo>
                  <a:cubicBezTo>
                    <a:pt x="4743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9" y="0"/>
                    <a:pt x="1" y="5951"/>
                    <a:pt x="3489" y="9439"/>
                  </a:cubicBezTo>
                  <a:cubicBezTo>
                    <a:pt x="4622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6"/>
            <p:cNvSpPr/>
            <p:nvPr/>
          </p:nvSpPr>
          <p:spPr>
            <a:xfrm>
              <a:off x="317952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2" y="206"/>
                    <a:pt x="8000" y="1535"/>
                    <a:pt x="8000" y="3537"/>
                  </a:cubicBezTo>
                  <a:cubicBezTo>
                    <a:pt x="7975" y="5342"/>
                    <a:pt x="6512" y="6781"/>
                    <a:pt x="4707" y="6805"/>
                  </a:cubicBezTo>
                  <a:cubicBezTo>
                    <a:pt x="1780" y="6781"/>
                    <a:pt x="317" y="3244"/>
                    <a:pt x="2390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7" y="1"/>
                  </a:moveTo>
                  <a:cubicBezTo>
                    <a:pt x="1585" y="1"/>
                    <a:pt x="0" y="3781"/>
                    <a:pt x="2219" y="5976"/>
                  </a:cubicBezTo>
                  <a:cubicBezTo>
                    <a:pt x="2936" y="6700"/>
                    <a:pt x="3820" y="7024"/>
                    <a:pt x="4688" y="7024"/>
                  </a:cubicBezTo>
                  <a:cubicBezTo>
                    <a:pt x="6481" y="7024"/>
                    <a:pt x="8203" y="5641"/>
                    <a:pt x="8219" y="3537"/>
                  </a:cubicBezTo>
                  <a:cubicBezTo>
                    <a:pt x="8219" y="1586"/>
                    <a:pt x="6658" y="1"/>
                    <a:pt x="47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6"/>
            <p:cNvSpPr/>
            <p:nvPr/>
          </p:nvSpPr>
          <p:spPr>
            <a:xfrm>
              <a:off x="3241700" y="2648050"/>
              <a:ext cx="97600" cy="83100"/>
            </a:xfrm>
            <a:custGeom>
              <a:avLst/>
              <a:gdLst/>
              <a:ahLst/>
              <a:cxnLst/>
              <a:rect l="l" t="t" r="r" b="b"/>
              <a:pathLst>
                <a:path w="3904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1" y="3098"/>
                    <a:pt x="2220" y="3098"/>
                  </a:cubicBezTo>
                  <a:cubicBezTo>
                    <a:pt x="928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50" y="2829"/>
                  </a:cubicBezTo>
                  <a:cubicBezTo>
                    <a:pt x="1383" y="3171"/>
                    <a:pt x="1800" y="3324"/>
                    <a:pt x="2210" y="3324"/>
                  </a:cubicBezTo>
                  <a:cubicBezTo>
                    <a:pt x="3058" y="3324"/>
                    <a:pt x="3879" y="2670"/>
                    <a:pt x="3879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6"/>
            <p:cNvSpPr/>
            <p:nvPr/>
          </p:nvSpPr>
          <p:spPr>
            <a:xfrm>
              <a:off x="2988675" y="2241950"/>
              <a:ext cx="323775" cy="276850"/>
            </a:xfrm>
            <a:custGeom>
              <a:avLst/>
              <a:gdLst/>
              <a:ahLst/>
              <a:cxnLst/>
              <a:rect l="l" t="t" r="r" b="b"/>
              <a:pathLst>
                <a:path w="12951" h="11074" extrusionOk="0">
                  <a:moveTo>
                    <a:pt x="5537" y="220"/>
                  </a:moveTo>
                  <a:cubicBezTo>
                    <a:pt x="10268" y="220"/>
                    <a:pt x="12658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24" y="8610"/>
                    <a:pt x="2488" y="11074"/>
                    <a:pt x="5537" y="11074"/>
                  </a:cubicBezTo>
                  <a:cubicBezTo>
                    <a:pt x="10488" y="11074"/>
                    <a:pt x="12951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6"/>
            <p:cNvSpPr/>
            <p:nvPr/>
          </p:nvSpPr>
          <p:spPr>
            <a:xfrm>
              <a:off x="303927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39" y="246"/>
                    <a:pt x="7927" y="3782"/>
                    <a:pt x="5854" y="5856"/>
                  </a:cubicBezTo>
                  <a:cubicBezTo>
                    <a:pt x="5187" y="6515"/>
                    <a:pt x="4368" y="6811"/>
                    <a:pt x="3564" y="6811"/>
                  </a:cubicBezTo>
                  <a:cubicBezTo>
                    <a:pt x="1871" y="6811"/>
                    <a:pt x="244" y="5499"/>
                    <a:pt x="244" y="3514"/>
                  </a:cubicBezTo>
                  <a:cubicBezTo>
                    <a:pt x="244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6"/>
            <p:cNvSpPr/>
            <p:nvPr/>
          </p:nvSpPr>
          <p:spPr>
            <a:xfrm>
              <a:off x="30856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5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6" y="3348"/>
                    <a:pt x="3902" y="1543"/>
                    <a:pt x="2854" y="494"/>
                  </a:cubicBezTo>
                  <a:cubicBezTo>
                    <a:pt x="2513" y="154"/>
                    <a:pt x="2092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6"/>
            <p:cNvSpPr/>
            <p:nvPr/>
          </p:nvSpPr>
          <p:spPr>
            <a:xfrm>
              <a:off x="264902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13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3" y="0"/>
                    <a:pt x="1" y="2205"/>
                    <a:pt x="1" y="5537"/>
                  </a:cubicBezTo>
                  <a:cubicBezTo>
                    <a:pt x="1" y="8610"/>
                    <a:pt x="2489" y="11074"/>
                    <a:pt x="5537" y="11074"/>
                  </a:cubicBezTo>
                  <a:cubicBezTo>
                    <a:pt x="10464" y="11074"/>
                    <a:pt x="12928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6"/>
            <p:cNvSpPr/>
            <p:nvPr/>
          </p:nvSpPr>
          <p:spPr>
            <a:xfrm>
              <a:off x="2699850" y="2292525"/>
              <a:ext cx="205300" cy="175675"/>
            </a:xfrm>
            <a:custGeom>
              <a:avLst/>
              <a:gdLst/>
              <a:ahLst/>
              <a:cxnLst/>
              <a:rect l="l" t="t" r="r" b="b"/>
              <a:pathLst>
                <a:path w="8212" h="7027" extrusionOk="0">
                  <a:moveTo>
                    <a:pt x="3461" y="246"/>
                  </a:moveTo>
                  <a:cubicBezTo>
                    <a:pt x="3475" y="246"/>
                    <a:pt x="3490" y="246"/>
                    <a:pt x="3504" y="246"/>
                  </a:cubicBezTo>
                  <a:cubicBezTo>
                    <a:pt x="6431" y="246"/>
                    <a:pt x="7895" y="3782"/>
                    <a:pt x="5821" y="5856"/>
                  </a:cubicBezTo>
                  <a:cubicBezTo>
                    <a:pt x="5162" y="6515"/>
                    <a:pt x="4346" y="6811"/>
                    <a:pt x="3542" y="6811"/>
                  </a:cubicBezTo>
                  <a:cubicBezTo>
                    <a:pt x="1849" y="6811"/>
                    <a:pt x="212" y="5499"/>
                    <a:pt x="212" y="3514"/>
                  </a:cubicBezTo>
                  <a:cubicBezTo>
                    <a:pt x="212" y="1724"/>
                    <a:pt x="1676" y="246"/>
                    <a:pt x="3461" y="246"/>
                  </a:cubicBezTo>
                  <a:close/>
                  <a:moveTo>
                    <a:pt x="3548" y="1"/>
                  </a:moveTo>
                  <a:cubicBezTo>
                    <a:pt x="1741" y="1"/>
                    <a:pt x="0" y="1399"/>
                    <a:pt x="17" y="3514"/>
                  </a:cubicBezTo>
                  <a:cubicBezTo>
                    <a:pt x="17" y="5465"/>
                    <a:pt x="1578" y="7026"/>
                    <a:pt x="3504" y="7026"/>
                  </a:cubicBezTo>
                  <a:cubicBezTo>
                    <a:pt x="6651" y="7026"/>
                    <a:pt x="8212" y="3246"/>
                    <a:pt x="5992" y="1026"/>
                  </a:cubicBezTo>
                  <a:cubicBezTo>
                    <a:pt x="5284" y="318"/>
                    <a:pt x="4408" y="1"/>
                    <a:pt x="354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6"/>
            <p:cNvSpPr/>
            <p:nvPr/>
          </p:nvSpPr>
          <p:spPr>
            <a:xfrm>
              <a:off x="2745375" y="2338900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1683" y="220"/>
                  </a:moveTo>
                  <a:cubicBezTo>
                    <a:pt x="2976" y="220"/>
                    <a:pt x="3610" y="1781"/>
                    <a:pt x="2708" y="2683"/>
                  </a:cubicBezTo>
                  <a:cubicBezTo>
                    <a:pt x="2416" y="2975"/>
                    <a:pt x="2055" y="3107"/>
                    <a:pt x="1700" y="3107"/>
                  </a:cubicBezTo>
                  <a:cubicBezTo>
                    <a:pt x="959" y="3107"/>
                    <a:pt x="244" y="2534"/>
                    <a:pt x="244" y="1659"/>
                  </a:cubicBezTo>
                  <a:cubicBezTo>
                    <a:pt x="244" y="879"/>
                    <a:pt x="879" y="220"/>
                    <a:pt x="1683" y="220"/>
                  </a:cubicBezTo>
                  <a:close/>
                  <a:moveTo>
                    <a:pt x="1697" y="0"/>
                  </a:moveTo>
                  <a:cubicBezTo>
                    <a:pt x="843" y="0"/>
                    <a:pt x="25" y="667"/>
                    <a:pt x="25" y="1659"/>
                  </a:cubicBezTo>
                  <a:cubicBezTo>
                    <a:pt x="1" y="2586"/>
                    <a:pt x="757" y="3342"/>
                    <a:pt x="1683" y="3342"/>
                  </a:cubicBezTo>
                  <a:cubicBezTo>
                    <a:pt x="3171" y="3318"/>
                    <a:pt x="3903" y="1537"/>
                    <a:pt x="2854" y="488"/>
                  </a:cubicBezTo>
                  <a:cubicBezTo>
                    <a:pt x="2516" y="151"/>
                    <a:pt x="2103" y="0"/>
                    <a:pt x="169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6"/>
            <p:cNvSpPr/>
            <p:nvPr/>
          </p:nvSpPr>
          <p:spPr>
            <a:xfrm>
              <a:off x="27722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8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63"/>
                    <a:pt x="10342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8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51"/>
                    <a:pt x="3488" y="9439"/>
                  </a:cubicBezTo>
                  <a:cubicBezTo>
                    <a:pt x="4621" y="10572"/>
                    <a:pt x="6014" y="11080"/>
                    <a:pt x="7380" y="11080"/>
                  </a:cubicBezTo>
                  <a:cubicBezTo>
                    <a:pt x="10217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6"/>
            <p:cNvSpPr/>
            <p:nvPr/>
          </p:nvSpPr>
          <p:spPr>
            <a:xfrm>
              <a:off x="2839875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8" y="206"/>
                  </a:moveTo>
                  <a:cubicBezTo>
                    <a:pt x="6370" y="206"/>
                    <a:pt x="7993" y="1535"/>
                    <a:pt x="7976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57" y="6805"/>
                    <a:pt x="294" y="3244"/>
                    <a:pt x="2391" y="1171"/>
                  </a:cubicBezTo>
                  <a:cubicBezTo>
                    <a:pt x="3058" y="505"/>
                    <a:pt x="3876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6"/>
            <p:cNvSpPr/>
            <p:nvPr/>
          </p:nvSpPr>
          <p:spPr>
            <a:xfrm>
              <a:off x="29020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0" y="217"/>
                  </a:moveTo>
                  <a:cubicBezTo>
                    <a:pt x="2947" y="217"/>
                    <a:pt x="3659" y="803"/>
                    <a:pt x="3659" y="1683"/>
                  </a:cubicBezTo>
                  <a:cubicBezTo>
                    <a:pt x="3635" y="2464"/>
                    <a:pt x="3001" y="3098"/>
                    <a:pt x="2220" y="3098"/>
                  </a:cubicBezTo>
                  <a:cubicBezTo>
                    <a:pt x="928" y="3098"/>
                    <a:pt x="269" y="1537"/>
                    <a:pt x="1196" y="634"/>
                  </a:cubicBezTo>
                  <a:cubicBezTo>
                    <a:pt x="1492" y="346"/>
                    <a:pt x="1850" y="217"/>
                    <a:pt x="2200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781"/>
                    <a:pt x="1025" y="2829"/>
                  </a:cubicBezTo>
                  <a:cubicBezTo>
                    <a:pt x="1367" y="3171"/>
                    <a:pt x="1786" y="3324"/>
                    <a:pt x="2197" y="3324"/>
                  </a:cubicBezTo>
                  <a:cubicBezTo>
                    <a:pt x="3048" y="3324"/>
                    <a:pt x="3862" y="2670"/>
                    <a:pt x="3879" y="1683"/>
                  </a:cubicBezTo>
                  <a:cubicBezTo>
                    <a:pt x="3879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6"/>
            <p:cNvSpPr/>
            <p:nvPr/>
          </p:nvSpPr>
          <p:spPr>
            <a:xfrm>
              <a:off x="24325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7" y="199"/>
                  </a:moveTo>
                  <a:cubicBezTo>
                    <a:pt x="10094" y="199"/>
                    <a:pt x="12724" y="2336"/>
                    <a:pt x="12708" y="5561"/>
                  </a:cubicBezTo>
                  <a:cubicBezTo>
                    <a:pt x="12708" y="8463"/>
                    <a:pt x="10317" y="10829"/>
                    <a:pt x="7415" y="10854"/>
                  </a:cubicBezTo>
                  <a:cubicBezTo>
                    <a:pt x="2659" y="10854"/>
                    <a:pt x="293" y="5122"/>
                    <a:pt x="3659" y="1756"/>
                  </a:cubicBezTo>
                  <a:cubicBezTo>
                    <a:pt x="4735" y="681"/>
                    <a:pt x="6058" y="199"/>
                    <a:pt x="7357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8" y="9439"/>
                  </a:cubicBezTo>
                  <a:cubicBezTo>
                    <a:pt x="4613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6"/>
            <p:cNvSpPr/>
            <p:nvPr/>
          </p:nvSpPr>
          <p:spPr>
            <a:xfrm>
              <a:off x="2500250" y="2601700"/>
              <a:ext cx="205525" cy="175625"/>
            </a:xfrm>
            <a:custGeom>
              <a:avLst/>
              <a:gdLst/>
              <a:ahLst/>
              <a:cxnLst/>
              <a:rect l="l" t="t" r="r" b="b"/>
              <a:pathLst>
                <a:path w="8221" h="7025" extrusionOk="0">
                  <a:moveTo>
                    <a:pt x="4679" y="206"/>
                  </a:moveTo>
                  <a:cubicBezTo>
                    <a:pt x="6373" y="206"/>
                    <a:pt x="8001" y="1535"/>
                    <a:pt x="8001" y="3537"/>
                  </a:cubicBezTo>
                  <a:cubicBezTo>
                    <a:pt x="7976" y="5342"/>
                    <a:pt x="6513" y="6805"/>
                    <a:pt x="4708" y="6805"/>
                  </a:cubicBezTo>
                  <a:cubicBezTo>
                    <a:pt x="1757" y="6781"/>
                    <a:pt x="318" y="3244"/>
                    <a:pt x="2391" y="1171"/>
                  </a:cubicBezTo>
                  <a:cubicBezTo>
                    <a:pt x="3058" y="505"/>
                    <a:pt x="3876" y="206"/>
                    <a:pt x="4679" y="206"/>
                  </a:cubicBezTo>
                  <a:close/>
                  <a:moveTo>
                    <a:pt x="4708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20" y="6700"/>
                    <a:pt x="3810" y="7024"/>
                    <a:pt x="4681" y="7024"/>
                  </a:cubicBezTo>
                  <a:cubicBezTo>
                    <a:pt x="6480" y="7024"/>
                    <a:pt x="8196" y="5641"/>
                    <a:pt x="8196" y="3537"/>
                  </a:cubicBezTo>
                  <a:cubicBezTo>
                    <a:pt x="8220" y="1586"/>
                    <a:pt x="6635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6"/>
            <p:cNvSpPr/>
            <p:nvPr/>
          </p:nvSpPr>
          <p:spPr>
            <a:xfrm>
              <a:off x="25618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60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1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44" y="0"/>
                  </a:moveTo>
                  <a:cubicBezTo>
                    <a:pt x="756" y="0"/>
                    <a:pt x="0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1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6"/>
            <p:cNvSpPr/>
            <p:nvPr/>
          </p:nvSpPr>
          <p:spPr>
            <a:xfrm>
              <a:off x="2309400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67" y="244"/>
                  </a:moveTo>
                  <a:cubicBezTo>
                    <a:pt x="10279" y="244"/>
                    <a:pt x="12628" y="5959"/>
                    <a:pt x="9293" y="9293"/>
                  </a:cubicBezTo>
                  <a:cubicBezTo>
                    <a:pt x="8210" y="10385"/>
                    <a:pt x="6875" y="10873"/>
                    <a:pt x="5566" y="10873"/>
                  </a:cubicBezTo>
                  <a:cubicBezTo>
                    <a:pt x="2838" y="10873"/>
                    <a:pt x="220" y="8751"/>
                    <a:pt x="220" y="5537"/>
                  </a:cubicBezTo>
                  <a:cubicBezTo>
                    <a:pt x="220" y="2610"/>
                    <a:pt x="2611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6"/>
            <p:cNvSpPr/>
            <p:nvPr/>
          </p:nvSpPr>
          <p:spPr>
            <a:xfrm>
              <a:off x="2360025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6"/>
            <p:cNvSpPr/>
            <p:nvPr/>
          </p:nvSpPr>
          <p:spPr>
            <a:xfrm>
              <a:off x="2406350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28" y="226"/>
                    <a:pt x="3586" y="1787"/>
                    <a:pt x="2684" y="2689"/>
                  </a:cubicBezTo>
                  <a:cubicBezTo>
                    <a:pt x="2384" y="2981"/>
                    <a:pt x="2020" y="3113"/>
                    <a:pt x="1665" y="3113"/>
                  </a:cubicBezTo>
                  <a:cubicBezTo>
                    <a:pt x="923" y="3113"/>
                    <a:pt x="220" y="2540"/>
                    <a:pt x="220" y="1665"/>
                  </a:cubicBezTo>
                  <a:cubicBezTo>
                    <a:pt x="220" y="885"/>
                    <a:pt x="855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1" y="661"/>
                    <a:pt x="1" y="1665"/>
                  </a:cubicBezTo>
                  <a:cubicBezTo>
                    <a:pt x="1" y="2592"/>
                    <a:pt x="733" y="3324"/>
                    <a:pt x="1659" y="3348"/>
                  </a:cubicBezTo>
                  <a:cubicBezTo>
                    <a:pt x="3147" y="3348"/>
                    <a:pt x="3879" y="1543"/>
                    <a:pt x="2830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6"/>
            <p:cNvSpPr/>
            <p:nvPr/>
          </p:nvSpPr>
          <p:spPr>
            <a:xfrm>
              <a:off x="1969775" y="2241950"/>
              <a:ext cx="323200" cy="276850"/>
            </a:xfrm>
            <a:custGeom>
              <a:avLst/>
              <a:gdLst/>
              <a:ahLst/>
              <a:cxnLst/>
              <a:rect l="l" t="t" r="r" b="b"/>
              <a:pathLst>
                <a:path w="12928" h="11074" extrusionOk="0">
                  <a:moveTo>
                    <a:pt x="5537" y="220"/>
                  </a:moveTo>
                  <a:cubicBezTo>
                    <a:pt x="10269" y="220"/>
                    <a:pt x="12635" y="5952"/>
                    <a:pt x="9293" y="9293"/>
                  </a:cubicBezTo>
                  <a:cubicBezTo>
                    <a:pt x="8205" y="10382"/>
                    <a:pt x="6871" y="10868"/>
                    <a:pt x="5565" y="10868"/>
                  </a:cubicBezTo>
                  <a:cubicBezTo>
                    <a:pt x="2833" y="10868"/>
                    <a:pt x="220" y="8739"/>
                    <a:pt x="220" y="5537"/>
                  </a:cubicBezTo>
                  <a:cubicBezTo>
                    <a:pt x="220" y="2610"/>
                    <a:pt x="2586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1" y="2205"/>
                    <a:pt x="1" y="5537"/>
                  </a:cubicBezTo>
                  <a:cubicBezTo>
                    <a:pt x="1" y="8610"/>
                    <a:pt x="2464" y="11074"/>
                    <a:pt x="5537" y="11074"/>
                  </a:cubicBezTo>
                  <a:cubicBezTo>
                    <a:pt x="10464" y="11074"/>
                    <a:pt x="12927" y="5122"/>
                    <a:pt x="9440" y="1635"/>
                  </a:cubicBezTo>
                  <a:cubicBezTo>
                    <a:pt x="8311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6"/>
            <p:cNvSpPr/>
            <p:nvPr/>
          </p:nvSpPr>
          <p:spPr>
            <a:xfrm>
              <a:off x="20204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42" y="246"/>
                  </a:moveTo>
                  <a:cubicBezTo>
                    <a:pt x="6449" y="246"/>
                    <a:pt x="7895" y="3789"/>
                    <a:pt x="5829" y="5831"/>
                  </a:cubicBezTo>
                  <a:cubicBezTo>
                    <a:pt x="5158" y="6502"/>
                    <a:pt x="4333" y="6803"/>
                    <a:pt x="3525" y="6803"/>
                  </a:cubicBezTo>
                  <a:cubicBezTo>
                    <a:pt x="1837" y="6803"/>
                    <a:pt x="220" y="5493"/>
                    <a:pt x="220" y="3514"/>
                  </a:cubicBezTo>
                  <a:cubicBezTo>
                    <a:pt x="220" y="1709"/>
                    <a:pt x="1683" y="246"/>
                    <a:pt x="3512" y="246"/>
                  </a:cubicBezTo>
                  <a:cubicBezTo>
                    <a:pt x="3522" y="246"/>
                    <a:pt x="3532" y="246"/>
                    <a:pt x="3542" y="246"/>
                  </a:cubicBezTo>
                  <a:close/>
                  <a:moveTo>
                    <a:pt x="3536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2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7" y="318"/>
                    <a:pt x="4394" y="1"/>
                    <a:pt x="353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6"/>
            <p:cNvSpPr/>
            <p:nvPr/>
          </p:nvSpPr>
          <p:spPr>
            <a:xfrm>
              <a:off x="2066125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83" y="226"/>
                  </a:moveTo>
                  <a:cubicBezTo>
                    <a:pt x="2952" y="226"/>
                    <a:pt x="3610" y="1787"/>
                    <a:pt x="2683" y="2689"/>
                  </a:cubicBezTo>
                  <a:cubicBezTo>
                    <a:pt x="2391" y="2981"/>
                    <a:pt x="2033" y="3113"/>
                    <a:pt x="1682" y="3113"/>
                  </a:cubicBezTo>
                  <a:cubicBezTo>
                    <a:pt x="947" y="3113"/>
                    <a:pt x="244" y="2540"/>
                    <a:pt x="244" y="1665"/>
                  </a:cubicBezTo>
                  <a:cubicBezTo>
                    <a:pt x="220" y="885"/>
                    <a:pt x="878" y="226"/>
                    <a:pt x="1683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83" y="3348"/>
                  </a:cubicBezTo>
                  <a:cubicBezTo>
                    <a:pt x="3147" y="3348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6"/>
            <p:cNvSpPr/>
            <p:nvPr/>
          </p:nvSpPr>
          <p:spPr>
            <a:xfrm>
              <a:off x="19228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2" y="217"/>
                  </a:moveTo>
                  <a:cubicBezTo>
                    <a:pt x="10095" y="217"/>
                    <a:pt x="12708" y="2335"/>
                    <a:pt x="12708" y="5537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3" y="5147"/>
                    <a:pt x="3635" y="1781"/>
                  </a:cubicBezTo>
                  <a:cubicBezTo>
                    <a:pt x="4723" y="700"/>
                    <a:pt x="6056" y="217"/>
                    <a:pt x="7362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76"/>
                    <a:pt x="3489" y="9464"/>
                  </a:cubicBezTo>
                  <a:cubicBezTo>
                    <a:pt x="4617" y="10592"/>
                    <a:pt x="6005" y="11097"/>
                    <a:pt x="7368" y="11097"/>
                  </a:cubicBezTo>
                  <a:cubicBezTo>
                    <a:pt x="10217" y="11097"/>
                    <a:pt x="12952" y="8886"/>
                    <a:pt x="12952" y="5537"/>
                  </a:cubicBezTo>
                  <a:cubicBezTo>
                    <a:pt x="12927" y="2488"/>
                    <a:pt x="10464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6"/>
            <p:cNvSpPr/>
            <p:nvPr/>
          </p:nvSpPr>
          <p:spPr>
            <a:xfrm>
              <a:off x="1990525" y="2910850"/>
              <a:ext cx="205300" cy="175925"/>
            </a:xfrm>
            <a:custGeom>
              <a:avLst/>
              <a:gdLst/>
              <a:ahLst/>
              <a:cxnLst/>
              <a:rect l="l" t="t" r="r" b="b"/>
              <a:pathLst>
                <a:path w="8212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7" y="6780"/>
                  </a:cubicBezTo>
                  <a:lnTo>
                    <a:pt x="4707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7" y="524"/>
                    <a:pt x="3862" y="223"/>
                    <a:pt x="4671" y="223"/>
                  </a:cubicBezTo>
                  <a:close/>
                  <a:moveTo>
                    <a:pt x="4707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4" y="7036"/>
                    <a:pt x="4665" y="7036"/>
                  </a:cubicBezTo>
                  <a:cubicBezTo>
                    <a:pt x="6472" y="7036"/>
                    <a:pt x="8212" y="5627"/>
                    <a:pt x="8195" y="3512"/>
                  </a:cubicBezTo>
                  <a:cubicBezTo>
                    <a:pt x="8195" y="1561"/>
                    <a:pt x="6634" y="0"/>
                    <a:pt x="47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6"/>
            <p:cNvSpPr/>
            <p:nvPr/>
          </p:nvSpPr>
          <p:spPr>
            <a:xfrm>
              <a:off x="2052100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28" y="211"/>
                  </a:moveTo>
                  <a:cubicBezTo>
                    <a:pt x="2969" y="211"/>
                    <a:pt x="3683" y="784"/>
                    <a:pt x="3683" y="1659"/>
                  </a:cubicBezTo>
                  <a:cubicBezTo>
                    <a:pt x="3683" y="2464"/>
                    <a:pt x="3025" y="3122"/>
                    <a:pt x="2244" y="3122"/>
                  </a:cubicBezTo>
                  <a:lnTo>
                    <a:pt x="2244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4" y="0"/>
                  </a:moveTo>
                  <a:cubicBezTo>
                    <a:pt x="757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6"/>
            <p:cNvSpPr/>
            <p:nvPr/>
          </p:nvSpPr>
          <p:spPr>
            <a:xfrm>
              <a:off x="2092950" y="2551100"/>
              <a:ext cx="323200" cy="277000"/>
            </a:xfrm>
            <a:custGeom>
              <a:avLst/>
              <a:gdLst/>
              <a:ahLst/>
              <a:cxnLst/>
              <a:rect l="l" t="t" r="r" b="b"/>
              <a:pathLst>
                <a:path w="12928" h="11080" extrusionOk="0">
                  <a:moveTo>
                    <a:pt x="7348" y="207"/>
                  </a:moveTo>
                  <a:cubicBezTo>
                    <a:pt x="10082" y="207"/>
                    <a:pt x="12708" y="2342"/>
                    <a:pt x="12708" y="5561"/>
                  </a:cubicBezTo>
                  <a:cubicBezTo>
                    <a:pt x="12683" y="8463"/>
                    <a:pt x="10317" y="10829"/>
                    <a:pt x="7391" y="10854"/>
                  </a:cubicBezTo>
                  <a:cubicBezTo>
                    <a:pt x="2659" y="10854"/>
                    <a:pt x="269" y="5122"/>
                    <a:pt x="3635" y="1781"/>
                  </a:cubicBezTo>
                  <a:cubicBezTo>
                    <a:pt x="4714" y="693"/>
                    <a:pt x="6044" y="207"/>
                    <a:pt x="7348" y="207"/>
                  </a:cubicBezTo>
                  <a:close/>
                  <a:moveTo>
                    <a:pt x="7391" y="0"/>
                  </a:moveTo>
                  <a:cubicBezTo>
                    <a:pt x="2464" y="0"/>
                    <a:pt x="1" y="5951"/>
                    <a:pt x="3464" y="9439"/>
                  </a:cubicBezTo>
                  <a:cubicBezTo>
                    <a:pt x="4597" y="10572"/>
                    <a:pt x="5992" y="11080"/>
                    <a:pt x="7360" y="11080"/>
                  </a:cubicBezTo>
                  <a:cubicBezTo>
                    <a:pt x="10203" y="11080"/>
                    <a:pt x="12927" y="8887"/>
                    <a:pt x="12927" y="5561"/>
                  </a:cubicBezTo>
                  <a:cubicBezTo>
                    <a:pt x="12927" y="2488"/>
                    <a:pt x="10464" y="0"/>
                    <a:pt x="73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6"/>
            <p:cNvSpPr/>
            <p:nvPr/>
          </p:nvSpPr>
          <p:spPr>
            <a:xfrm>
              <a:off x="2160625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9" y="206"/>
                    <a:pt x="7993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57" y="6781"/>
                    <a:pt x="293" y="3244"/>
                    <a:pt x="2367" y="1171"/>
                  </a:cubicBezTo>
                  <a:cubicBezTo>
                    <a:pt x="3033" y="505"/>
                    <a:pt x="3854" y="206"/>
                    <a:pt x="4659" y="206"/>
                  </a:cubicBezTo>
                  <a:close/>
                  <a:moveTo>
                    <a:pt x="4684" y="1"/>
                  </a:moveTo>
                  <a:cubicBezTo>
                    <a:pt x="1562" y="1"/>
                    <a:pt x="1" y="3781"/>
                    <a:pt x="2196" y="5976"/>
                  </a:cubicBezTo>
                  <a:cubicBezTo>
                    <a:pt x="2912" y="6700"/>
                    <a:pt x="3799" y="7024"/>
                    <a:pt x="4670" y="7024"/>
                  </a:cubicBezTo>
                  <a:cubicBezTo>
                    <a:pt x="6468" y="7024"/>
                    <a:pt x="8196" y="5641"/>
                    <a:pt x="8196" y="3537"/>
                  </a:cubicBezTo>
                  <a:cubicBezTo>
                    <a:pt x="8196" y="1586"/>
                    <a:pt x="6635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6"/>
            <p:cNvSpPr/>
            <p:nvPr/>
          </p:nvSpPr>
          <p:spPr>
            <a:xfrm>
              <a:off x="22222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7" y="217"/>
                    <a:pt x="3675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3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6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6"/>
            <p:cNvSpPr/>
            <p:nvPr/>
          </p:nvSpPr>
          <p:spPr>
            <a:xfrm>
              <a:off x="17527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8" y="199"/>
                  </a:moveTo>
                  <a:cubicBezTo>
                    <a:pt x="10107" y="199"/>
                    <a:pt x="12732" y="2336"/>
                    <a:pt x="12732" y="5561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29"/>
                    <a:pt x="317" y="5098"/>
                    <a:pt x="3659" y="1756"/>
                  </a:cubicBezTo>
                  <a:cubicBezTo>
                    <a:pt x="4742" y="681"/>
                    <a:pt x="6068" y="199"/>
                    <a:pt x="7368" y="199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3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6"/>
            <p:cNvSpPr/>
            <p:nvPr/>
          </p:nvSpPr>
          <p:spPr>
            <a:xfrm>
              <a:off x="1821000" y="26017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4" y="206"/>
                  </a:moveTo>
                  <a:cubicBezTo>
                    <a:pt x="6348" y="206"/>
                    <a:pt x="7976" y="1535"/>
                    <a:pt x="7976" y="3537"/>
                  </a:cubicBezTo>
                  <a:cubicBezTo>
                    <a:pt x="7952" y="5342"/>
                    <a:pt x="6488" y="6805"/>
                    <a:pt x="4684" y="6805"/>
                  </a:cubicBezTo>
                  <a:cubicBezTo>
                    <a:pt x="1732" y="6781"/>
                    <a:pt x="293" y="3244"/>
                    <a:pt x="2367" y="1171"/>
                  </a:cubicBezTo>
                  <a:cubicBezTo>
                    <a:pt x="3033" y="505"/>
                    <a:pt x="3851" y="206"/>
                    <a:pt x="4654" y="206"/>
                  </a:cubicBezTo>
                  <a:close/>
                  <a:moveTo>
                    <a:pt x="4684" y="1"/>
                  </a:moveTo>
                  <a:cubicBezTo>
                    <a:pt x="1537" y="1"/>
                    <a:pt x="1" y="3781"/>
                    <a:pt x="2196" y="6000"/>
                  </a:cubicBezTo>
                  <a:cubicBezTo>
                    <a:pt x="2908" y="6712"/>
                    <a:pt x="3787" y="7032"/>
                    <a:pt x="4650" y="7032"/>
                  </a:cubicBezTo>
                  <a:cubicBezTo>
                    <a:pt x="6448" y="7032"/>
                    <a:pt x="8179" y="5646"/>
                    <a:pt x="8196" y="3537"/>
                  </a:cubicBezTo>
                  <a:cubicBezTo>
                    <a:pt x="8196" y="1586"/>
                    <a:pt x="6610" y="1"/>
                    <a:pt x="468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6"/>
            <p:cNvSpPr/>
            <p:nvPr/>
          </p:nvSpPr>
          <p:spPr>
            <a:xfrm>
              <a:off x="1882600" y="2648025"/>
              <a:ext cx="96975" cy="83125"/>
            </a:xfrm>
            <a:custGeom>
              <a:avLst/>
              <a:gdLst/>
              <a:ahLst/>
              <a:cxnLst/>
              <a:rect l="l" t="t" r="r" b="b"/>
              <a:pathLst>
                <a:path w="3879" h="3325" extrusionOk="0">
                  <a:moveTo>
                    <a:pt x="2205" y="218"/>
                  </a:moveTo>
                  <a:cubicBezTo>
                    <a:pt x="2957" y="218"/>
                    <a:pt x="3675" y="804"/>
                    <a:pt x="3659" y="1684"/>
                  </a:cubicBezTo>
                  <a:cubicBezTo>
                    <a:pt x="3659" y="2465"/>
                    <a:pt x="3000" y="3099"/>
                    <a:pt x="2220" y="3099"/>
                  </a:cubicBezTo>
                  <a:cubicBezTo>
                    <a:pt x="927" y="3099"/>
                    <a:pt x="293" y="1513"/>
                    <a:pt x="1195" y="635"/>
                  </a:cubicBezTo>
                  <a:cubicBezTo>
                    <a:pt x="1491" y="347"/>
                    <a:pt x="1852" y="218"/>
                    <a:pt x="2205" y="218"/>
                  </a:cubicBezTo>
                  <a:close/>
                  <a:moveTo>
                    <a:pt x="2263" y="1"/>
                  </a:moveTo>
                  <a:cubicBezTo>
                    <a:pt x="2249" y="1"/>
                    <a:pt x="2234" y="1"/>
                    <a:pt x="2220" y="1"/>
                  </a:cubicBezTo>
                  <a:cubicBezTo>
                    <a:pt x="732" y="1"/>
                    <a:pt x="0" y="1782"/>
                    <a:pt x="1049" y="2830"/>
                  </a:cubicBezTo>
                  <a:cubicBezTo>
                    <a:pt x="1383" y="3172"/>
                    <a:pt x="1799" y="3325"/>
                    <a:pt x="2209" y="3325"/>
                  </a:cubicBezTo>
                  <a:cubicBezTo>
                    <a:pt x="3058" y="3325"/>
                    <a:pt x="3878" y="2671"/>
                    <a:pt x="3878" y="1684"/>
                  </a:cubicBezTo>
                  <a:cubicBezTo>
                    <a:pt x="3878" y="748"/>
                    <a:pt x="3169" y="1"/>
                    <a:pt x="226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6"/>
            <p:cNvSpPr/>
            <p:nvPr/>
          </p:nvSpPr>
          <p:spPr>
            <a:xfrm>
              <a:off x="1629550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37" y="220"/>
                  </a:moveTo>
                  <a:cubicBezTo>
                    <a:pt x="10268" y="220"/>
                    <a:pt x="12659" y="5952"/>
                    <a:pt x="9293" y="9293"/>
                  </a:cubicBezTo>
                  <a:cubicBezTo>
                    <a:pt x="8212" y="10382"/>
                    <a:pt x="6884" y="10868"/>
                    <a:pt x="5582" y="10868"/>
                  </a:cubicBezTo>
                  <a:cubicBezTo>
                    <a:pt x="2857" y="10868"/>
                    <a:pt x="244" y="8739"/>
                    <a:pt x="244" y="5537"/>
                  </a:cubicBezTo>
                  <a:cubicBezTo>
                    <a:pt x="244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4" y="11074"/>
                    <a:pt x="12951" y="5122"/>
                    <a:pt x="9464" y="1635"/>
                  </a:cubicBezTo>
                  <a:cubicBezTo>
                    <a:pt x="8334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6"/>
            <p:cNvSpPr/>
            <p:nvPr/>
          </p:nvSpPr>
          <p:spPr>
            <a:xfrm>
              <a:off x="1680150" y="2292525"/>
              <a:ext cx="205525" cy="175675"/>
            </a:xfrm>
            <a:custGeom>
              <a:avLst/>
              <a:gdLst/>
              <a:ahLst/>
              <a:cxnLst/>
              <a:rect l="l" t="t" r="r" b="b"/>
              <a:pathLst>
                <a:path w="8221" h="7027" extrusionOk="0">
                  <a:moveTo>
                    <a:pt x="3543" y="246"/>
                  </a:moveTo>
                  <a:cubicBezTo>
                    <a:pt x="6450" y="246"/>
                    <a:pt x="7920" y="3765"/>
                    <a:pt x="5854" y="5831"/>
                  </a:cubicBezTo>
                  <a:cubicBezTo>
                    <a:pt x="5183" y="6502"/>
                    <a:pt x="4358" y="6803"/>
                    <a:pt x="3550" y="6803"/>
                  </a:cubicBezTo>
                  <a:cubicBezTo>
                    <a:pt x="1861" y="6803"/>
                    <a:pt x="245" y="5493"/>
                    <a:pt x="245" y="3514"/>
                  </a:cubicBezTo>
                  <a:cubicBezTo>
                    <a:pt x="245" y="1709"/>
                    <a:pt x="1708" y="246"/>
                    <a:pt x="3513" y="246"/>
                  </a:cubicBezTo>
                  <a:cubicBezTo>
                    <a:pt x="3523" y="246"/>
                    <a:pt x="3533" y="246"/>
                    <a:pt x="354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25" y="5465"/>
                    <a:pt x="1586" y="7026"/>
                    <a:pt x="3513" y="7026"/>
                  </a:cubicBezTo>
                  <a:cubicBezTo>
                    <a:pt x="6659" y="7026"/>
                    <a:pt x="8220" y="3246"/>
                    <a:pt x="6001" y="1026"/>
                  </a:cubicBezTo>
                  <a:cubicBezTo>
                    <a:pt x="5285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6"/>
            <p:cNvSpPr/>
            <p:nvPr/>
          </p:nvSpPr>
          <p:spPr>
            <a:xfrm>
              <a:off x="1726500" y="2338750"/>
              <a:ext cx="97575" cy="83700"/>
            </a:xfrm>
            <a:custGeom>
              <a:avLst/>
              <a:gdLst/>
              <a:ahLst/>
              <a:cxnLst/>
              <a:rect l="l" t="t" r="r" b="b"/>
              <a:pathLst>
                <a:path w="3903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6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78" y="226"/>
                    <a:pt x="1659" y="226"/>
                  </a:cubicBezTo>
                  <a:close/>
                  <a:moveTo>
                    <a:pt x="1680" y="1"/>
                  </a:moveTo>
                  <a:cubicBezTo>
                    <a:pt x="823" y="1"/>
                    <a:pt x="0" y="661"/>
                    <a:pt x="0" y="1665"/>
                  </a:cubicBezTo>
                  <a:cubicBezTo>
                    <a:pt x="0" y="2592"/>
                    <a:pt x="756" y="3324"/>
                    <a:pt x="1659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3" y="154"/>
                    <a:pt x="2093" y="1"/>
                    <a:pt x="1680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6"/>
            <p:cNvSpPr/>
            <p:nvPr/>
          </p:nvSpPr>
          <p:spPr>
            <a:xfrm>
              <a:off x="128992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81" y="0"/>
                  </a:moveTo>
                  <a:cubicBezTo>
                    <a:pt x="2733" y="0"/>
                    <a:pt x="0" y="2205"/>
                    <a:pt x="0" y="5537"/>
                  </a:cubicBezTo>
                  <a:cubicBezTo>
                    <a:pt x="0" y="8610"/>
                    <a:pt x="2488" y="11074"/>
                    <a:pt x="5537" y="11074"/>
                  </a:cubicBezTo>
                  <a:cubicBezTo>
                    <a:pt x="10463" y="11074"/>
                    <a:pt x="12927" y="5122"/>
                    <a:pt x="9463" y="1635"/>
                  </a:cubicBezTo>
                  <a:cubicBezTo>
                    <a:pt x="8334" y="506"/>
                    <a:pt x="6944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6"/>
            <p:cNvSpPr/>
            <p:nvPr/>
          </p:nvSpPr>
          <p:spPr>
            <a:xfrm>
              <a:off x="1340525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3" y="246"/>
                  </a:moveTo>
                  <a:cubicBezTo>
                    <a:pt x="6440" y="246"/>
                    <a:pt x="7903" y="3782"/>
                    <a:pt x="5830" y="5856"/>
                  </a:cubicBezTo>
                  <a:cubicBezTo>
                    <a:pt x="5162" y="6515"/>
                    <a:pt x="4344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708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86" y="7026"/>
                    <a:pt x="3513" y="7026"/>
                  </a:cubicBezTo>
                  <a:cubicBezTo>
                    <a:pt x="6635" y="7026"/>
                    <a:pt x="8220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6"/>
            <p:cNvSpPr/>
            <p:nvPr/>
          </p:nvSpPr>
          <p:spPr>
            <a:xfrm>
              <a:off x="1386875" y="2338750"/>
              <a:ext cx="96975" cy="83700"/>
            </a:xfrm>
            <a:custGeom>
              <a:avLst/>
              <a:gdLst/>
              <a:ahLst/>
              <a:cxnLst/>
              <a:rect l="l" t="t" r="r" b="b"/>
              <a:pathLst>
                <a:path w="3879" h="3348" extrusionOk="0">
                  <a:moveTo>
                    <a:pt x="1659" y="226"/>
                  </a:moveTo>
                  <a:cubicBezTo>
                    <a:pt x="2951" y="226"/>
                    <a:pt x="3586" y="1787"/>
                    <a:pt x="2683" y="2689"/>
                  </a:cubicBezTo>
                  <a:cubicBezTo>
                    <a:pt x="2391" y="2981"/>
                    <a:pt x="2030" y="3113"/>
                    <a:pt x="1675" y="3113"/>
                  </a:cubicBezTo>
                  <a:cubicBezTo>
                    <a:pt x="934" y="3113"/>
                    <a:pt x="220" y="2540"/>
                    <a:pt x="220" y="1665"/>
                  </a:cubicBezTo>
                  <a:cubicBezTo>
                    <a:pt x="220" y="885"/>
                    <a:pt x="854" y="226"/>
                    <a:pt x="1659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59" y="3348"/>
                  </a:cubicBezTo>
                  <a:cubicBezTo>
                    <a:pt x="3147" y="3348"/>
                    <a:pt x="3878" y="1543"/>
                    <a:pt x="2829" y="494"/>
                  </a:cubicBezTo>
                  <a:cubicBezTo>
                    <a:pt x="2489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6"/>
            <p:cNvSpPr/>
            <p:nvPr/>
          </p:nvSpPr>
          <p:spPr>
            <a:xfrm>
              <a:off x="158260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66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512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1" y="8886"/>
                    <a:pt x="12951" y="5537"/>
                  </a:cubicBezTo>
                  <a:cubicBezTo>
                    <a:pt x="12951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6"/>
            <p:cNvSpPr/>
            <p:nvPr/>
          </p:nvSpPr>
          <p:spPr>
            <a:xfrm>
              <a:off x="1650875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60" y="223"/>
                    <a:pt x="7976" y="1533"/>
                    <a:pt x="7976" y="3512"/>
                  </a:cubicBezTo>
                  <a:cubicBezTo>
                    <a:pt x="7976" y="5317"/>
                    <a:pt x="6489" y="6780"/>
                    <a:pt x="4684" y="6780"/>
                  </a:cubicBezTo>
                  <a:lnTo>
                    <a:pt x="4684" y="6805"/>
                  </a:lnTo>
                  <a:cubicBezTo>
                    <a:pt x="1757" y="6805"/>
                    <a:pt x="294" y="3244"/>
                    <a:pt x="2367" y="1195"/>
                  </a:cubicBezTo>
                  <a:cubicBezTo>
                    <a:pt x="3038" y="524"/>
                    <a:pt x="3863" y="223"/>
                    <a:pt x="4671" y="223"/>
                  </a:cubicBezTo>
                  <a:close/>
                  <a:moveTo>
                    <a:pt x="4684" y="0"/>
                  </a:moveTo>
                  <a:cubicBezTo>
                    <a:pt x="1562" y="0"/>
                    <a:pt x="1" y="3780"/>
                    <a:pt x="2196" y="6000"/>
                  </a:cubicBezTo>
                  <a:cubicBezTo>
                    <a:pt x="2912" y="6716"/>
                    <a:pt x="3791" y="7036"/>
                    <a:pt x="4653" y="7036"/>
                  </a:cubicBezTo>
                  <a:cubicBezTo>
                    <a:pt x="6462" y="7036"/>
                    <a:pt x="8196" y="5627"/>
                    <a:pt x="8196" y="3512"/>
                  </a:cubicBezTo>
                  <a:cubicBezTo>
                    <a:pt x="8196" y="1561"/>
                    <a:pt x="6635" y="0"/>
                    <a:pt x="468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6"/>
            <p:cNvSpPr/>
            <p:nvPr/>
          </p:nvSpPr>
          <p:spPr>
            <a:xfrm>
              <a:off x="1712475" y="2956575"/>
              <a:ext cx="97575" cy="83550"/>
            </a:xfrm>
            <a:custGeom>
              <a:avLst/>
              <a:gdLst/>
              <a:ahLst/>
              <a:cxnLst/>
              <a:rect l="l" t="t" r="r" b="b"/>
              <a:pathLst>
                <a:path w="3903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83" y="2464"/>
                    <a:pt x="3025" y="3122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5" y="634"/>
                  </a:cubicBezTo>
                  <a:cubicBezTo>
                    <a:pt x="1495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6"/>
            <p:cNvSpPr/>
            <p:nvPr/>
          </p:nvSpPr>
          <p:spPr>
            <a:xfrm>
              <a:off x="12429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7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7" y="5147"/>
                    <a:pt x="3659" y="1781"/>
                  </a:cubicBezTo>
                  <a:cubicBezTo>
                    <a:pt x="4739" y="700"/>
                    <a:pt x="6069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6"/>
            <p:cNvSpPr/>
            <p:nvPr/>
          </p:nvSpPr>
          <p:spPr>
            <a:xfrm>
              <a:off x="1310650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95" y="223"/>
                  </a:moveTo>
                  <a:cubicBezTo>
                    <a:pt x="6384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91" y="1195"/>
                  </a:cubicBezTo>
                  <a:cubicBezTo>
                    <a:pt x="3062" y="524"/>
                    <a:pt x="3887" y="223"/>
                    <a:pt x="4695" y="223"/>
                  </a:cubicBezTo>
                  <a:close/>
                  <a:moveTo>
                    <a:pt x="4708" y="0"/>
                  </a:moveTo>
                  <a:cubicBezTo>
                    <a:pt x="1586" y="0"/>
                    <a:pt x="1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220" y="1561"/>
                    <a:pt x="6635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6"/>
            <p:cNvSpPr/>
            <p:nvPr/>
          </p:nvSpPr>
          <p:spPr>
            <a:xfrm>
              <a:off x="1372850" y="2956575"/>
              <a:ext cx="96975" cy="83550"/>
            </a:xfrm>
            <a:custGeom>
              <a:avLst/>
              <a:gdLst/>
              <a:ahLst/>
              <a:cxnLst/>
              <a:rect l="l" t="t" r="r" b="b"/>
              <a:pathLst>
                <a:path w="3879" h="3342" extrusionOk="0">
                  <a:moveTo>
                    <a:pt x="2203" y="211"/>
                  </a:moveTo>
                  <a:cubicBezTo>
                    <a:pt x="2945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27" y="3098"/>
                    <a:pt x="293" y="1561"/>
                    <a:pt x="1195" y="634"/>
                  </a:cubicBezTo>
                  <a:cubicBezTo>
                    <a:pt x="1487" y="342"/>
                    <a:pt x="1848" y="211"/>
                    <a:pt x="2203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805"/>
                    <a:pt x="1049" y="2854"/>
                  </a:cubicBezTo>
                  <a:cubicBezTo>
                    <a:pt x="1386" y="3191"/>
                    <a:pt x="1798" y="3341"/>
                    <a:pt x="2203" y="3341"/>
                  </a:cubicBezTo>
                  <a:cubicBezTo>
                    <a:pt x="3058" y="3341"/>
                    <a:pt x="3878" y="2669"/>
                    <a:pt x="3878" y="1659"/>
                  </a:cubicBezTo>
                  <a:cubicBezTo>
                    <a:pt x="3878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6"/>
            <p:cNvSpPr/>
            <p:nvPr/>
          </p:nvSpPr>
          <p:spPr>
            <a:xfrm>
              <a:off x="141307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59" y="199"/>
                  </a:moveTo>
                  <a:cubicBezTo>
                    <a:pt x="10097" y="199"/>
                    <a:pt x="12732" y="2336"/>
                    <a:pt x="12732" y="5561"/>
                  </a:cubicBezTo>
                  <a:cubicBezTo>
                    <a:pt x="12708" y="8488"/>
                    <a:pt x="10342" y="10854"/>
                    <a:pt x="7415" y="10854"/>
                  </a:cubicBezTo>
                  <a:cubicBezTo>
                    <a:pt x="2659" y="10854"/>
                    <a:pt x="294" y="5122"/>
                    <a:pt x="3659" y="1756"/>
                  </a:cubicBezTo>
                  <a:cubicBezTo>
                    <a:pt x="4735" y="681"/>
                    <a:pt x="6058" y="199"/>
                    <a:pt x="7359" y="199"/>
                  </a:cubicBezTo>
                  <a:close/>
                  <a:moveTo>
                    <a:pt x="7415" y="0"/>
                  </a:moveTo>
                  <a:cubicBezTo>
                    <a:pt x="2464" y="0"/>
                    <a:pt x="1" y="5951"/>
                    <a:pt x="3489" y="9439"/>
                  </a:cubicBezTo>
                  <a:cubicBezTo>
                    <a:pt x="4614" y="10572"/>
                    <a:pt x="6004" y="11080"/>
                    <a:pt x="7369" y="11080"/>
                  </a:cubicBezTo>
                  <a:cubicBezTo>
                    <a:pt x="10206" y="11080"/>
                    <a:pt x="12935" y="8887"/>
                    <a:pt x="12952" y="5561"/>
                  </a:cubicBezTo>
                  <a:cubicBezTo>
                    <a:pt x="12952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6"/>
            <p:cNvSpPr/>
            <p:nvPr/>
          </p:nvSpPr>
          <p:spPr>
            <a:xfrm>
              <a:off x="1481375" y="2601700"/>
              <a:ext cx="204900" cy="175800"/>
            </a:xfrm>
            <a:custGeom>
              <a:avLst/>
              <a:gdLst/>
              <a:ahLst/>
              <a:cxnLst/>
              <a:rect l="l" t="t" r="r" b="b"/>
              <a:pathLst>
                <a:path w="8196" h="7032" extrusionOk="0">
                  <a:moveTo>
                    <a:pt x="4653" y="206"/>
                  </a:moveTo>
                  <a:cubicBezTo>
                    <a:pt x="6346" y="206"/>
                    <a:pt x="7968" y="1535"/>
                    <a:pt x="7952" y="3537"/>
                  </a:cubicBezTo>
                  <a:cubicBezTo>
                    <a:pt x="7952" y="5342"/>
                    <a:pt x="6488" y="6781"/>
                    <a:pt x="4683" y="6805"/>
                  </a:cubicBezTo>
                  <a:cubicBezTo>
                    <a:pt x="1732" y="6781"/>
                    <a:pt x="269" y="3244"/>
                    <a:pt x="2366" y="1171"/>
                  </a:cubicBezTo>
                  <a:cubicBezTo>
                    <a:pt x="3033" y="505"/>
                    <a:pt x="3851" y="206"/>
                    <a:pt x="4653" y="206"/>
                  </a:cubicBezTo>
                  <a:close/>
                  <a:moveTo>
                    <a:pt x="4683" y="1"/>
                  </a:moveTo>
                  <a:cubicBezTo>
                    <a:pt x="1562" y="1"/>
                    <a:pt x="1" y="3781"/>
                    <a:pt x="2196" y="6000"/>
                  </a:cubicBezTo>
                  <a:cubicBezTo>
                    <a:pt x="2916" y="6712"/>
                    <a:pt x="3797" y="7032"/>
                    <a:pt x="4661" y="7032"/>
                  </a:cubicBezTo>
                  <a:cubicBezTo>
                    <a:pt x="6459" y="7032"/>
                    <a:pt x="8179" y="5646"/>
                    <a:pt x="8196" y="3537"/>
                  </a:cubicBezTo>
                  <a:cubicBezTo>
                    <a:pt x="8196" y="1586"/>
                    <a:pt x="6635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6"/>
            <p:cNvSpPr/>
            <p:nvPr/>
          </p:nvSpPr>
          <p:spPr>
            <a:xfrm>
              <a:off x="154235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25" y="217"/>
                  </a:moveTo>
                  <a:cubicBezTo>
                    <a:pt x="2972" y="217"/>
                    <a:pt x="3683" y="803"/>
                    <a:pt x="3683" y="1683"/>
                  </a:cubicBezTo>
                  <a:cubicBezTo>
                    <a:pt x="3659" y="2464"/>
                    <a:pt x="3025" y="3098"/>
                    <a:pt x="2244" y="3098"/>
                  </a:cubicBezTo>
                  <a:cubicBezTo>
                    <a:pt x="952" y="3098"/>
                    <a:pt x="293" y="1537"/>
                    <a:pt x="1220" y="634"/>
                  </a:cubicBezTo>
                  <a:cubicBezTo>
                    <a:pt x="1516" y="346"/>
                    <a:pt x="1874" y="217"/>
                    <a:pt x="2225" y="217"/>
                  </a:cubicBezTo>
                  <a:close/>
                  <a:moveTo>
                    <a:pt x="2244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7" y="2670"/>
                    <a:pt x="3903" y="1683"/>
                  </a:cubicBezTo>
                  <a:cubicBezTo>
                    <a:pt x="3903" y="756"/>
                    <a:pt x="3171" y="0"/>
                    <a:pt x="22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6"/>
            <p:cNvSpPr/>
            <p:nvPr/>
          </p:nvSpPr>
          <p:spPr>
            <a:xfrm>
              <a:off x="1073025" y="2551100"/>
              <a:ext cx="323625" cy="277000"/>
            </a:xfrm>
            <a:custGeom>
              <a:avLst/>
              <a:gdLst/>
              <a:ahLst/>
              <a:cxnLst/>
              <a:rect l="l" t="t" r="r" b="b"/>
              <a:pathLst>
                <a:path w="12945" h="11080" extrusionOk="0">
                  <a:moveTo>
                    <a:pt x="7375" y="199"/>
                  </a:moveTo>
                  <a:cubicBezTo>
                    <a:pt x="10111" y="199"/>
                    <a:pt x="12742" y="2336"/>
                    <a:pt x="12725" y="5561"/>
                  </a:cubicBezTo>
                  <a:cubicBezTo>
                    <a:pt x="12725" y="8488"/>
                    <a:pt x="10335" y="10854"/>
                    <a:pt x="7408" y="10854"/>
                  </a:cubicBezTo>
                  <a:cubicBezTo>
                    <a:pt x="2676" y="10854"/>
                    <a:pt x="311" y="5122"/>
                    <a:pt x="3676" y="1756"/>
                  </a:cubicBezTo>
                  <a:cubicBezTo>
                    <a:pt x="4752" y="681"/>
                    <a:pt x="6075" y="199"/>
                    <a:pt x="7375" y="199"/>
                  </a:cubicBezTo>
                  <a:close/>
                  <a:moveTo>
                    <a:pt x="7378" y="0"/>
                  </a:moveTo>
                  <a:cubicBezTo>
                    <a:pt x="2471" y="0"/>
                    <a:pt x="1" y="5958"/>
                    <a:pt x="3481" y="9439"/>
                  </a:cubicBezTo>
                  <a:cubicBezTo>
                    <a:pt x="4614" y="10572"/>
                    <a:pt x="6007" y="11080"/>
                    <a:pt x="7373" y="11080"/>
                  </a:cubicBezTo>
                  <a:cubicBezTo>
                    <a:pt x="10210" y="11080"/>
                    <a:pt x="12928" y="8887"/>
                    <a:pt x="12944" y="5561"/>
                  </a:cubicBezTo>
                  <a:cubicBezTo>
                    <a:pt x="12944" y="2488"/>
                    <a:pt x="10481" y="0"/>
                    <a:pt x="7408" y="0"/>
                  </a:cubicBezTo>
                  <a:cubicBezTo>
                    <a:pt x="7398" y="0"/>
                    <a:pt x="7388" y="0"/>
                    <a:pt x="737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6"/>
            <p:cNvSpPr/>
            <p:nvPr/>
          </p:nvSpPr>
          <p:spPr>
            <a:xfrm>
              <a:off x="1141150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69" y="206"/>
                  </a:moveTo>
                  <a:cubicBezTo>
                    <a:pt x="6370" y="206"/>
                    <a:pt x="7992" y="1535"/>
                    <a:pt x="7976" y="3537"/>
                  </a:cubicBezTo>
                  <a:cubicBezTo>
                    <a:pt x="7976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40" y="505"/>
                    <a:pt x="3864" y="206"/>
                    <a:pt x="466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9" y="6700"/>
                    <a:pt x="3809" y="7024"/>
                    <a:pt x="4680" y="7024"/>
                  </a:cubicBezTo>
                  <a:cubicBezTo>
                    <a:pt x="6479" y="7024"/>
                    <a:pt x="8195" y="5641"/>
                    <a:pt x="8195" y="3537"/>
                  </a:cubicBezTo>
                  <a:cubicBezTo>
                    <a:pt x="8220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6"/>
            <p:cNvSpPr/>
            <p:nvPr/>
          </p:nvSpPr>
          <p:spPr>
            <a:xfrm>
              <a:off x="1202725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13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25" y="3098"/>
                    <a:pt x="2220" y="3098"/>
                  </a:cubicBezTo>
                  <a:cubicBezTo>
                    <a:pt x="927" y="3098"/>
                    <a:pt x="293" y="1537"/>
                    <a:pt x="1220" y="634"/>
                  </a:cubicBezTo>
                  <a:cubicBezTo>
                    <a:pt x="1508" y="346"/>
                    <a:pt x="1864" y="217"/>
                    <a:pt x="2213" y="217"/>
                  </a:cubicBezTo>
                  <a:close/>
                  <a:moveTo>
                    <a:pt x="2220" y="0"/>
                  </a:moveTo>
                  <a:cubicBezTo>
                    <a:pt x="757" y="0"/>
                    <a:pt x="1" y="1781"/>
                    <a:pt x="1049" y="2829"/>
                  </a:cubicBezTo>
                  <a:cubicBezTo>
                    <a:pt x="1391" y="3171"/>
                    <a:pt x="1810" y="3324"/>
                    <a:pt x="2221" y="3324"/>
                  </a:cubicBezTo>
                  <a:cubicBezTo>
                    <a:pt x="3072" y="3324"/>
                    <a:pt x="3886" y="2670"/>
                    <a:pt x="3903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6"/>
            <p:cNvSpPr/>
            <p:nvPr/>
          </p:nvSpPr>
          <p:spPr>
            <a:xfrm>
              <a:off x="1460050" y="3168300"/>
              <a:ext cx="323175" cy="277300"/>
            </a:xfrm>
            <a:custGeom>
              <a:avLst/>
              <a:gdLst/>
              <a:ahLst/>
              <a:cxnLst/>
              <a:rect l="l" t="t" r="r" b="b"/>
              <a:pathLst>
                <a:path w="12927" h="11092" extrusionOk="0">
                  <a:moveTo>
                    <a:pt x="5536" y="238"/>
                  </a:moveTo>
                  <a:cubicBezTo>
                    <a:pt x="10268" y="238"/>
                    <a:pt x="12634" y="5970"/>
                    <a:pt x="9268" y="9311"/>
                  </a:cubicBezTo>
                  <a:cubicBezTo>
                    <a:pt x="8188" y="10392"/>
                    <a:pt x="6857" y="10876"/>
                    <a:pt x="5553" y="10876"/>
                  </a:cubicBezTo>
                  <a:cubicBezTo>
                    <a:pt x="2822" y="10876"/>
                    <a:pt x="203" y="8757"/>
                    <a:pt x="220" y="5555"/>
                  </a:cubicBezTo>
                  <a:cubicBezTo>
                    <a:pt x="220" y="2629"/>
                    <a:pt x="2585" y="238"/>
                    <a:pt x="5536" y="238"/>
                  </a:cubicBezTo>
                  <a:close/>
                  <a:moveTo>
                    <a:pt x="5576" y="0"/>
                  </a:moveTo>
                  <a:cubicBezTo>
                    <a:pt x="2730" y="0"/>
                    <a:pt x="0" y="2218"/>
                    <a:pt x="0" y="5555"/>
                  </a:cubicBezTo>
                  <a:cubicBezTo>
                    <a:pt x="0" y="8604"/>
                    <a:pt x="2463" y="11092"/>
                    <a:pt x="5536" y="11092"/>
                  </a:cubicBezTo>
                  <a:cubicBezTo>
                    <a:pt x="10463" y="11092"/>
                    <a:pt x="12927" y="5141"/>
                    <a:pt x="9439" y="1629"/>
                  </a:cubicBezTo>
                  <a:cubicBezTo>
                    <a:pt x="8314" y="503"/>
                    <a:pt x="6932" y="0"/>
                    <a:pt x="557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6"/>
            <p:cNvSpPr/>
            <p:nvPr/>
          </p:nvSpPr>
          <p:spPr>
            <a:xfrm>
              <a:off x="1510650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512" y="232"/>
                  </a:moveTo>
                  <a:cubicBezTo>
                    <a:pt x="6439" y="232"/>
                    <a:pt x="7903" y="3793"/>
                    <a:pt x="5830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512" y="232"/>
                  </a:cubicBezTo>
                  <a:close/>
                  <a:moveTo>
                    <a:pt x="3543" y="0"/>
                  </a:moveTo>
                  <a:cubicBezTo>
                    <a:pt x="1735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512" y="7036"/>
                  </a:cubicBezTo>
                  <a:cubicBezTo>
                    <a:pt x="6634" y="7036"/>
                    <a:pt x="8195" y="3256"/>
                    <a:pt x="6000" y="1037"/>
                  </a:cubicBezTo>
                  <a:cubicBezTo>
                    <a:pt x="5284" y="320"/>
                    <a:pt x="4405" y="0"/>
                    <a:pt x="354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6"/>
            <p:cNvSpPr/>
            <p:nvPr/>
          </p:nvSpPr>
          <p:spPr>
            <a:xfrm>
              <a:off x="155697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28" y="225"/>
                    <a:pt x="3586" y="1786"/>
                    <a:pt x="2684" y="2689"/>
                  </a:cubicBezTo>
                  <a:cubicBezTo>
                    <a:pt x="2384" y="2981"/>
                    <a:pt x="2020" y="3112"/>
                    <a:pt x="1665" y="3112"/>
                  </a:cubicBezTo>
                  <a:cubicBezTo>
                    <a:pt x="924" y="3112"/>
                    <a:pt x="220" y="2539"/>
                    <a:pt x="220" y="1664"/>
                  </a:cubicBezTo>
                  <a:cubicBezTo>
                    <a:pt x="220" y="860"/>
                    <a:pt x="855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1" y="660"/>
                    <a:pt x="1" y="1664"/>
                  </a:cubicBezTo>
                  <a:cubicBezTo>
                    <a:pt x="1" y="2591"/>
                    <a:pt x="733" y="3323"/>
                    <a:pt x="1659" y="3323"/>
                  </a:cubicBezTo>
                  <a:cubicBezTo>
                    <a:pt x="3123" y="3323"/>
                    <a:pt x="3879" y="1542"/>
                    <a:pt x="2830" y="494"/>
                  </a:cubicBezTo>
                  <a:cubicBezTo>
                    <a:pt x="2489" y="153"/>
                    <a:pt x="2072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6"/>
            <p:cNvSpPr/>
            <p:nvPr/>
          </p:nvSpPr>
          <p:spPr>
            <a:xfrm>
              <a:off x="111980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93" y="238"/>
                    <a:pt x="12659" y="5970"/>
                    <a:pt x="9293" y="9311"/>
                  </a:cubicBezTo>
                  <a:cubicBezTo>
                    <a:pt x="8213" y="10392"/>
                    <a:pt x="6882" y="10876"/>
                    <a:pt x="5578" y="10876"/>
                  </a:cubicBezTo>
                  <a:cubicBezTo>
                    <a:pt x="2847" y="10876"/>
                    <a:pt x="228" y="8757"/>
                    <a:pt x="244" y="5555"/>
                  </a:cubicBezTo>
                  <a:cubicBezTo>
                    <a:pt x="244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1" y="2218"/>
                    <a:pt x="1" y="5555"/>
                  </a:cubicBezTo>
                  <a:cubicBezTo>
                    <a:pt x="1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6"/>
            <p:cNvSpPr/>
            <p:nvPr/>
          </p:nvSpPr>
          <p:spPr>
            <a:xfrm>
              <a:off x="1171025" y="3219075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3488" y="232"/>
                  </a:moveTo>
                  <a:cubicBezTo>
                    <a:pt x="6415" y="232"/>
                    <a:pt x="7903" y="3793"/>
                    <a:pt x="5829" y="5841"/>
                  </a:cubicBezTo>
                  <a:cubicBezTo>
                    <a:pt x="5158" y="6513"/>
                    <a:pt x="4333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683" y="232"/>
                    <a:pt x="3488" y="232"/>
                  </a:cubicBezTo>
                  <a:close/>
                  <a:moveTo>
                    <a:pt x="3536" y="0"/>
                  </a:moveTo>
                  <a:cubicBezTo>
                    <a:pt x="1734" y="0"/>
                    <a:pt x="0" y="1410"/>
                    <a:pt x="0" y="3524"/>
                  </a:cubicBezTo>
                  <a:cubicBezTo>
                    <a:pt x="0" y="5451"/>
                    <a:pt x="1561" y="7036"/>
                    <a:pt x="3488" y="7036"/>
                  </a:cubicBezTo>
                  <a:cubicBezTo>
                    <a:pt x="6634" y="7036"/>
                    <a:pt x="8195" y="3256"/>
                    <a:pt x="5976" y="1037"/>
                  </a:cubicBezTo>
                  <a:cubicBezTo>
                    <a:pt x="5267" y="320"/>
                    <a:pt x="4394" y="0"/>
                    <a:pt x="35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6"/>
            <p:cNvSpPr/>
            <p:nvPr/>
          </p:nvSpPr>
          <p:spPr>
            <a:xfrm>
              <a:off x="1216750" y="3265575"/>
              <a:ext cx="97575" cy="83075"/>
            </a:xfrm>
            <a:custGeom>
              <a:avLst/>
              <a:gdLst/>
              <a:ahLst/>
              <a:cxnLst/>
              <a:rect l="l" t="t" r="r" b="b"/>
              <a:pathLst>
                <a:path w="3903" h="3323" extrusionOk="0">
                  <a:moveTo>
                    <a:pt x="1659" y="225"/>
                  </a:moveTo>
                  <a:cubicBezTo>
                    <a:pt x="2952" y="225"/>
                    <a:pt x="3610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9" y="225"/>
                    <a:pt x="1659" y="225"/>
                  </a:cubicBezTo>
                  <a:close/>
                  <a:moveTo>
                    <a:pt x="1680" y="0"/>
                  </a:moveTo>
                  <a:cubicBezTo>
                    <a:pt x="823" y="0"/>
                    <a:pt x="1" y="660"/>
                    <a:pt x="1" y="1664"/>
                  </a:cubicBezTo>
                  <a:cubicBezTo>
                    <a:pt x="1" y="2591"/>
                    <a:pt x="757" y="3323"/>
                    <a:pt x="1659" y="3323"/>
                  </a:cubicBezTo>
                  <a:cubicBezTo>
                    <a:pt x="3147" y="3323"/>
                    <a:pt x="3903" y="1542"/>
                    <a:pt x="2854" y="494"/>
                  </a:cubicBezTo>
                  <a:cubicBezTo>
                    <a:pt x="2513" y="153"/>
                    <a:pt x="2093" y="0"/>
                    <a:pt x="168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6"/>
            <p:cNvSpPr/>
            <p:nvPr/>
          </p:nvSpPr>
          <p:spPr>
            <a:xfrm>
              <a:off x="950300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20"/>
                  </a:moveTo>
                  <a:cubicBezTo>
                    <a:pt x="10268" y="220"/>
                    <a:pt x="12634" y="5952"/>
                    <a:pt x="9293" y="9293"/>
                  </a:cubicBezTo>
                  <a:cubicBezTo>
                    <a:pt x="8212" y="10382"/>
                    <a:pt x="6882" y="10868"/>
                    <a:pt x="5576" y="10868"/>
                  </a:cubicBezTo>
                  <a:cubicBezTo>
                    <a:pt x="2844" y="10868"/>
                    <a:pt x="220" y="8739"/>
                    <a:pt x="220" y="5537"/>
                  </a:cubicBezTo>
                  <a:cubicBezTo>
                    <a:pt x="220" y="2610"/>
                    <a:pt x="2610" y="245"/>
                    <a:pt x="5537" y="245"/>
                  </a:cubicBezTo>
                  <a:lnTo>
                    <a:pt x="5537" y="220"/>
                  </a:lnTo>
                  <a:close/>
                  <a:moveTo>
                    <a:pt x="5563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4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3" y="0"/>
                    <a:pt x="556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6"/>
            <p:cNvSpPr/>
            <p:nvPr/>
          </p:nvSpPr>
          <p:spPr>
            <a:xfrm>
              <a:off x="1000900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1" y="1399"/>
                    <a:pt x="1" y="3514"/>
                  </a:cubicBezTo>
                  <a:cubicBezTo>
                    <a:pt x="1" y="5465"/>
                    <a:pt x="1561" y="7026"/>
                    <a:pt x="3513" y="7026"/>
                  </a:cubicBezTo>
                  <a:cubicBezTo>
                    <a:pt x="6635" y="7026"/>
                    <a:pt x="8195" y="3246"/>
                    <a:pt x="6000" y="1026"/>
                  </a:cubicBezTo>
                  <a:cubicBezTo>
                    <a:pt x="5284" y="318"/>
                    <a:pt x="4406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6"/>
            <p:cNvSpPr/>
            <p:nvPr/>
          </p:nvSpPr>
          <p:spPr>
            <a:xfrm>
              <a:off x="1046825" y="2338750"/>
              <a:ext cx="97400" cy="83700"/>
            </a:xfrm>
            <a:custGeom>
              <a:avLst/>
              <a:gdLst/>
              <a:ahLst/>
              <a:cxnLst/>
              <a:rect l="l" t="t" r="r" b="b"/>
              <a:pathLst>
                <a:path w="3896" h="3348" extrusionOk="0">
                  <a:moveTo>
                    <a:pt x="1676" y="226"/>
                  </a:moveTo>
                  <a:cubicBezTo>
                    <a:pt x="2944" y="226"/>
                    <a:pt x="3602" y="1787"/>
                    <a:pt x="2700" y="2689"/>
                  </a:cubicBezTo>
                  <a:cubicBezTo>
                    <a:pt x="2400" y="2981"/>
                    <a:pt x="2036" y="3113"/>
                    <a:pt x="1682" y="3113"/>
                  </a:cubicBezTo>
                  <a:cubicBezTo>
                    <a:pt x="940" y="3113"/>
                    <a:pt x="237" y="2540"/>
                    <a:pt x="237" y="1665"/>
                  </a:cubicBezTo>
                  <a:cubicBezTo>
                    <a:pt x="237" y="885"/>
                    <a:pt x="871" y="226"/>
                    <a:pt x="1676" y="226"/>
                  </a:cubicBezTo>
                  <a:close/>
                  <a:moveTo>
                    <a:pt x="1673" y="1"/>
                  </a:moveTo>
                  <a:cubicBezTo>
                    <a:pt x="818" y="1"/>
                    <a:pt x="1" y="661"/>
                    <a:pt x="17" y="1665"/>
                  </a:cubicBezTo>
                  <a:cubicBezTo>
                    <a:pt x="17" y="2592"/>
                    <a:pt x="749" y="3324"/>
                    <a:pt x="1676" y="3348"/>
                  </a:cubicBezTo>
                  <a:cubicBezTo>
                    <a:pt x="3163" y="3324"/>
                    <a:pt x="3895" y="1543"/>
                    <a:pt x="2846" y="494"/>
                  </a:cubicBezTo>
                  <a:cubicBezTo>
                    <a:pt x="2506" y="154"/>
                    <a:pt x="2085" y="1"/>
                    <a:pt x="16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6"/>
            <p:cNvSpPr/>
            <p:nvPr/>
          </p:nvSpPr>
          <p:spPr>
            <a:xfrm>
              <a:off x="610675" y="2241950"/>
              <a:ext cx="323175" cy="276850"/>
            </a:xfrm>
            <a:custGeom>
              <a:avLst/>
              <a:gdLst/>
              <a:ahLst/>
              <a:cxnLst/>
              <a:rect l="l" t="t" r="r" b="b"/>
              <a:pathLst>
                <a:path w="12927" h="11074" extrusionOk="0">
                  <a:moveTo>
                    <a:pt x="5537" y="245"/>
                  </a:moveTo>
                  <a:cubicBezTo>
                    <a:pt x="10268" y="245"/>
                    <a:pt x="12634" y="5952"/>
                    <a:pt x="9293" y="9293"/>
                  </a:cubicBezTo>
                  <a:cubicBezTo>
                    <a:pt x="8204" y="10382"/>
                    <a:pt x="6871" y="10868"/>
                    <a:pt x="5565" y="10868"/>
                  </a:cubicBezTo>
                  <a:cubicBezTo>
                    <a:pt x="2832" y="10868"/>
                    <a:pt x="220" y="8739"/>
                    <a:pt x="220" y="5537"/>
                  </a:cubicBezTo>
                  <a:cubicBezTo>
                    <a:pt x="220" y="2610"/>
                    <a:pt x="2585" y="245"/>
                    <a:pt x="5537" y="245"/>
                  </a:cubicBezTo>
                  <a:close/>
                  <a:moveTo>
                    <a:pt x="5562" y="0"/>
                  </a:moveTo>
                  <a:cubicBezTo>
                    <a:pt x="2722" y="0"/>
                    <a:pt x="0" y="2205"/>
                    <a:pt x="0" y="5537"/>
                  </a:cubicBezTo>
                  <a:cubicBezTo>
                    <a:pt x="0" y="8610"/>
                    <a:pt x="2463" y="11074"/>
                    <a:pt x="5537" y="11074"/>
                  </a:cubicBezTo>
                  <a:cubicBezTo>
                    <a:pt x="10463" y="11074"/>
                    <a:pt x="12927" y="5122"/>
                    <a:pt x="9439" y="1635"/>
                  </a:cubicBezTo>
                  <a:cubicBezTo>
                    <a:pt x="8310" y="506"/>
                    <a:pt x="6922" y="0"/>
                    <a:pt x="55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6"/>
            <p:cNvSpPr/>
            <p:nvPr/>
          </p:nvSpPr>
          <p:spPr>
            <a:xfrm>
              <a:off x="661275" y="2292525"/>
              <a:ext cx="204900" cy="175675"/>
            </a:xfrm>
            <a:custGeom>
              <a:avLst/>
              <a:gdLst/>
              <a:ahLst/>
              <a:cxnLst/>
              <a:rect l="l" t="t" r="r" b="b"/>
              <a:pathLst>
                <a:path w="8196" h="7027" extrusionOk="0">
                  <a:moveTo>
                    <a:pt x="3513" y="246"/>
                  </a:moveTo>
                  <a:cubicBezTo>
                    <a:pt x="6439" y="246"/>
                    <a:pt x="7903" y="3782"/>
                    <a:pt x="5830" y="5856"/>
                  </a:cubicBezTo>
                  <a:cubicBezTo>
                    <a:pt x="5162" y="6515"/>
                    <a:pt x="4343" y="6811"/>
                    <a:pt x="3540" y="6811"/>
                  </a:cubicBezTo>
                  <a:cubicBezTo>
                    <a:pt x="1846" y="6811"/>
                    <a:pt x="220" y="5499"/>
                    <a:pt x="220" y="3514"/>
                  </a:cubicBezTo>
                  <a:cubicBezTo>
                    <a:pt x="220" y="1709"/>
                    <a:pt x="1683" y="246"/>
                    <a:pt x="3513" y="246"/>
                  </a:cubicBezTo>
                  <a:close/>
                  <a:moveTo>
                    <a:pt x="3537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61" y="7026"/>
                    <a:pt x="3513" y="7026"/>
                  </a:cubicBezTo>
                  <a:cubicBezTo>
                    <a:pt x="6634" y="7026"/>
                    <a:pt x="8195" y="3246"/>
                    <a:pt x="5976" y="1026"/>
                  </a:cubicBezTo>
                  <a:cubicBezTo>
                    <a:pt x="5268" y="318"/>
                    <a:pt x="4395" y="1"/>
                    <a:pt x="353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6"/>
            <p:cNvSpPr/>
            <p:nvPr/>
          </p:nvSpPr>
          <p:spPr>
            <a:xfrm>
              <a:off x="707000" y="2338750"/>
              <a:ext cx="97600" cy="83700"/>
            </a:xfrm>
            <a:custGeom>
              <a:avLst/>
              <a:gdLst/>
              <a:ahLst/>
              <a:cxnLst/>
              <a:rect l="l" t="t" r="r" b="b"/>
              <a:pathLst>
                <a:path w="3904" h="3348" extrusionOk="0">
                  <a:moveTo>
                    <a:pt x="1684" y="226"/>
                  </a:moveTo>
                  <a:cubicBezTo>
                    <a:pt x="2952" y="226"/>
                    <a:pt x="3610" y="1787"/>
                    <a:pt x="2684" y="2689"/>
                  </a:cubicBezTo>
                  <a:cubicBezTo>
                    <a:pt x="2392" y="2981"/>
                    <a:pt x="2033" y="3113"/>
                    <a:pt x="1682" y="3113"/>
                  </a:cubicBezTo>
                  <a:cubicBezTo>
                    <a:pt x="948" y="3113"/>
                    <a:pt x="245" y="2540"/>
                    <a:pt x="245" y="1665"/>
                  </a:cubicBezTo>
                  <a:cubicBezTo>
                    <a:pt x="220" y="885"/>
                    <a:pt x="879" y="226"/>
                    <a:pt x="1684" y="226"/>
                  </a:cubicBezTo>
                  <a:close/>
                  <a:moveTo>
                    <a:pt x="1681" y="1"/>
                  </a:moveTo>
                  <a:cubicBezTo>
                    <a:pt x="823" y="1"/>
                    <a:pt x="1" y="661"/>
                    <a:pt x="1" y="1665"/>
                  </a:cubicBezTo>
                  <a:cubicBezTo>
                    <a:pt x="1" y="2592"/>
                    <a:pt x="757" y="3324"/>
                    <a:pt x="1684" y="3348"/>
                  </a:cubicBezTo>
                  <a:cubicBezTo>
                    <a:pt x="3147" y="3324"/>
                    <a:pt x="3903" y="1543"/>
                    <a:pt x="2854" y="494"/>
                  </a:cubicBezTo>
                  <a:cubicBezTo>
                    <a:pt x="2514" y="154"/>
                    <a:pt x="2093" y="1"/>
                    <a:pt x="168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6"/>
            <p:cNvSpPr/>
            <p:nvPr/>
          </p:nvSpPr>
          <p:spPr>
            <a:xfrm>
              <a:off x="270425" y="2241950"/>
              <a:ext cx="323800" cy="276850"/>
            </a:xfrm>
            <a:custGeom>
              <a:avLst/>
              <a:gdLst/>
              <a:ahLst/>
              <a:cxnLst/>
              <a:rect l="l" t="t" r="r" b="b"/>
              <a:pathLst>
                <a:path w="12952" h="11074" extrusionOk="0">
                  <a:moveTo>
                    <a:pt x="5567" y="244"/>
                  </a:moveTo>
                  <a:cubicBezTo>
                    <a:pt x="10279" y="244"/>
                    <a:pt x="12652" y="5959"/>
                    <a:pt x="9293" y="9293"/>
                  </a:cubicBezTo>
                  <a:cubicBezTo>
                    <a:pt x="8213" y="10382"/>
                    <a:pt x="6882" y="10868"/>
                    <a:pt x="5577" y="10868"/>
                  </a:cubicBezTo>
                  <a:cubicBezTo>
                    <a:pt x="2847" y="10868"/>
                    <a:pt x="228" y="8739"/>
                    <a:pt x="245" y="5537"/>
                  </a:cubicBezTo>
                  <a:cubicBezTo>
                    <a:pt x="245" y="2610"/>
                    <a:pt x="2610" y="245"/>
                    <a:pt x="5537" y="245"/>
                  </a:cubicBezTo>
                  <a:cubicBezTo>
                    <a:pt x="5547" y="244"/>
                    <a:pt x="5557" y="244"/>
                    <a:pt x="5567" y="244"/>
                  </a:cubicBezTo>
                  <a:close/>
                  <a:moveTo>
                    <a:pt x="5581" y="0"/>
                  </a:moveTo>
                  <a:cubicBezTo>
                    <a:pt x="2733" y="0"/>
                    <a:pt x="1" y="2205"/>
                    <a:pt x="1" y="5537"/>
                  </a:cubicBezTo>
                  <a:cubicBezTo>
                    <a:pt x="1" y="8610"/>
                    <a:pt x="2488" y="11074"/>
                    <a:pt x="5537" y="11074"/>
                  </a:cubicBezTo>
                  <a:cubicBezTo>
                    <a:pt x="10464" y="11074"/>
                    <a:pt x="12952" y="5122"/>
                    <a:pt x="9464" y="1635"/>
                  </a:cubicBezTo>
                  <a:cubicBezTo>
                    <a:pt x="8335" y="506"/>
                    <a:pt x="6945" y="0"/>
                    <a:pt x="558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6"/>
            <p:cNvSpPr/>
            <p:nvPr/>
          </p:nvSpPr>
          <p:spPr>
            <a:xfrm>
              <a:off x="182625" y="2209025"/>
              <a:ext cx="7242550" cy="342700"/>
            </a:xfrm>
            <a:custGeom>
              <a:avLst/>
              <a:gdLst/>
              <a:ahLst/>
              <a:cxnLst/>
              <a:rect l="l" t="t" r="r" b="b"/>
              <a:pathLst>
                <a:path w="289702" h="13708" extrusionOk="0">
                  <a:moveTo>
                    <a:pt x="9049" y="245"/>
                  </a:moveTo>
                  <a:cubicBezTo>
                    <a:pt x="14951" y="245"/>
                    <a:pt x="17903" y="7366"/>
                    <a:pt x="13732" y="11537"/>
                  </a:cubicBezTo>
                  <a:cubicBezTo>
                    <a:pt x="12383" y="12886"/>
                    <a:pt x="10725" y="13490"/>
                    <a:pt x="9100" y="13490"/>
                  </a:cubicBezTo>
                  <a:cubicBezTo>
                    <a:pt x="5699" y="13490"/>
                    <a:pt x="2440" y="10847"/>
                    <a:pt x="2440" y="6854"/>
                  </a:cubicBezTo>
                  <a:cubicBezTo>
                    <a:pt x="2440" y="3220"/>
                    <a:pt x="5415" y="245"/>
                    <a:pt x="9049" y="245"/>
                  </a:cubicBezTo>
                  <a:close/>
                  <a:moveTo>
                    <a:pt x="22659" y="245"/>
                  </a:moveTo>
                  <a:cubicBezTo>
                    <a:pt x="28537" y="245"/>
                    <a:pt x="31488" y="7366"/>
                    <a:pt x="27317" y="11537"/>
                  </a:cubicBezTo>
                  <a:cubicBezTo>
                    <a:pt x="25968" y="12886"/>
                    <a:pt x="24313" y="13490"/>
                    <a:pt x="22691" y="13490"/>
                  </a:cubicBezTo>
                  <a:cubicBezTo>
                    <a:pt x="19298" y="13490"/>
                    <a:pt x="16049" y="10847"/>
                    <a:pt x="16049" y="6854"/>
                  </a:cubicBezTo>
                  <a:cubicBezTo>
                    <a:pt x="16049" y="3220"/>
                    <a:pt x="19000" y="245"/>
                    <a:pt x="22659" y="245"/>
                  </a:cubicBezTo>
                  <a:close/>
                  <a:moveTo>
                    <a:pt x="36244" y="245"/>
                  </a:moveTo>
                  <a:cubicBezTo>
                    <a:pt x="42122" y="245"/>
                    <a:pt x="45073" y="7366"/>
                    <a:pt x="40902" y="11537"/>
                  </a:cubicBezTo>
                  <a:cubicBezTo>
                    <a:pt x="39561" y="12886"/>
                    <a:pt x="37909" y="13490"/>
                    <a:pt x="36287" y="13490"/>
                  </a:cubicBezTo>
                  <a:cubicBezTo>
                    <a:pt x="32894" y="13490"/>
                    <a:pt x="29634" y="10847"/>
                    <a:pt x="29634" y="6854"/>
                  </a:cubicBezTo>
                  <a:cubicBezTo>
                    <a:pt x="29634" y="3220"/>
                    <a:pt x="32585" y="245"/>
                    <a:pt x="36244" y="245"/>
                  </a:cubicBezTo>
                  <a:close/>
                  <a:moveTo>
                    <a:pt x="49829" y="245"/>
                  </a:moveTo>
                  <a:cubicBezTo>
                    <a:pt x="55707" y="245"/>
                    <a:pt x="58658" y="7366"/>
                    <a:pt x="54512" y="11537"/>
                  </a:cubicBezTo>
                  <a:cubicBezTo>
                    <a:pt x="53163" y="12886"/>
                    <a:pt x="51505" y="13490"/>
                    <a:pt x="49879" y="13490"/>
                  </a:cubicBezTo>
                  <a:cubicBezTo>
                    <a:pt x="46479" y="13490"/>
                    <a:pt x="43219" y="10847"/>
                    <a:pt x="43219" y="6854"/>
                  </a:cubicBezTo>
                  <a:cubicBezTo>
                    <a:pt x="43219" y="3220"/>
                    <a:pt x="46170" y="245"/>
                    <a:pt x="49829" y="245"/>
                  </a:cubicBezTo>
                  <a:close/>
                  <a:moveTo>
                    <a:pt x="63414" y="245"/>
                  </a:moveTo>
                  <a:cubicBezTo>
                    <a:pt x="69316" y="245"/>
                    <a:pt x="72267" y="7366"/>
                    <a:pt x="68097" y="11537"/>
                  </a:cubicBezTo>
                  <a:cubicBezTo>
                    <a:pt x="66748" y="12886"/>
                    <a:pt x="65090" y="13490"/>
                    <a:pt x="63464" y="13490"/>
                  </a:cubicBezTo>
                  <a:cubicBezTo>
                    <a:pt x="60064" y="13490"/>
                    <a:pt x="56804" y="10847"/>
                    <a:pt x="56804" y="6854"/>
                  </a:cubicBezTo>
                  <a:cubicBezTo>
                    <a:pt x="56804" y="3220"/>
                    <a:pt x="59780" y="245"/>
                    <a:pt x="63414" y="245"/>
                  </a:cubicBezTo>
                  <a:close/>
                  <a:moveTo>
                    <a:pt x="77023" y="245"/>
                  </a:moveTo>
                  <a:cubicBezTo>
                    <a:pt x="82901" y="245"/>
                    <a:pt x="85852" y="7366"/>
                    <a:pt x="81682" y="11537"/>
                  </a:cubicBezTo>
                  <a:cubicBezTo>
                    <a:pt x="80333" y="12886"/>
                    <a:pt x="78678" y="13490"/>
                    <a:pt x="77056" y="13490"/>
                  </a:cubicBezTo>
                  <a:cubicBezTo>
                    <a:pt x="73662" y="13490"/>
                    <a:pt x="70414" y="10847"/>
                    <a:pt x="70414" y="6854"/>
                  </a:cubicBezTo>
                  <a:cubicBezTo>
                    <a:pt x="70414" y="3220"/>
                    <a:pt x="73365" y="245"/>
                    <a:pt x="77023" y="245"/>
                  </a:cubicBezTo>
                  <a:close/>
                  <a:moveTo>
                    <a:pt x="90608" y="245"/>
                  </a:moveTo>
                  <a:cubicBezTo>
                    <a:pt x="96486" y="245"/>
                    <a:pt x="99437" y="7366"/>
                    <a:pt x="95267" y="11537"/>
                  </a:cubicBezTo>
                  <a:cubicBezTo>
                    <a:pt x="93926" y="12886"/>
                    <a:pt x="92273" y="13490"/>
                    <a:pt x="90651" y="13490"/>
                  </a:cubicBezTo>
                  <a:cubicBezTo>
                    <a:pt x="87259" y="13490"/>
                    <a:pt x="83999" y="10847"/>
                    <a:pt x="83999" y="6854"/>
                  </a:cubicBezTo>
                  <a:cubicBezTo>
                    <a:pt x="83999" y="3220"/>
                    <a:pt x="86950" y="245"/>
                    <a:pt x="90608" y="245"/>
                  </a:cubicBezTo>
                  <a:close/>
                  <a:moveTo>
                    <a:pt x="104218" y="245"/>
                  </a:moveTo>
                  <a:cubicBezTo>
                    <a:pt x="110096" y="269"/>
                    <a:pt x="113023" y="7391"/>
                    <a:pt x="108852" y="11537"/>
                  </a:cubicBezTo>
                  <a:cubicBezTo>
                    <a:pt x="107511" y="12886"/>
                    <a:pt x="105858" y="13490"/>
                    <a:pt x="104236" y="13490"/>
                  </a:cubicBezTo>
                  <a:cubicBezTo>
                    <a:pt x="100844" y="13490"/>
                    <a:pt x="97584" y="10847"/>
                    <a:pt x="97584" y="6854"/>
                  </a:cubicBezTo>
                  <a:cubicBezTo>
                    <a:pt x="97584" y="3220"/>
                    <a:pt x="100535" y="245"/>
                    <a:pt x="104193" y="245"/>
                  </a:cubicBezTo>
                  <a:close/>
                  <a:moveTo>
                    <a:pt x="117803" y="245"/>
                  </a:moveTo>
                  <a:cubicBezTo>
                    <a:pt x="123681" y="245"/>
                    <a:pt x="126632" y="7366"/>
                    <a:pt x="122461" y="11537"/>
                  </a:cubicBezTo>
                  <a:cubicBezTo>
                    <a:pt x="121120" y="12886"/>
                    <a:pt x="119468" y="13490"/>
                    <a:pt x="117846" y="13490"/>
                  </a:cubicBezTo>
                  <a:cubicBezTo>
                    <a:pt x="114453" y="13490"/>
                    <a:pt x="111193" y="10847"/>
                    <a:pt x="111193" y="6854"/>
                  </a:cubicBezTo>
                  <a:cubicBezTo>
                    <a:pt x="111193" y="3220"/>
                    <a:pt x="114144" y="269"/>
                    <a:pt x="117779" y="245"/>
                  </a:cubicBezTo>
                  <a:close/>
                  <a:moveTo>
                    <a:pt x="131388" y="245"/>
                  </a:moveTo>
                  <a:cubicBezTo>
                    <a:pt x="137266" y="245"/>
                    <a:pt x="140217" y="7366"/>
                    <a:pt x="136071" y="11537"/>
                  </a:cubicBezTo>
                  <a:cubicBezTo>
                    <a:pt x="134722" y="12886"/>
                    <a:pt x="133064" y="13490"/>
                    <a:pt x="131439" y="13490"/>
                  </a:cubicBezTo>
                  <a:cubicBezTo>
                    <a:pt x="128038" y="13490"/>
                    <a:pt x="124778" y="10847"/>
                    <a:pt x="124778" y="6854"/>
                  </a:cubicBezTo>
                  <a:cubicBezTo>
                    <a:pt x="124778" y="3220"/>
                    <a:pt x="127730" y="269"/>
                    <a:pt x="131388" y="245"/>
                  </a:cubicBezTo>
                  <a:close/>
                  <a:moveTo>
                    <a:pt x="144973" y="245"/>
                  </a:moveTo>
                  <a:cubicBezTo>
                    <a:pt x="150875" y="245"/>
                    <a:pt x="153827" y="7366"/>
                    <a:pt x="149656" y="11537"/>
                  </a:cubicBezTo>
                  <a:cubicBezTo>
                    <a:pt x="148307" y="12886"/>
                    <a:pt x="146649" y="13490"/>
                    <a:pt x="145024" y="13490"/>
                  </a:cubicBezTo>
                  <a:cubicBezTo>
                    <a:pt x="141623" y="13490"/>
                    <a:pt x="138363" y="10847"/>
                    <a:pt x="138363" y="6854"/>
                  </a:cubicBezTo>
                  <a:cubicBezTo>
                    <a:pt x="138363" y="3220"/>
                    <a:pt x="141315" y="269"/>
                    <a:pt x="144973" y="245"/>
                  </a:cubicBezTo>
                  <a:close/>
                  <a:moveTo>
                    <a:pt x="158558" y="245"/>
                  </a:moveTo>
                  <a:cubicBezTo>
                    <a:pt x="164460" y="245"/>
                    <a:pt x="167412" y="7366"/>
                    <a:pt x="163241" y="11537"/>
                  </a:cubicBezTo>
                  <a:cubicBezTo>
                    <a:pt x="161892" y="12886"/>
                    <a:pt x="160234" y="13490"/>
                    <a:pt x="158609" y="13490"/>
                  </a:cubicBezTo>
                  <a:cubicBezTo>
                    <a:pt x="155208" y="13490"/>
                    <a:pt x="151949" y="10847"/>
                    <a:pt x="151949" y="6854"/>
                  </a:cubicBezTo>
                  <a:cubicBezTo>
                    <a:pt x="151973" y="3220"/>
                    <a:pt x="154924" y="269"/>
                    <a:pt x="158558" y="245"/>
                  </a:cubicBezTo>
                  <a:close/>
                  <a:moveTo>
                    <a:pt x="172168" y="245"/>
                  </a:moveTo>
                  <a:cubicBezTo>
                    <a:pt x="178046" y="245"/>
                    <a:pt x="180997" y="7366"/>
                    <a:pt x="176826" y="11537"/>
                  </a:cubicBezTo>
                  <a:cubicBezTo>
                    <a:pt x="175485" y="12886"/>
                    <a:pt x="173833" y="13490"/>
                    <a:pt x="172211" y="13490"/>
                  </a:cubicBezTo>
                  <a:cubicBezTo>
                    <a:pt x="168818" y="13490"/>
                    <a:pt x="165558" y="10847"/>
                    <a:pt x="165558" y="6854"/>
                  </a:cubicBezTo>
                  <a:cubicBezTo>
                    <a:pt x="165558" y="3220"/>
                    <a:pt x="168509" y="269"/>
                    <a:pt x="172143" y="245"/>
                  </a:cubicBezTo>
                  <a:close/>
                  <a:moveTo>
                    <a:pt x="185753" y="245"/>
                  </a:moveTo>
                  <a:cubicBezTo>
                    <a:pt x="191631" y="245"/>
                    <a:pt x="194582" y="7366"/>
                    <a:pt x="190436" y="11537"/>
                  </a:cubicBezTo>
                  <a:cubicBezTo>
                    <a:pt x="189087" y="12886"/>
                    <a:pt x="187429" y="13490"/>
                    <a:pt x="185803" y="13490"/>
                  </a:cubicBezTo>
                  <a:cubicBezTo>
                    <a:pt x="182403" y="13490"/>
                    <a:pt x="179143" y="10847"/>
                    <a:pt x="179143" y="6854"/>
                  </a:cubicBezTo>
                  <a:cubicBezTo>
                    <a:pt x="179143" y="3220"/>
                    <a:pt x="182094" y="245"/>
                    <a:pt x="185753" y="245"/>
                  </a:cubicBezTo>
                  <a:close/>
                  <a:moveTo>
                    <a:pt x="199338" y="245"/>
                  </a:moveTo>
                  <a:cubicBezTo>
                    <a:pt x="205216" y="245"/>
                    <a:pt x="208167" y="7366"/>
                    <a:pt x="203996" y="11537"/>
                  </a:cubicBezTo>
                  <a:cubicBezTo>
                    <a:pt x="202655" y="12886"/>
                    <a:pt x="201003" y="13490"/>
                    <a:pt x="199381" y="13490"/>
                  </a:cubicBezTo>
                  <a:cubicBezTo>
                    <a:pt x="195988" y="13490"/>
                    <a:pt x="192728" y="10847"/>
                    <a:pt x="192728" y="6854"/>
                  </a:cubicBezTo>
                  <a:cubicBezTo>
                    <a:pt x="192728" y="3220"/>
                    <a:pt x="195679" y="245"/>
                    <a:pt x="199338" y="245"/>
                  </a:cubicBezTo>
                  <a:close/>
                  <a:moveTo>
                    <a:pt x="212923" y="245"/>
                  </a:moveTo>
                  <a:cubicBezTo>
                    <a:pt x="218825" y="245"/>
                    <a:pt x="221752" y="7366"/>
                    <a:pt x="217606" y="11537"/>
                  </a:cubicBezTo>
                  <a:cubicBezTo>
                    <a:pt x="216257" y="12886"/>
                    <a:pt x="214599" y="13490"/>
                    <a:pt x="212973" y="13490"/>
                  </a:cubicBezTo>
                  <a:cubicBezTo>
                    <a:pt x="209573" y="13490"/>
                    <a:pt x="206313" y="10847"/>
                    <a:pt x="206313" y="6854"/>
                  </a:cubicBezTo>
                  <a:cubicBezTo>
                    <a:pt x="206313" y="3220"/>
                    <a:pt x="209289" y="245"/>
                    <a:pt x="212923" y="245"/>
                  </a:cubicBezTo>
                  <a:close/>
                  <a:moveTo>
                    <a:pt x="226508" y="245"/>
                  </a:moveTo>
                  <a:cubicBezTo>
                    <a:pt x="232410" y="269"/>
                    <a:pt x="235337" y="7391"/>
                    <a:pt x="231166" y="11537"/>
                  </a:cubicBezTo>
                  <a:cubicBezTo>
                    <a:pt x="229825" y="12886"/>
                    <a:pt x="228173" y="13490"/>
                    <a:pt x="226551" y="13490"/>
                  </a:cubicBezTo>
                  <a:cubicBezTo>
                    <a:pt x="223158" y="13490"/>
                    <a:pt x="219898" y="10847"/>
                    <a:pt x="219898" y="6854"/>
                  </a:cubicBezTo>
                  <a:cubicBezTo>
                    <a:pt x="219898" y="3196"/>
                    <a:pt x="222874" y="245"/>
                    <a:pt x="226508" y="245"/>
                  </a:cubicBezTo>
                  <a:close/>
                  <a:moveTo>
                    <a:pt x="240117" y="245"/>
                  </a:moveTo>
                  <a:cubicBezTo>
                    <a:pt x="245995" y="245"/>
                    <a:pt x="248946" y="7366"/>
                    <a:pt x="244776" y="11537"/>
                  </a:cubicBezTo>
                  <a:cubicBezTo>
                    <a:pt x="243435" y="12886"/>
                    <a:pt x="241782" y="13490"/>
                    <a:pt x="240160" y="13490"/>
                  </a:cubicBezTo>
                  <a:cubicBezTo>
                    <a:pt x="236768" y="13490"/>
                    <a:pt x="233508" y="10847"/>
                    <a:pt x="233508" y="6854"/>
                  </a:cubicBezTo>
                  <a:cubicBezTo>
                    <a:pt x="233508" y="3220"/>
                    <a:pt x="236459" y="245"/>
                    <a:pt x="240117" y="245"/>
                  </a:cubicBezTo>
                  <a:close/>
                  <a:moveTo>
                    <a:pt x="253691" y="245"/>
                  </a:moveTo>
                  <a:lnTo>
                    <a:pt x="253691" y="245"/>
                  </a:lnTo>
                  <a:cubicBezTo>
                    <a:pt x="259585" y="255"/>
                    <a:pt x="262529" y="7369"/>
                    <a:pt x="258385" y="11537"/>
                  </a:cubicBezTo>
                  <a:cubicBezTo>
                    <a:pt x="257036" y="12886"/>
                    <a:pt x="255379" y="13490"/>
                    <a:pt x="253753" y="13490"/>
                  </a:cubicBezTo>
                  <a:cubicBezTo>
                    <a:pt x="250353" y="13490"/>
                    <a:pt x="247093" y="10847"/>
                    <a:pt x="247093" y="6854"/>
                  </a:cubicBezTo>
                  <a:cubicBezTo>
                    <a:pt x="247093" y="3224"/>
                    <a:pt x="250038" y="251"/>
                    <a:pt x="253691" y="245"/>
                  </a:cubicBezTo>
                  <a:close/>
                  <a:moveTo>
                    <a:pt x="267288" y="245"/>
                  </a:moveTo>
                  <a:cubicBezTo>
                    <a:pt x="273165" y="245"/>
                    <a:pt x="276117" y="7366"/>
                    <a:pt x="271946" y="11537"/>
                  </a:cubicBezTo>
                  <a:cubicBezTo>
                    <a:pt x="270605" y="12886"/>
                    <a:pt x="268953" y="13490"/>
                    <a:pt x="267331" y="13490"/>
                  </a:cubicBezTo>
                  <a:cubicBezTo>
                    <a:pt x="263938" y="13490"/>
                    <a:pt x="260678" y="10847"/>
                    <a:pt x="260678" y="6854"/>
                  </a:cubicBezTo>
                  <a:cubicBezTo>
                    <a:pt x="260678" y="3196"/>
                    <a:pt x="263629" y="245"/>
                    <a:pt x="267288" y="245"/>
                  </a:cubicBezTo>
                  <a:close/>
                  <a:moveTo>
                    <a:pt x="280873" y="245"/>
                  </a:moveTo>
                  <a:cubicBezTo>
                    <a:pt x="286751" y="245"/>
                    <a:pt x="289702" y="7366"/>
                    <a:pt x="285555" y="11537"/>
                  </a:cubicBezTo>
                  <a:cubicBezTo>
                    <a:pt x="284206" y="12886"/>
                    <a:pt x="282549" y="13490"/>
                    <a:pt x="280923" y="13490"/>
                  </a:cubicBezTo>
                  <a:cubicBezTo>
                    <a:pt x="277523" y="13490"/>
                    <a:pt x="274263" y="10847"/>
                    <a:pt x="274263" y="6854"/>
                  </a:cubicBezTo>
                  <a:cubicBezTo>
                    <a:pt x="274263" y="3220"/>
                    <a:pt x="277214" y="245"/>
                    <a:pt x="280873" y="245"/>
                  </a:cubicBezTo>
                  <a:close/>
                  <a:moveTo>
                    <a:pt x="76999" y="1"/>
                  </a:moveTo>
                  <a:cubicBezTo>
                    <a:pt x="73511" y="1"/>
                    <a:pt x="70560" y="2635"/>
                    <a:pt x="70219" y="6122"/>
                  </a:cubicBezTo>
                  <a:cubicBezTo>
                    <a:pt x="69828" y="2659"/>
                    <a:pt x="66902" y="25"/>
                    <a:pt x="63414" y="25"/>
                  </a:cubicBezTo>
                  <a:cubicBezTo>
                    <a:pt x="59926" y="25"/>
                    <a:pt x="56999" y="2659"/>
                    <a:pt x="56609" y="6122"/>
                  </a:cubicBezTo>
                  <a:cubicBezTo>
                    <a:pt x="56243" y="2659"/>
                    <a:pt x="53316" y="25"/>
                    <a:pt x="49829" y="25"/>
                  </a:cubicBezTo>
                  <a:cubicBezTo>
                    <a:pt x="46341" y="25"/>
                    <a:pt x="43390" y="2659"/>
                    <a:pt x="43024" y="6122"/>
                  </a:cubicBezTo>
                  <a:cubicBezTo>
                    <a:pt x="42658" y="2659"/>
                    <a:pt x="39707" y="25"/>
                    <a:pt x="36219" y="25"/>
                  </a:cubicBezTo>
                  <a:cubicBezTo>
                    <a:pt x="32732" y="25"/>
                    <a:pt x="29805" y="2659"/>
                    <a:pt x="29439" y="6122"/>
                  </a:cubicBezTo>
                  <a:cubicBezTo>
                    <a:pt x="29049" y="2659"/>
                    <a:pt x="26122" y="25"/>
                    <a:pt x="22634" y="25"/>
                  </a:cubicBezTo>
                  <a:cubicBezTo>
                    <a:pt x="19146" y="25"/>
                    <a:pt x="16220" y="2659"/>
                    <a:pt x="15854" y="6122"/>
                  </a:cubicBezTo>
                  <a:cubicBezTo>
                    <a:pt x="15445" y="2332"/>
                    <a:pt x="12268" y="2"/>
                    <a:pt x="8996" y="2"/>
                  </a:cubicBezTo>
                  <a:cubicBezTo>
                    <a:pt x="7194" y="2"/>
                    <a:pt x="5364" y="709"/>
                    <a:pt x="3952" y="2269"/>
                  </a:cubicBezTo>
                  <a:cubicBezTo>
                    <a:pt x="1" y="6683"/>
                    <a:pt x="3122" y="13683"/>
                    <a:pt x="9049" y="13683"/>
                  </a:cubicBezTo>
                  <a:lnTo>
                    <a:pt x="9049" y="13708"/>
                  </a:lnTo>
                  <a:cubicBezTo>
                    <a:pt x="12537" y="13683"/>
                    <a:pt x="15488" y="11049"/>
                    <a:pt x="15854" y="7586"/>
                  </a:cubicBezTo>
                  <a:cubicBezTo>
                    <a:pt x="16220" y="11049"/>
                    <a:pt x="19146" y="13683"/>
                    <a:pt x="22659" y="13683"/>
                  </a:cubicBezTo>
                  <a:cubicBezTo>
                    <a:pt x="26146" y="13683"/>
                    <a:pt x="29073" y="11049"/>
                    <a:pt x="29439" y="7586"/>
                  </a:cubicBezTo>
                  <a:cubicBezTo>
                    <a:pt x="29829" y="11049"/>
                    <a:pt x="32756" y="13683"/>
                    <a:pt x="36244" y="13683"/>
                  </a:cubicBezTo>
                  <a:cubicBezTo>
                    <a:pt x="39731" y="13683"/>
                    <a:pt x="42658" y="11049"/>
                    <a:pt x="43024" y="7586"/>
                  </a:cubicBezTo>
                  <a:cubicBezTo>
                    <a:pt x="43414" y="11049"/>
                    <a:pt x="46341" y="13683"/>
                    <a:pt x="49829" y="13683"/>
                  </a:cubicBezTo>
                  <a:cubicBezTo>
                    <a:pt x="53316" y="13683"/>
                    <a:pt x="56243" y="11049"/>
                    <a:pt x="56633" y="7586"/>
                  </a:cubicBezTo>
                  <a:cubicBezTo>
                    <a:pt x="56999" y="11049"/>
                    <a:pt x="59926" y="13683"/>
                    <a:pt x="63414" y="13683"/>
                  </a:cubicBezTo>
                  <a:cubicBezTo>
                    <a:pt x="66902" y="13683"/>
                    <a:pt x="69828" y="11049"/>
                    <a:pt x="70219" y="7586"/>
                  </a:cubicBezTo>
                  <a:cubicBezTo>
                    <a:pt x="70584" y="11049"/>
                    <a:pt x="73511" y="13683"/>
                    <a:pt x="76999" y="13683"/>
                  </a:cubicBezTo>
                  <a:cubicBezTo>
                    <a:pt x="80511" y="13683"/>
                    <a:pt x="83438" y="11049"/>
                    <a:pt x="83804" y="7586"/>
                  </a:cubicBezTo>
                  <a:cubicBezTo>
                    <a:pt x="84169" y="11049"/>
                    <a:pt x="87096" y="13708"/>
                    <a:pt x="90608" y="13708"/>
                  </a:cubicBezTo>
                  <a:cubicBezTo>
                    <a:pt x="94096" y="13708"/>
                    <a:pt x="97023" y="11049"/>
                    <a:pt x="97389" y="7586"/>
                  </a:cubicBezTo>
                  <a:cubicBezTo>
                    <a:pt x="97779" y="11049"/>
                    <a:pt x="100706" y="13683"/>
                    <a:pt x="104193" y="13683"/>
                  </a:cubicBezTo>
                  <a:cubicBezTo>
                    <a:pt x="107681" y="13683"/>
                    <a:pt x="110608" y="11049"/>
                    <a:pt x="110998" y="7586"/>
                  </a:cubicBezTo>
                  <a:cubicBezTo>
                    <a:pt x="111364" y="11049"/>
                    <a:pt x="114291" y="13683"/>
                    <a:pt x="117779" y="13683"/>
                  </a:cubicBezTo>
                  <a:cubicBezTo>
                    <a:pt x="121266" y="13683"/>
                    <a:pt x="124217" y="11049"/>
                    <a:pt x="124583" y="7586"/>
                  </a:cubicBezTo>
                  <a:cubicBezTo>
                    <a:pt x="124949" y="11049"/>
                    <a:pt x="127900" y="13683"/>
                    <a:pt x="131388" y="13683"/>
                  </a:cubicBezTo>
                  <a:cubicBezTo>
                    <a:pt x="134876" y="13683"/>
                    <a:pt x="137802" y="11049"/>
                    <a:pt x="138168" y="7586"/>
                  </a:cubicBezTo>
                  <a:cubicBezTo>
                    <a:pt x="138559" y="11049"/>
                    <a:pt x="141485" y="13683"/>
                    <a:pt x="144973" y="13683"/>
                  </a:cubicBezTo>
                  <a:cubicBezTo>
                    <a:pt x="148461" y="13683"/>
                    <a:pt x="151388" y="11049"/>
                    <a:pt x="151753" y="7586"/>
                  </a:cubicBezTo>
                  <a:cubicBezTo>
                    <a:pt x="152144" y="11049"/>
                    <a:pt x="155070" y="13683"/>
                    <a:pt x="158558" y="13683"/>
                  </a:cubicBezTo>
                  <a:cubicBezTo>
                    <a:pt x="162046" y="13683"/>
                    <a:pt x="164973" y="11049"/>
                    <a:pt x="165363" y="7586"/>
                  </a:cubicBezTo>
                  <a:cubicBezTo>
                    <a:pt x="165729" y="11049"/>
                    <a:pt x="168655" y="13683"/>
                    <a:pt x="172143" y="13683"/>
                  </a:cubicBezTo>
                  <a:cubicBezTo>
                    <a:pt x="175631" y="13683"/>
                    <a:pt x="178582" y="11049"/>
                    <a:pt x="178948" y="7586"/>
                  </a:cubicBezTo>
                  <a:cubicBezTo>
                    <a:pt x="179314" y="11049"/>
                    <a:pt x="182265" y="13683"/>
                    <a:pt x="185753" y="13683"/>
                  </a:cubicBezTo>
                  <a:cubicBezTo>
                    <a:pt x="189240" y="13683"/>
                    <a:pt x="192167" y="11049"/>
                    <a:pt x="192533" y="7586"/>
                  </a:cubicBezTo>
                  <a:cubicBezTo>
                    <a:pt x="192899" y="11049"/>
                    <a:pt x="195850" y="13708"/>
                    <a:pt x="199338" y="13708"/>
                  </a:cubicBezTo>
                  <a:cubicBezTo>
                    <a:pt x="202825" y="13708"/>
                    <a:pt x="205777" y="11049"/>
                    <a:pt x="206142" y="7586"/>
                  </a:cubicBezTo>
                  <a:cubicBezTo>
                    <a:pt x="206508" y="11049"/>
                    <a:pt x="209435" y="13683"/>
                    <a:pt x="212923" y="13683"/>
                  </a:cubicBezTo>
                  <a:cubicBezTo>
                    <a:pt x="216411" y="13683"/>
                    <a:pt x="219337" y="11049"/>
                    <a:pt x="219728" y="7586"/>
                  </a:cubicBezTo>
                  <a:cubicBezTo>
                    <a:pt x="220093" y="11049"/>
                    <a:pt x="223020" y="13683"/>
                    <a:pt x="226532" y="13683"/>
                  </a:cubicBezTo>
                  <a:cubicBezTo>
                    <a:pt x="230020" y="13683"/>
                    <a:pt x="232947" y="11049"/>
                    <a:pt x="233313" y="7586"/>
                  </a:cubicBezTo>
                  <a:cubicBezTo>
                    <a:pt x="233703" y="11049"/>
                    <a:pt x="236630" y="13683"/>
                    <a:pt x="240117" y="13683"/>
                  </a:cubicBezTo>
                  <a:cubicBezTo>
                    <a:pt x="243605" y="13683"/>
                    <a:pt x="246532" y="11049"/>
                    <a:pt x="246898" y="7586"/>
                  </a:cubicBezTo>
                  <a:cubicBezTo>
                    <a:pt x="247288" y="11049"/>
                    <a:pt x="250215" y="13683"/>
                    <a:pt x="253702" y="13683"/>
                  </a:cubicBezTo>
                  <a:cubicBezTo>
                    <a:pt x="257190" y="13683"/>
                    <a:pt x="260117" y="11049"/>
                    <a:pt x="260507" y="7586"/>
                  </a:cubicBezTo>
                  <a:cubicBezTo>
                    <a:pt x="260873" y="11049"/>
                    <a:pt x="263800" y="13683"/>
                    <a:pt x="267288" y="13683"/>
                  </a:cubicBezTo>
                  <a:cubicBezTo>
                    <a:pt x="270775" y="13683"/>
                    <a:pt x="273702" y="11049"/>
                    <a:pt x="274092" y="7586"/>
                  </a:cubicBezTo>
                  <a:cubicBezTo>
                    <a:pt x="274469" y="11072"/>
                    <a:pt x="277416" y="13693"/>
                    <a:pt x="280869" y="13693"/>
                  </a:cubicBezTo>
                  <a:cubicBezTo>
                    <a:pt x="280991" y="13693"/>
                    <a:pt x="281115" y="13690"/>
                    <a:pt x="281238" y="13683"/>
                  </a:cubicBezTo>
                  <a:cubicBezTo>
                    <a:pt x="284873" y="13488"/>
                    <a:pt x="287726" y="10488"/>
                    <a:pt x="287726" y="6854"/>
                  </a:cubicBezTo>
                  <a:cubicBezTo>
                    <a:pt x="287726" y="3220"/>
                    <a:pt x="284873" y="220"/>
                    <a:pt x="281238" y="25"/>
                  </a:cubicBezTo>
                  <a:cubicBezTo>
                    <a:pt x="281115" y="18"/>
                    <a:pt x="280991" y="15"/>
                    <a:pt x="280869" y="15"/>
                  </a:cubicBezTo>
                  <a:cubicBezTo>
                    <a:pt x="277416" y="15"/>
                    <a:pt x="274469" y="2637"/>
                    <a:pt x="274092" y="6147"/>
                  </a:cubicBezTo>
                  <a:cubicBezTo>
                    <a:pt x="273702" y="2659"/>
                    <a:pt x="270775" y="25"/>
                    <a:pt x="267288" y="25"/>
                  </a:cubicBezTo>
                  <a:cubicBezTo>
                    <a:pt x="263800" y="25"/>
                    <a:pt x="260873" y="2659"/>
                    <a:pt x="260507" y="6147"/>
                  </a:cubicBezTo>
                  <a:cubicBezTo>
                    <a:pt x="260117" y="2659"/>
                    <a:pt x="257190" y="25"/>
                    <a:pt x="253702" y="25"/>
                  </a:cubicBezTo>
                  <a:cubicBezTo>
                    <a:pt x="250215" y="25"/>
                    <a:pt x="247288" y="2659"/>
                    <a:pt x="246898" y="6147"/>
                  </a:cubicBezTo>
                  <a:cubicBezTo>
                    <a:pt x="246532" y="2659"/>
                    <a:pt x="243605" y="25"/>
                    <a:pt x="240117" y="25"/>
                  </a:cubicBezTo>
                  <a:cubicBezTo>
                    <a:pt x="240101" y="25"/>
                    <a:pt x="240085" y="25"/>
                    <a:pt x="240069" y="25"/>
                  </a:cubicBezTo>
                  <a:cubicBezTo>
                    <a:pt x="236603" y="25"/>
                    <a:pt x="233677" y="2651"/>
                    <a:pt x="233313" y="6122"/>
                  </a:cubicBezTo>
                  <a:cubicBezTo>
                    <a:pt x="232947" y="2659"/>
                    <a:pt x="229996" y="25"/>
                    <a:pt x="226508" y="25"/>
                  </a:cubicBezTo>
                  <a:cubicBezTo>
                    <a:pt x="223020" y="25"/>
                    <a:pt x="220093" y="2659"/>
                    <a:pt x="219728" y="6122"/>
                  </a:cubicBezTo>
                  <a:cubicBezTo>
                    <a:pt x="219337" y="2659"/>
                    <a:pt x="216411" y="25"/>
                    <a:pt x="212923" y="25"/>
                  </a:cubicBezTo>
                  <a:cubicBezTo>
                    <a:pt x="209435" y="25"/>
                    <a:pt x="206508" y="2659"/>
                    <a:pt x="206118" y="6122"/>
                  </a:cubicBezTo>
                  <a:cubicBezTo>
                    <a:pt x="205752" y="2635"/>
                    <a:pt x="202825" y="1"/>
                    <a:pt x="199338" y="1"/>
                  </a:cubicBezTo>
                  <a:cubicBezTo>
                    <a:pt x="195826" y="1"/>
                    <a:pt x="192899" y="2635"/>
                    <a:pt x="192533" y="6122"/>
                  </a:cubicBezTo>
                  <a:cubicBezTo>
                    <a:pt x="192167" y="2659"/>
                    <a:pt x="189240" y="25"/>
                    <a:pt x="185728" y="25"/>
                  </a:cubicBezTo>
                  <a:cubicBezTo>
                    <a:pt x="182241" y="25"/>
                    <a:pt x="179314" y="2659"/>
                    <a:pt x="178948" y="6122"/>
                  </a:cubicBezTo>
                  <a:cubicBezTo>
                    <a:pt x="178558" y="2659"/>
                    <a:pt x="175631" y="25"/>
                    <a:pt x="172143" y="25"/>
                  </a:cubicBezTo>
                  <a:cubicBezTo>
                    <a:pt x="168655" y="25"/>
                    <a:pt x="165729" y="2659"/>
                    <a:pt x="165363" y="6122"/>
                  </a:cubicBezTo>
                  <a:cubicBezTo>
                    <a:pt x="164973" y="2659"/>
                    <a:pt x="162046" y="25"/>
                    <a:pt x="158558" y="25"/>
                  </a:cubicBezTo>
                  <a:cubicBezTo>
                    <a:pt x="155070" y="25"/>
                    <a:pt x="152144" y="2659"/>
                    <a:pt x="151753" y="6122"/>
                  </a:cubicBezTo>
                  <a:cubicBezTo>
                    <a:pt x="151388" y="2659"/>
                    <a:pt x="148461" y="25"/>
                    <a:pt x="144973" y="25"/>
                  </a:cubicBezTo>
                  <a:cubicBezTo>
                    <a:pt x="141485" y="25"/>
                    <a:pt x="138559" y="2659"/>
                    <a:pt x="138168" y="6122"/>
                  </a:cubicBezTo>
                  <a:cubicBezTo>
                    <a:pt x="137802" y="2659"/>
                    <a:pt x="134876" y="25"/>
                    <a:pt x="131364" y="25"/>
                  </a:cubicBezTo>
                  <a:cubicBezTo>
                    <a:pt x="127876" y="25"/>
                    <a:pt x="124949" y="2659"/>
                    <a:pt x="124583" y="6122"/>
                  </a:cubicBezTo>
                  <a:cubicBezTo>
                    <a:pt x="124193" y="2659"/>
                    <a:pt x="121266" y="25"/>
                    <a:pt x="117779" y="25"/>
                  </a:cubicBezTo>
                  <a:cubicBezTo>
                    <a:pt x="114291" y="25"/>
                    <a:pt x="111364" y="2659"/>
                    <a:pt x="110998" y="6122"/>
                  </a:cubicBezTo>
                  <a:cubicBezTo>
                    <a:pt x="110608" y="2659"/>
                    <a:pt x="107681" y="25"/>
                    <a:pt x="104193" y="25"/>
                  </a:cubicBezTo>
                  <a:cubicBezTo>
                    <a:pt x="100706" y="25"/>
                    <a:pt x="97779" y="2659"/>
                    <a:pt x="97389" y="6122"/>
                  </a:cubicBezTo>
                  <a:cubicBezTo>
                    <a:pt x="97023" y="2635"/>
                    <a:pt x="94096" y="1"/>
                    <a:pt x="90608" y="1"/>
                  </a:cubicBezTo>
                  <a:cubicBezTo>
                    <a:pt x="87096" y="1"/>
                    <a:pt x="84169" y="2635"/>
                    <a:pt x="83804" y="6122"/>
                  </a:cubicBezTo>
                  <a:cubicBezTo>
                    <a:pt x="83438" y="2635"/>
                    <a:pt x="80511" y="1"/>
                    <a:pt x="7699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6"/>
            <p:cNvSpPr/>
            <p:nvPr/>
          </p:nvSpPr>
          <p:spPr>
            <a:xfrm>
              <a:off x="321050" y="2292525"/>
              <a:ext cx="205500" cy="175675"/>
            </a:xfrm>
            <a:custGeom>
              <a:avLst/>
              <a:gdLst/>
              <a:ahLst/>
              <a:cxnLst/>
              <a:rect l="l" t="t" r="r" b="b"/>
              <a:pathLst>
                <a:path w="8220" h="7027" extrusionOk="0">
                  <a:moveTo>
                    <a:pt x="3512" y="246"/>
                  </a:moveTo>
                  <a:cubicBezTo>
                    <a:pt x="6439" y="246"/>
                    <a:pt x="7902" y="3782"/>
                    <a:pt x="5854" y="5856"/>
                  </a:cubicBezTo>
                  <a:cubicBezTo>
                    <a:pt x="5186" y="6515"/>
                    <a:pt x="4367" y="6811"/>
                    <a:pt x="3563" y="6811"/>
                  </a:cubicBezTo>
                  <a:cubicBezTo>
                    <a:pt x="1870" y="6811"/>
                    <a:pt x="244" y="5499"/>
                    <a:pt x="244" y="3514"/>
                  </a:cubicBezTo>
                  <a:cubicBezTo>
                    <a:pt x="244" y="1709"/>
                    <a:pt x="1707" y="246"/>
                    <a:pt x="3512" y="246"/>
                  </a:cubicBezTo>
                  <a:close/>
                  <a:moveTo>
                    <a:pt x="3544" y="1"/>
                  </a:moveTo>
                  <a:cubicBezTo>
                    <a:pt x="1735" y="1"/>
                    <a:pt x="0" y="1399"/>
                    <a:pt x="0" y="3514"/>
                  </a:cubicBezTo>
                  <a:cubicBezTo>
                    <a:pt x="0" y="5465"/>
                    <a:pt x="1585" y="7026"/>
                    <a:pt x="3512" y="7026"/>
                  </a:cubicBezTo>
                  <a:cubicBezTo>
                    <a:pt x="6658" y="7026"/>
                    <a:pt x="8219" y="3246"/>
                    <a:pt x="6000" y="1026"/>
                  </a:cubicBezTo>
                  <a:cubicBezTo>
                    <a:pt x="5284" y="318"/>
                    <a:pt x="4405" y="1"/>
                    <a:pt x="354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6"/>
            <p:cNvSpPr/>
            <p:nvPr/>
          </p:nvSpPr>
          <p:spPr>
            <a:xfrm>
              <a:off x="368000" y="2338750"/>
              <a:ext cx="96950" cy="83700"/>
            </a:xfrm>
            <a:custGeom>
              <a:avLst/>
              <a:gdLst/>
              <a:ahLst/>
              <a:cxnLst/>
              <a:rect l="l" t="t" r="r" b="b"/>
              <a:pathLst>
                <a:path w="3878" h="3348" extrusionOk="0">
                  <a:moveTo>
                    <a:pt x="1634" y="226"/>
                  </a:moveTo>
                  <a:cubicBezTo>
                    <a:pt x="2927" y="226"/>
                    <a:pt x="3561" y="1787"/>
                    <a:pt x="2658" y="2689"/>
                  </a:cubicBezTo>
                  <a:cubicBezTo>
                    <a:pt x="2367" y="2981"/>
                    <a:pt x="2006" y="3113"/>
                    <a:pt x="1651" y="3113"/>
                  </a:cubicBezTo>
                  <a:cubicBezTo>
                    <a:pt x="909" y="3113"/>
                    <a:pt x="195" y="2540"/>
                    <a:pt x="195" y="1665"/>
                  </a:cubicBezTo>
                  <a:cubicBezTo>
                    <a:pt x="195" y="885"/>
                    <a:pt x="854" y="226"/>
                    <a:pt x="1634" y="226"/>
                  </a:cubicBezTo>
                  <a:close/>
                  <a:moveTo>
                    <a:pt x="1662" y="1"/>
                  </a:moveTo>
                  <a:cubicBezTo>
                    <a:pt x="812" y="1"/>
                    <a:pt x="0" y="661"/>
                    <a:pt x="0" y="1665"/>
                  </a:cubicBezTo>
                  <a:cubicBezTo>
                    <a:pt x="0" y="2592"/>
                    <a:pt x="732" y="3324"/>
                    <a:pt x="1634" y="3348"/>
                  </a:cubicBezTo>
                  <a:cubicBezTo>
                    <a:pt x="3122" y="3348"/>
                    <a:pt x="3878" y="1543"/>
                    <a:pt x="2829" y="494"/>
                  </a:cubicBezTo>
                  <a:cubicBezTo>
                    <a:pt x="2488" y="154"/>
                    <a:pt x="2071" y="1"/>
                    <a:pt x="166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6"/>
            <p:cNvSpPr/>
            <p:nvPr/>
          </p:nvSpPr>
          <p:spPr>
            <a:xfrm>
              <a:off x="903350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0" y="217"/>
                  </a:moveTo>
                  <a:cubicBezTo>
                    <a:pt x="10097" y="217"/>
                    <a:pt x="12715" y="2335"/>
                    <a:pt x="12732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83" y="10854"/>
                    <a:pt x="293" y="5147"/>
                    <a:pt x="3659" y="1781"/>
                  </a:cubicBezTo>
                  <a:cubicBezTo>
                    <a:pt x="4739" y="700"/>
                    <a:pt x="6067" y="217"/>
                    <a:pt x="7370" y="217"/>
                  </a:cubicBezTo>
                  <a:close/>
                  <a:moveTo>
                    <a:pt x="7415" y="0"/>
                  </a:moveTo>
                  <a:cubicBezTo>
                    <a:pt x="2464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51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6"/>
            <p:cNvSpPr/>
            <p:nvPr/>
          </p:nvSpPr>
          <p:spPr>
            <a:xfrm>
              <a:off x="971025" y="2910850"/>
              <a:ext cx="205500" cy="175925"/>
            </a:xfrm>
            <a:custGeom>
              <a:avLst/>
              <a:gdLst/>
              <a:ahLst/>
              <a:cxnLst/>
              <a:rect l="l" t="t" r="r" b="b"/>
              <a:pathLst>
                <a:path w="8220" h="7037" extrusionOk="0">
                  <a:moveTo>
                    <a:pt x="4677" y="223"/>
                  </a:moveTo>
                  <a:cubicBezTo>
                    <a:pt x="6372" y="223"/>
                    <a:pt x="8000" y="1533"/>
                    <a:pt x="8000" y="3512"/>
                  </a:cubicBezTo>
                  <a:cubicBezTo>
                    <a:pt x="7976" y="5317"/>
                    <a:pt x="6513" y="6780"/>
                    <a:pt x="4708" y="6780"/>
                  </a:cubicBezTo>
                  <a:lnTo>
                    <a:pt x="4708" y="6805"/>
                  </a:lnTo>
                  <a:cubicBezTo>
                    <a:pt x="1781" y="6805"/>
                    <a:pt x="318" y="3244"/>
                    <a:pt x="2366" y="1195"/>
                  </a:cubicBezTo>
                  <a:cubicBezTo>
                    <a:pt x="3038" y="524"/>
                    <a:pt x="3865" y="223"/>
                    <a:pt x="4677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36" y="6716"/>
                    <a:pt x="3815" y="7036"/>
                    <a:pt x="4677" y="7036"/>
                  </a:cubicBezTo>
                  <a:cubicBezTo>
                    <a:pt x="6486" y="7036"/>
                    <a:pt x="8220" y="5627"/>
                    <a:pt x="8220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6"/>
            <p:cNvSpPr/>
            <p:nvPr/>
          </p:nvSpPr>
          <p:spPr>
            <a:xfrm>
              <a:off x="1032600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8" y="211"/>
                  </a:moveTo>
                  <a:cubicBezTo>
                    <a:pt x="2969" y="211"/>
                    <a:pt x="3684" y="784"/>
                    <a:pt x="3684" y="1659"/>
                  </a:cubicBezTo>
                  <a:cubicBezTo>
                    <a:pt x="3684" y="2464"/>
                    <a:pt x="3025" y="3098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318" y="1561"/>
                    <a:pt x="1220" y="634"/>
                  </a:cubicBezTo>
                  <a:cubicBezTo>
                    <a:pt x="1512" y="342"/>
                    <a:pt x="1873" y="211"/>
                    <a:pt x="2228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74" y="2854"/>
                  </a:cubicBezTo>
                  <a:cubicBezTo>
                    <a:pt x="1411" y="3191"/>
                    <a:pt x="1823" y="3341"/>
                    <a:pt x="2228" y="3341"/>
                  </a:cubicBezTo>
                  <a:cubicBezTo>
                    <a:pt x="3083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6"/>
            <p:cNvSpPr/>
            <p:nvPr/>
          </p:nvSpPr>
          <p:spPr>
            <a:xfrm>
              <a:off x="56372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61" y="217"/>
                  </a:moveTo>
                  <a:cubicBezTo>
                    <a:pt x="10094" y="217"/>
                    <a:pt x="12707" y="2335"/>
                    <a:pt x="12707" y="5537"/>
                  </a:cubicBezTo>
                  <a:cubicBezTo>
                    <a:pt x="12707" y="8488"/>
                    <a:pt x="10341" y="10854"/>
                    <a:pt x="7415" y="10854"/>
                  </a:cubicBezTo>
                  <a:cubicBezTo>
                    <a:pt x="2659" y="10854"/>
                    <a:pt x="293" y="5147"/>
                    <a:pt x="3634" y="1781"/>
                  </a:cubicBezTo>
                  <a:cubicBezTo>
                    <a:pt x="4722" y="700"/>
                    <a:pt x="6056" y="217"/>
                    <a:pt x="7361" y="217"/>
                  </a:cubicBezTo>
                  <a:close/>
                  <a:moveTo>
                    <a:pt x="7415" y="0"/>
                  </a:moveTo>
                  <a:cubicBezTo>
                    <a:pt x="2463" y="0"/>
                    <a:pt x="0" y="5976"/>
                    <a:pt x="3488" y="9464"/>
                  </a:cubicBezTo>
                  <a:cubicBezTo>
                    <a:pt x="4616" y="10592"/>
                    <a:pt x="6005" y="11097"/>
                    <a:pt x="7367" y="11097"/>
                  </a:cubicBezTo>
                  <a:cubicBezTo>
                    <a:pt x="10216" y="11097"/>
                    <a:pt x="12951" y="8886"/>
                    <a:pt x="12951" y="5537"/>
                  </a:cubicBezTo>
                  <a:cubicBezTo>
                    <a:pt x="12927" y="2488"/>
                    <a:pt x="10463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6"/>
            <p:cNvSpPr/>
            <p:nvPr/>
          </p:nvSpPr>
          <p:spPr>
            <a:xfrm>
              <a:off x="631400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1" y="223"/>
                  </a:moveTo>
                  <a:cubicBezTo>
                    <a:pt x="6359" y="223"/>
                    <a:pt x="7976" y="1533"/>
                    <a:pt x="7976" y="3512"/>
                  </a:cubicBezTo>
                  <a:cubicBezTo>
                    <a:pt x="7976" y="5317"/>
                    <a:pt x="6512" y="6780"/>
                    <a:pt x="4708" y="6780"/>
                  </a:cubicBezTo>
                  <a:lnTo>
                    <a:pt x="4708" y="6805"/>
                  </a:lnTo>
                  <a:cubicBezTo>
                    <a:pt x="1756" y="6805"/>
                    <a:pt x="293" y="3244"/>
                    <a:pt x="2366" y="1195"/>
                  </a:cubicBezTo>
                  <a:cubicBezTo>
                    <a:pt x="3038" y="524"/>
                    <a:pt x="3862" y="223"/>
                    <a:pt x="4671" y="223"/>
                  </a:cubicBezTo>
                  <a:close/>
                  <a:moveTo>
                    <a:pt x="4708" y="0"/>
                  </a:moveTo>
                  <a:cubicBezTo>
                    <a:pt x="1561" y="0"/>
                    <a:pt x="0" y="3780"/>
                    <a:pt x="2220" y="6000"/>
                  </a:cubicBezTo>
                  <a:cubicBezTo>
                    <a:pt x="2928" y="6716"/>
                    <a:pt x="3802" y="7036"/>
                    <a:pt x="4660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70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6"/>
            <p:cNvSpPr/>
            <p:nvPr/>
          </p:nvSpPr>
          <p:spPr>
            <a:xfrm>
              <a:off x="692975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23" y="211"/>
                  </a:moveTo>
                  <a:cubicBezTo>
                    <a:pt x="2959" y="211"/>
                    <a:pt x="3667" y="784"/>
                    <a:pt x="3684" y="1659"/>
                  </a:cubicBezTo>
                  <a:cubicBezTo>
                    <a:pt x="3684" y="2464"/>
                    <a:pt x="3025" y="3122"/>
                    <a:pt x="2245" y="3122"/>
                  </a:cubicBezTo>
                  <a:lnTo>
                    <a:pt x="2245" y="3098"/>
                  </a:lnTo>
                  <a:cubicBezTo>
                    <a:pt x="952" y="3098"/>
                    <a:pt x="293" y="1561"/>
                    <a:pt x="1220" y="634"/>
                  </a:cubicBezTo>
                  <a:cubicBezTo>
                    <a:pt x="1512" y="342"/>
                    <a:pt x="1871" y="211"/>
                    <a:pt x="2223" y="211"/>
                  </a:cubicBezTo>
                  <a:close/>
                  <a:moveTo>
                    <a:pt x="2245" y="0"/>
                  </a:moveTo>
                  <a:cubicBezTo>
                    <a:pt x="757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2" y="3341"/>
                    <a:pt x="3903" y="2669"/>
                    <a:pt x="3903" y="1659"/>
                  </a:cubicBezTo>
                  <a:cubicBezTo>
                    <a:pt x="3903" y="732"/>
                    <a:pt x="3147" y="0"/>
                    <a:pt x="224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6"/>
            <p:cNvSpPr/>
            <p:nvPr/>
          </p:nvSpPr>
          <p:spPr>
            <a:xfrm>
              <a:off x="223475" y="2859625"/>
              <a:ext cx="323800" cy="277450"/>
            </a:xfrm>
            <a:custGeom>
              <a:avLst/>
              <a:gdLst/>
              <a:ahLst/>
              <a:cxnLst/>
              <a:rect l="l" t="t" r="r" b="b"/>
              <a:pathLst>
                <a:path w="12952" h="11098" extrusionOk="0">
                  <a:moveTo>
                    <a:pt x="7375" y="217"/>
                  </a:moveTo>
                  <a:cubicBezTo>
                    <a:pt x="10108" y="217"/>
                    <a:pt x="12732" y="2335"/>
                    <a:pt x="12732" y="5537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4" y="10854"/>
                    <a:pt x="318" y="5147"/>
                    <a:pt x="3659" y="1781"/>
                  </a:cubicBezTo>
                  <a:cubicBezTo>
                    <a:pt x="4740" y="700"/>
                    <a:pt x="6070" y="217"/>
                    <a:pt x="7375" y="217"/>
                  </a:cubicBezTo>
                  <a:close/>
                  <a:moveTo>
                    <a:pt x="7415" y="0"/>
                  </a:moveTo>
                  <a:cubicBezTo>
                    <a:pt x="2488" y="0"/>
                    <a:pt x="1" y="5976"/>
                    <a:pt x="3513" y="9464"/>
                  </a:cubicBezTo>
                  <a:cubicBezTo>
                    <a:pt x="4641" y="10592"/>
                    <a:pt x="6027" y="11097"/>
                    <a:pt x="7386" y="11097"/>
                  </a:cubicBezTo>
                  <a:cubicBezTo>
                    <a:pt x="10228" y="11097"/>
                    <a:pt x="12952" y="8886"/>
                    <a:pt x="12952" y="5537"/>
                  </a:cubicBezTo>
                  <a:cubicBezTo>
                    <a:pt x="12952" y="2488"/>
                    <a:pt x="10488" y="25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6"/>
            <p:cNvSpPr/>
            <p:nvPr/>
          </p:nvSpPr>
          <p:spPr>
            <a:xfrm>
              <a:off x="291775" y="2910850"/>
              <a:ext cx="204900" cy="175925"/>
            </a:xfrm>
            <a:custGeom>
              <a:avLst/>
              <a:gdLst/>
              <a:ahLst/>
              <a:cxnLst/>
              <a:rect l="l" t="t" r="r" b="b"/>
              <a:pathLst>
                <a:path w="8196" h="7037" extrusionOk="0">
                  <a:moveTo>
                    <a:pt x="4674" y="217"/>
                  </a:moveTo>
                  <a:cubicBezTo>
                    <a:pt x="6357" y="217"/>
                    <a:pt x="7976" y="1514"/>
                    <a:pt x="7976" y="3488"/>
                  </a:cubicBezTo>
                  <a:cubicBezTo>
                    <a:pt x="7976" y="5317"/>
                    <a:pt x="6512" y="6780"/>
                    <a:pt x="4683" y="6780"/>
                  </a:cubicBezTo>
                  <a:lnTo>
                    <a:pt x="4683" y="6805"/>
                  </a:lnTo>
                  <a:cubicBezTo>
                    <a:pt x="1756" y="6805"/>
                    <a:pt x="293" y="3268"/>
                    <a:pt x="2366" y="1195"/>
                  </a:cubicBezTo>
                  <a:cubicBezTo>
                    <a:pt x="3033" y="520"/>
                    <a:pt x="3861" y="217"/>
                    <a:pt x="4674" y="217"/>
                  </a:cubicBezTo>
                  <a:close/>
                  <a:moveTo>
                    <a:pt x="4683" y="0"/>
                  </a:moveTo>
                  <a:cubicBezTo>
                    <a:pt x="1561" y="0"/>
                    <a:pt x="0" y="3780"/>
                    <a:pt x="2195" y="6000"/>
                  </a:cubicBezTo>
                  <a:cubicBezTo>
                    <a:pt x="2912" y="6716"/>
                    <a:pt x="3790" y="7036"/>
                    <a:pt x="4652" y="7036"/>
                  </a:cubicBezTo>
                  <a:cubicBezTo>
                    <a:pt x="6461" y="7036"/>
                    <a:pt x="8195" y="5627"/>
                    <a:pt x="8195" y="3512"/>
                  </a:cubicBezTo>
                  <a:cubicBezTo>
                    <a:pt x="8195" y="1561"/>
                    <a:pt x="6634" y="0"/>
                    <a:pt x="468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6"/>
            <p:cNvSpPr/>
            <p:nvPr/>
          </p:nvSpPr>
          <p:spPr>
            <a:xfrm>
              <a:off x="353350" y="2956575"/>
              <a:ext cx="97600" cy="83550"/>
            </a:xfrm>
            <a:custGeom>
              <a:avLst/>
              <a:gdLst/>
              <a:ahLst/>
              <a:cxnLst/>
              <a:rect l="l" t="t" r="r" b="b"/>
              <a:pathLst>
                <a:path w="3904" h="3342" extrusionOk="0">
                  <a:moveTo>
                    <a:pt x="2214" y="211"/>
                  </a:moveTo>
                  <a:cubicBezTo>
                    <a:pt x="2956" y="211"/>
                    <a:pt x="3659" y="784"/>
                    <a:pt x="3659" y="1659"/>
                  </a:cubicBezTo>
                  <a:cubicBezTo>
                    <a:pt x="3659" y="2464"/>
                    <a:pt x="3025" y="3098"/>
                    <a:pt x="2220" y="3122"/>
                  </a:cubicBezTo>
                  <a:lnTo>
                    <a:pt x="2220" y="3098"/>
                  </a:lnTo>
                  <a:cubicBezTo>
                    <a:pt x="952" y="3098"/>
                    <a:pt x="293" y="1561"/>
                    <a:pt x="1196" y="634"/>
                  </a:cubicBezTo>
                  <a:cubicBezTo>
                    <a:pt x="1496" y="342"/>
                    <a:pt x="1859" y="211"/>
                    <a:pt x="2214" y="211"/>
                  </a:cubicBezTo>
                  <a:close/>
                  <a:moveTo>
                    <a:pt x="2220" y="0"/>
                  </a:moveTo>
                  <a:cubicBezTo>
                    <a:pt x="732" y="0"/>
                    <a:pt x="1" y="1805"/>
                    <a:pt x="1049" y="2854"/>
                  </a:cubicBezTo>
                  <a:cubicBezTo>
                    <a:pt x="1386" y="3191"/>
                    <a:pt x="1801" y="3341"/>
                    <a:pt x="2209" y="3341"/>
                  </a:cubicBezTo>
                  <a:cubicBezTo>
                    <a:pt x="3071" y="3341"/>
                    <a:pt x="3903" y="2669"/>
                    <a:pt x="3903" y="1659"/>
                  </a:cubicBezTo>
                  <a:cubicBezTo>
                    <a:pt x="3879" y="732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6"/>
            <p:cNvSpPr/>
            <p:nvPr/>
          </p:nvSpPr>
          <p:spPr>
            <a:xfrm>
              <a:off x="733225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74" y="199"/>
                  </a:moveTo>
                  <a:cubicBezTo>
                    <a:pt x="10118" y="199"/>
                    <a:pt x="12748" y="2336"/>
                    <a:pt x="12732" y="5561"/>
                  </a:cubicBezTo>
                  <a:cubicBezTo>
                    <a:pt x="12732" y="8488"/>
                    <a:pt x="10342" y="10854"/>
                    <a:pt x="7415" y="10854"/>
                  </a:cubicBezTo>
                  <a:cubicBezTo>
                    <a:pt x="2683" y="10854"/>
                    <a:pt x="318" y="5122"/>
                    <a:pt x="3659" y="1756"/>
                  </a:cubicBezTo>
                  <a:cubicBezTo>
                    <a:pt x="4742" y="681"/>
                    <a:pt x="6071" y="199"/>
                    <a:pt x="7374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7" y="11080"/>
                    <a:pt x="7385" y="11080"/>
                  </a:cubicBezTo>
                  <a:cubicBezTo>
                    <a:pt x="10228" y="11080"/>
                    <a:pt x="12951" y="8887"/>
                    <a:pt x="12951" y="5561"/>
                  </a:cubicBezTo>
                  <a:cubicBezTo>
                    <a:pt x="12951" y="2488"/>
                    <a:pt x="10488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6"/>
            <p:cNvSpPr/>
            <p:nvPr/>
          </p:nvSpPr>
          <p:spPr>
            <a:xfrm>
              <a:off x="801525" y="2601700"/>
              <a:ext cx="204900" cy="175625"/>
            </a:xfrm>
            <a:custGeom>
              <a:avLst/>
              <a:gdLst/>
              <a:ahLst/>
              <a:cxnLst/>
              <a:rect l="l" t="t" r="r" b="b"/>
              <a:pathLst>
                <a:path w="8196" h="7025" extrusionOk="0">
                  <a:moveTo>
                    <a:pt x="4659" y="206"/>
                  </a:moveTo>
                  <a:cubicBezTo>
                    <a:pt x="6358" y="206"/>
                    <a:pt x="7992" y="1535"/>
                    <a:pt x="7976" y="3537"/>
                  </a:cubicBezTo>
                  <a:cubicBezTo>
                    <a:pt x="7951" y="5342"/>
                    <a:pt x="6488" y="6781"/>
                    <a:pt x="4683" y="6805"/>
                  </a:cubicBezTo>
                  <a:cubicBezTo>
                    <a:pt x="1756" y="6781"/>
                    <a:pt x="293" y="3244"/>
                    <a:pt x="2366" y="1171"/>
                  </a:cubicBezTo>
                  <a:cubicBezTo>
                    <a:pt x="3033" y="505"/>
                    <a:pt x="3853" y="206"/>
                    <a:pt x="4659" y="206"/>
                  </a:cubicBezTo>
                  <a:close/>
                  <a:moveTo>
                    <a:pt x="4683" y="1"/>
                  </a:moveTo>
                  <a:cubicBezTo>
                    <a:pt x="1561" y="1"/>
                    <a:pt x="0" y="3781"/>
                    <a:pt x="2195" y="5976"/>
                  </a:cubicBezTo>
                  <a:cubicBezTo>
                    <a:pt x="2911" y="6700"/>
                    <a:pt x="3796" y="7024"/>
                    <a:pt x="4664" y="7024"/>
                  </a:cubicBezTo>
                  <a:cubicBezTo>
                    <a:pt x="6457" y="7024"/>
                    <a:pt x="8179" y="5641"/>
                    <a:pt x="8195" y="3537"/>
                  </a:cubicBezTo>
                  <a:cubicBezTo>
                    <a:pt x="8195" y="1586"/>
                    <a:pt x="6634" y="1"/>
                    <a:pt x="468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6"/>
            <p:cNvSpPr/>
            <p:nvPr/>
          </p:nvSpPr>
          <p:spPr>
            <a:xfrm>
              <a:off x="863100" y="2648050"/>
              <a:ext cx="97575" cy="83100"/>
            </a:xfrm>
            <a:custGeom>
              <a:avLst/>
              <a:gdLst/>
              <a:ahLst/>
              <a:cxnLst/>
              <a:rect l="l" t="t" r="r" b="b"/>
              <a:pathLst>
                <a:path w="3903" h="3324" extrusionOk="0">
                  <a:moveTo>
                    <a:pt x="2205" y="217"/>
                  </a:moveTo>
                  <a:cubicBezTo>
                    <a:pt x="2958" y="217"/>
                    <a:pt x="3676" y="803"/>
                    <a:pt x="3659" y="1683"/>
                  </a:cubicBezTo>
                  <a:cubicBezTo>
                    <a:pt x="3659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6" y="634"/>
                  </a:cubicBezTo>
                  <a:cubicBezTo>
                    <a:pt x="1492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49" y="2829"/>
                  </a:cubicBezTo>
                  <a:cubicBezTo>
                    <a:pt x="1383" y="3171"/>
                    <a:pt x="1799" y="3324"/>
                    <a:pt x="2209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903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6"/>
            <p:cNvSpPr/>
            <p:nvPr/>
          </p:nvSpPr>
          <p:spPr>
            <a:xfrm>
              <a:off x="393600" y="2551100"/>
              <a:ext cx="323800" cy="277000"/>
            </a:xfrm>
            <a:custGeom>
              <a:avLst/>
              <a:gdLst/>
              <a:ahLst/>
              <a:cxnLst/>
              <a:rect l="l" t="t" r="r" b="b"/>
              <a:pathLst>
                <a:path w="12952" h="11080" extrusionOk="0">
                  <a:moveTo>
                    <a:pt x="7369" y="199"/>
                  </a:moveTo>
                  <a:cubicBezTo>
                    <a:pt x="10108" y="199"/>
                    <a:pt x="12732" y="2336"/>
                    <a:pt x="12732" y="5561"/>
                  </a:cubicBezTo>
                  <a:cubicBezTo>
                    <a:pt x="12707" y="8488"/>
                    <a:pt x="10342" y="10854"/>
                    <a:pt x="7415" y="10854"/>
                  </a:cubicBezTo>
                  <a:cubicBezTo>
                    <a:pt x="2683" y="10854"/>
                    <a:pt x="293" y="5122"/>
                    <a:pt x="3659" y="1756"/>
                  </a:cubicBezTo>
                  <a:cubicBezTo>
                    <a:pt x="4742" y="681"/>
                    <a:pt x="6068" y="199"/>
                    <a:pt x="7369" y="199"/>
                  </a:cubicBezTo>
                  <a:close/>
                  <a:moveTo>
                    <a:pt x="7415" y="0"/>
                  </a:moveTo>
                  <a:cubicBezTo>
                    <a:pt x="2488" y="0"/>
                    <a:pt x="0" y="5951"/>
                    <a:pt x="3488" y="9439"/>
                  </a:cubicBezTo>
                  <a:cubicBezTo>
                    <a:pt x="4621" y="10572"/>
                    <a:pt x="6014" y="11080"/>
                    <a:pt x="7379" y="11080"/>
                  </a:cubicBezTo>
                  <a:cubicBezTo>
                    <a:pt x="10217" y="11080"/>
                    <a:pt x="12935" y="8887"/>
                    <a:pt x="12951" y="5561"/>
                  </a:cubicBezTo>
                  <a:cubicBezTo>
                    <a:pt x="12951" y="2488"/>
                    <a:pt x="10464" y="0"/>
                    <a:pt x="74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6"/>
            <p:cNvSpPr/>
            <p:nvPr/>
          </p:nvSpPr>
          <p:spPr>
            <a:xfrm>
              <a:off x="461275" y="2601700"/>
              <a:ext cx="205500" cy="175625"/>
            </a:xfrm>
            <a:custGeom>
              <a:avLst/>
              <a:gdLst/>
              <a:ahLst/>
              <a:cxnLst/>
              <a:rect l="l" t="t" r="r" b="b"/>
              <a:pathLst>
                <a:path w="8220" h="7025" extrusionOk="0">
                  <a:moveTo>
                    <a:pt x="4678" y="206"/>
                  </a:moveTo>
                  <a:cubicBezTo>
                    <a:pt x="6373" y="206"/>
                    <a:pt x="8000" y="1535"/>
                    <a:pt x="8000" y="3537"/>
                  </a:cubicBezTo>
                  <a:cubicBezTo>
                    <a:pt x="7976" y="5342"/>
                    <a:pt x="6513" y="6781"/>
                    <a:pt x="4708" y="6805"/>
                  </a:cubicBezTo>
                  <a:cubicBezTo>
                    <a:pt x="1781" y="6781"/>
                    <a:pt x="318" y="3244"/>
                    <a:pt x="2391" y="1171"/>
                  </a:cubicBezTo>
                  <a:cubicBezTo>
                    <a:pt x="3057" y="505"/>
                    <a:pt x="3875" y="206"/>
                    <a:pt x="4678" y="206"/>
                  </a:cubicBezTo>
                  <a:close/>
                  <a:moveTo>
                    <a:pt x="4708" y="1"/>
                  </a:moveTo>
                  <a:cubicBezTo>
                    <a:pt x="1586" y="1"/>
                    <a:pt x="1" y="3781"/>
                    <a:pt x="2220" y="5976"/>
                  </a:cubicBezTo>
                  <a:cubicBezTo>
                    <a:pt x="2936" y="6700"/>
                    <a:pt x="3821" y="7024"/>
                    <a:pt x="4689" y="7024"/>
                  </a:cubicBezTo>
                  <a:cubicBezTo>
                    <a:pt x="6482" y="7024"/>
                    <a:pt x="8204" y="5641"/>
                    <a:pt x="8220" y="3537"/>
                  </a:cubicBezTo>
                  <a:cubicBezTo>
                    <a:pt x="8220" y="1586"/>
                    <a:pt x="6659" y="1"/>
                    <a:pt x="470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6"/>
            <p:cNvSpPr/>
            <p:nvPr/>
          </p:nvSpPr>
          <p:spPr>
            <a:xfrm>
              <a:off x="523475" y="2648050"/>
              <a:ext cx="96975" cy="83100"/>
            </a:xfrm>
            <a:custGeom>
              <a:avLst/>
              <a:gdLst/>
              <a:ahLst/>
              <a:cxnLst/>
              <a:rect l="l" t="t" r="r" b="b"/>
              <a:pathLst>
                <a:path w="3879" h="3324" extrusionOk="0">
                  <a:moveTo>
                    <a:pt x="2205" y="217"/>
                  </a:moveTo>
                  <a:cubicBezTo>
                    <a:pt x="2958" y="217"/>
                    <a:pt x="3675" y="803"/>
                    <a:pt x="3659" y="1683"/>
                  </a:cubicBezTo>
                  <a:cubicBezTo>
                    <a:pt x="3634" y="2464"/>
                    <a:pt x="3000" y="3098"/>
                    <a:pt x="2220" y="3098"/>
                  </a:cubicBezTo>
                  <a:cubicBezTo>
                    <a:pt x="927" y="3098"/>
                    <a:pt x="293" y="1537"/>
                    <a:pt x="1195" y="634"/>
                  </a:cubicBezTo>
                  <a:cubicBezTo>
                    <a:pt x="1491" y="346"/>
                    <a:pt x="1852" y="217"/>
                    <a:pt x="2205" y="217"/>
                  </a:cubicBezTo>
                  <a:close/>
                  <a:moveTo>
                    <a:pt x="2220" y="0"/>
                  </a:moveTo>
                  <a:cubicBezTo>
                    <a:pt x="732" y="0"/>
                    <a:pt x="0" y="1781"/>
                    <a:pt x="1025" y="2829"/>
                  </a:cubicBezTo>
                  <a:cubicBezTo>
                    <a:pt x="1366" y="3171"/>
                    <a:pt x="1788" y="3324"/>
                    <a:pt x="2202" y="3324"/>
                  </a:cubicBezTo>
                  <a:cubicBezTo>
                    <a:pt x="3058" y="3324"/>
                    <a:pt x="3878" y="2670"/>
                    <a:pt x="3878" y="1683"/>
                  </a:cubicBezTo>
                  <a:cubicBezTo>
                    <a:pt x="3878" y="756"/>
                    <a:pt x="3147" y="0"/>
                    <a:pt x="222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6"/>
            <p:cNvSpPr/>
            <p:nvPr/>
          </p:nvSpPr>
          <p:spPr>
            <a:xfrm>
              <a:off x="780175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9" y="238"/>
                    <a:pt x="12634" y="5970"/>
                    <a:pt x="9293" y="9311"/>
                  </a:cubicBezTo>
                  <a:cubicBezTo>
                    <a:pt x="8213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88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6"/>
            <p:cNvSpPr/>
            <p:nvPr/>
          </p:nvSpPr>
          <p:spPr>
            <a:xfrm>
              <a:off x="830775" y="32190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45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86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6"/>
            <p:cNvSpPr/>
            <p:nvPr/>
          </p:nvSpPr>
          <p:spPr>
            <a:xfrm>
              <a:off x="877125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78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6"/>
            <p:cNvSpPr/>
            <p:nvPr/>
          </p:nvSpPr>
          <p:spPr>
            <a:xfrm>
              <a:off x="440550" y="3168300"/>
              <a:ext cx="323800" cy="277300"/>
            </a:xfrm>
            <a:custGeom>
              <a:avLst/>
              <a:gdLst/>
              <a:ahLst/>
              <a:cxnLst/>
              <a:rect l="l" t="t" r="r" b="b"/>
              <a:pathLst>
                <a:path w="12952" h="11092" extrusionOk="0">
                  <a:moveTo>
                    <a:pt x="5537" y="238"/>
                  </a:moveTo>
                  <a:cubicBezTo>
                    <a:pt x="10268" y="238"/>
                    <a:pt x="12634" y="5970"/>
                    <a:pt x="9293" y="9311"/>
                  </a:cubicBezTo>
                  <a:cubicBezTo>
                    <a:pt x="8212" y="10392"/>
                    <a:pt x="6882" y="10876"/>
                    <a:pt x="5577" y="10876"/>
                  </a:cubicBezTo>
                  <a:cubicBezTo>
                    <a:pt x="2844" y="10876"/>
                    <a:pt x="220" y="8757"/>
                    <a:pt x="220" y="5555"/>
                  </a:cubicBezTo>
                  <a:cubicBezTo>
                    <a:pt x="220" y="2629"/>
                    <a:pt x="2610" y="238"/>
                    <a:pt x="5537" y="238"/>
                  </a:cubicBezTo>
                  <a:close/>
                  <a:moveTo>
                    <a:pt x="5595" y="0"/>
                  </a:moveTo>
                  <a:cubicBezTo>
                    <a:pt x="2742" y="0"/>
                    <a:pt x="0" y="2218"/>
                    <a:pt x="0" y="5555"/>
                  </a:cubicBezTo>
                  <a:cubicBezTo>
                    <a:pt x="0" y="8604"/>
                    <a:pt x="2488" y="11092"/>
                    <a:pt x="5537" y="11092"/>
                  </a:cubicBezTo>
                  <a:cubicBezTo>
                    <a:pt x="10464" y="11092"/>
                    <a:pt x="12951" y="5141"/>
                    <a:pt x="9464" y="1629"/>
                  </a:cubicBezTo>
                  <a:cubicBezTo>
                    <a:pt x="8338" y="503"/>
                    <a:pt x="6954" y="0"/>
                    <a:pt x="55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6"/>
            <p:cNvSpPr/>
            <p:nvPr/>
          </p:nvSpPr>
          <p:spPr>
            <a:xfrm>
              <a:off x="491150" y="3219075"/>
              <a:ext cx="205525" cy="175925"/>
            </a:xfrm>
            <a:custGeom>
              <a:avLst/>
              <a:gdLst/>
              <a:ahLst/>
              <a:cxnLst/>
              <a:rect l="l" t="t" r="r" b="b"/>
              <a:pathLst>
                <a:path w="8221" h="7037" extrusionOk="0">
                  <a:moveTo>
                    <a:pt x="3513" y="232"/>
                  </a:moveTo>
                  <a:cubicBezTo>
                    <a:pt x="6440" y="232"/>
                    <a:pt x="7903" y="3793"/>
                    <a:pt x="5830" y="5841"/>
                  </a:cubicBezTo>
                  <a:cubicBezTo>
                    <a:pt x="5159" y="6513"/>
                    <a:pt x="4334" y="6813"/>
                    <a:pt x="3525" y="6813"/>
                  </a:cubicBezTo>
                  <a:cubicBezTo>
                    <a:pt x="1837" y="6813"/>
                    <a:pt x="220" y="5503"/>
                    <a:pt x="220" y="3524"/>
                  </a:cubicBezTo>
                  <a:cubicBezTo>
                    <a:pt x="220" y="1720"/>
                    <a:pt x="1708" y="232"/>
                    <a:pt x="3513" y="232"/>
                  </a:cubicBezTo>
                  <a:close/>
                  <a:moveTo>
                    <a:pt x="3544" y="0"/>
                  </a:moveTo>
                  <a:cubicBezTo>
                    <a:pt x="1735" y="0"/>
                    <a:pt x="1" y="1410"/>
                    <a:pt x="1" y="3524"/>
                  </a:cubicBezTo>
                  <a:cubicBezTo>
                    <a:pt x="1" y="5451"/>
                    <a:pt x="1562" y="7036"/>
                    <a:pt x="3513" y="7036"/>
                  </a:cubicBezTo>
                  <a:cubicBezTo>
                    <a:pt x="6635" y="7036"/>
                    <a:pt x="8220" y="3256"/>
                    <a:pt x="6001" y="1037"/>
                  </a:cubicBezTo>
                  <a:cubicBezTo>
                    <a:pt x="5284" y="320"/>
                    <a:pt x="4406" y="0"/>
                    <a:pt x="354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6"/>
            <p:cNvSpPr/>
            <p:nvPr/>
          </p:nvSpPr>
          <p:spPr>
            <a:xfrm>
              <a:off x="537500" y="3265575"/>
              <a:ext cx="96975" cy="83075"/>
            </a:xfrm>
            <a:custGeom>
              <a:avLst/>
              <a:gdLst/>
              <a:ahLst/>
              <a:cxnLst/>
              <a:rect l="l" t="t" r="r" b="b"/>
              <a:pathLst>
                <a:path w="3879" h="3323" extrusionOk="0">
                  <a:moveTo>
                    <a:pt x="1659" y="225"/>
                  </a:moveTo>
                  <a:cubicBezTo>
                    <a:pt x="2952" y="225"/>
                    <a:pt x="3586" y="1786"/>
                    <a:pt x="2683" y="2689"/>
                  </a:cubicBezTo>
                  <a:cubicBezTo>
                    <a:pt x="2391" y="2981"/>
                    <a:pt x="2030" y="3112"/>
                    <a:pt x="1676" y="3112"/>
                  </a:cubicBezTo>
                  <a:cubicBezTo>
                    <a:pt x="934" y="3112"/>
                    <a:pt x="220" y="2539"/>
                    <a:pt x="220" y="1664"/>
                  </a:cubicBezTo>
                  <a:cubicBezTo>
                    <a:pt x="220" y="860"/>
                    <a:pt x="854" y="225"/>
                    <a:pt x="1659" y="225"/>
                  </a:cubicBezTo>
                  <a:close/>
                  <a:moveTo>
                    <a:pt x="1662" y="0"/>
                  </a:moveTo>
                  <a:cubicBezTo>
                    <a:pt x="812" y="0"/>
                    <a:pt x="0" y="660"/>
                    <a:pt x="0" y="1664"/>
                  </a:cubicBezTo>
                  <a:cubicBezTo>
                    <a:pt x="0" y="2591"/>
                    <a:pt x="732" y="3323"/>
                    <a:pt x="1659" y="3323"/>
                  </a:cubicBezTo>
                  <a:cubicBezTo>
                    <a:pt x="3147" y="3323"/>
                    <a:pt x="3878" y="1542"/>
                    <a:pt x="2830" y="494"/>
                  </a:cubicBezTo>
                  <a:cubicBezTo>
                    <a:pt x="2489" y="153"/>
                    <a:pt x="2071" y="0"/>
                    <a:pt x="166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6"/>
            <p:cNvSpPr/>
            <p:nvPr/>
          </p:nvSpPr>
          <p:spPr>
            <a:xfrm>
              <a:off x="357625" y="3136250"/>
              <a:ext cx="1413400" cy="341925"/>
            </a:xfrm>
            <a:custGeom>
              <a:avLst/>
              <a:gdLst/>
              <a:ahLst/>
              <a:cxnLst/>
              <a:rect l="l" t="t" r="r" b="b"/>
              <a:pathLst>
                <a:path w="56536" h="13677" extrusionOk="0">
                  <a:moveTo>
                    <a:pt x="8803" y="202"/>
                  </a:moveTo>
                  <a:cubicBezTo>
                    <a:pt x="12204" y="202"/>
                    <a:pt x="15463" y="2844"/>
                    <a:pt x="15463" y="6837"/>
                  </a:cubicBezTo>
                  <a:cubicBezTo>
                    <a:pt x="15463" y="10496"/>
                    <a:pt x="12512" y="13447"/>
                    <a:pt x="8854" y="13447"/>
                  </a:cubicBezTo>
                  <a:cubicBezTo>
                    <a:pt x="2952" y="13447"/>
                    <a:pt x="0" y="6301"/>
                    <a:pt x="4171" y="2155"/>
                  </a:cubicBezTo>
                  <a:cubicBezTo>
                    <a:pt x="5520" y="806"/>
                    <a:pt x="7178" y="202"/>
                    <a:pt x="8803" y="202"/>
                  </a:cubicBezTo>
                  <a:close/>
                  <a:moveTo>
                    <a:pt x="22413" y="202"/>
                  </a:moveTo>
                  <a:cubicBezTo>
                    <a:pt x="25813" y="202"/>
                    <a:pt x="29073" y="2844"/>
                    <a:pt x="29073" y="6837"/>
                  </a:cubicBezTo>
                  <a:cubicBezTo>
                    <a:pt x="29049" y="10496"/>
                    <a:pt x="26097" y="13447"/>
                    <a:pt x="22439" y="13447"/>
                  </a:cubicBezTo>
                  <a:cubicBezTo>
                    <a:pt x="16561" y="13423"/>
                    <a:pt x="13610" y="6301"/>
                    <a:pt x="17780" y="2155"/>
                  </a:cubicBezTo>
                  <a:cubicBezTo>
                    <a:pt x="19129" y="806"/>
                    <a:pt x="20787" y="202"/>
                    <a:pt x="22413" y="202"/>
                  </a:cubicBezTo>
                  <a:close/>
                  <a:moveTo>
                    <a:pt x="35997" y="202"/>
                  </a:moveTo>
                  <a:cubicBezTo>
                    <a:pt x="39396" y="202"/>
                    <a:pt x="42650" y="2844"/>
                    <a:pt x="42634" y="6837"/>
                  </a:cubicBezTo>
                  <a:cubicBezTo>
                    <a:pt x="42634" y="10496"/>
                    <a:pt x="39682" y="13447"/>
                    <a:pt x="36024" y="13447"/>
                  </a:cubicBezTo>
                  <a:cubicBezTo>
                    <a:pt x="30146" y="13447"/>
                    <a:pt x="27195" y="6301"/>
                    <a:pt x="31366" y="2155"/>
                  </a:cubicBezTo>
                  <a:cubicBezTo>
                    <a:pt x="32715" y="806"/>
                    <a:pt x="34372" y="202"/>
                    <a:pt x="35997" y="202"/>
                  </a:cubicBezTo>
                  <a:close/>
                  <a:moveTo>
                    <a:pt x="49583" y="202"/>
                  </a:moveTo>
                  <a:cubicBezTo>
                    <a:pt x="52983" y="202"/>
                    <a:pt x="56243" y="2844"/>
                    <a:pt x="56243" y="6837"/>
                  </a:cubicBezTo>
                  <a:cubicBezTo>
                    <a:pt x="56219" y="10496"/>
                    <a:pt x="53268" y="13447"/>
                    <a:pt x="49633" y="13447"/>
                  </a:cubicBezTo>
                  <a:cubicBezTo>
                    <a:pt x="43731" y="13447"/>
                    <a:pt x="40780" y="6301"/>
                    <a:pt x="44951" y="2155"/>
                  </a:cubicBezTo>
                  <a:cubicBezTo>
                    <a:pt x="46300" y="806"/>
                    <a:pt x="47957" y="202"/>
                    <a:pt x="49583" y="202"/>
                  </a:cubicBezTo>
                  <a:close/>
                  <a:moveTo>
                    <a:pt x="8819" y="0"/>
                  </a:moveTo>
                  <a:cubicBezTo>
                    <a:pt x="8709" y="0"/>
                    <a:pt x="8599" y="3"/>
                    <a:pt x="8488" y="8"/>
                  </a:cubicBezTo>
                  <a:cubicBezTo>
                    <a:pt x="4854" y="203"/>
                    <a:pt x="2025" y="3203"/>
                    <a:pt x="2025" y="6837"/>
                  </a:cubicBezTo>
                  <a:cubicBezTo>
                    <a:pt x="2025" y="10471"/>
                    <a:pt x="4854" y="13471"/>
                    <a:pt x="8488" y="13666"/>
                  </a:cubicBezTo>
                  <a:cubicBezTo>
                    <a:pt x="8613" y="13673"/>
                    <a:pt x="8737" y="13676"/>
                    <a:pt x="8860" y="13676"/>
                  </a:cubicBezTo>
                  <a:cubicBezTo>
                    <a:pt x="12335" y="13676"/>
                    <a:pt x="15282" y="11055"/>
                    <a:pt x="15659" y="7569"/>
                  </a:cubicBezTo>
                  <a:cubicBezTo>
                    <a:pt x="16024" y="11032"/>
                    <a:pt x="18951" y="13666"/>
                    <a:pt x="22439" y="13666"/>
                  </a:cubicBezTo>
                  <a:cubicBezTo>
                    <a:pt x="25927" y="13666"/>
                    <a:pt x="28853" y="11032"/>
                    <a:pt x="29244" y="7569"/>
                  </a:cubicBezTo>
                  <a:cubicBezTo>
                    <a:pt x="29610" y="11032"/>
                    <a:pt x="32536" y="13666"/>
                    <a:pt x="36024" y="13666"/>
                  </a:cubicBezTo>
                  <a:cubicBezTo>
                    <a:pt x="39512" y="13666"/>
                    <a:pt x="42463" y="11032"/>
                    <a:pt x="42829" y="7569"/>
                  </a:cubicBezTo>
                  <a:cubicBezTo>
                    <a:pt x="43195" y="10935"/>
                    <a:pt x="45951" y="13520"/>
                    <a:pt x="49316" y="13666"/>
                  </a:cubicBezTo>
                  <a:cubicBezTo>
                    <a:pt x="49417" y="13671"/>
                    <a:pt x="49518" y="13673"/>
                    <a:pt x="49618" y="13673"/>
                  </a:cubicBezTo>
                  <a:cubicBezTo>
                    <a:pt x="52858" y="13673"/>
                    <a:pt x="55678" y="11396"/>
                    <a:pt x="56341" y="8179"/>
                  </a:cubicBezTo>
                  <a:lnTo>
                    <a:pt x="56365" y="8008"/>
                  </a:lnTo>
                  <a:cubicBezTo>
                    <a:pt x="56536" y="7179"/>
                    <a:pt x="56536" y="6325"/>
                    <a:pt x="56341" y="5520"/>
                  </a:cubicBezTo>
                  <a:cubicBezTo>
                    <a:pt x="55678" y="2302"/>
                    <a:pt x="52857" y="2"/>
                    <a:pt x="49615" y="2"/>
                  </a:cubicBezTo>
                  <a:cubicBezTo>
                    <a:pt x="49516" y="2"/>
                    <a:pt x="49416" y="4"/>
                    <a:pt x="49316" y="8"/>
                  </a:cubicBezTo>
                  <a:cubicBezTo>
                    <a:pt x="45951" y="179"/>
                    <a:pt x="43195" y="2764"/>
                    <a:pt x="42829" y="6130"/>
                  </a:cubicBezTo>
                  <a:cubicBezTo>
                    <a:pt x="42463" y="2642"/>
                    <a:pt x="39512" y="33"/>
                    <a:pt x="36024" y="33"/>
                  </a:cubicBezTo>
                  <a:cubicBezTo>
                    <a:pt x="32536" y="33"/>
                    <a:pt x="29610" y="2642"/>
                    <a:pt x="29244" y="6130"/>
                  </a:cubicBezTo>
                  <a:cubicBezTo>
                    <a:pt x="28853" y="2642"/>
                    <a:pt x="25927" y="33"/>
                    <a:pt x="22439" y="33"/>
                  </a:cubicBezTo>
                  <a:cubicBezTo>
                    <a:pt x="18951" y="33"/>
                    <a:pt x="16024" y="2642"/>
                    <a:pt x="15659" y="6130"/>
                  </a:cubicBezTo>
                  <a:cubicBezTo>
                    <a:pt x="15280" y="2607"/>
                    <a:pt x="12311" y="0"/>
                    <a:pt x="881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6"/>
            <p:cNvSpPr/>
            <p:nvPr/>
          </p:nvSpPr>
          <p:spPr>
            <a:xfrm>
              <a:off x="5794700" y="3136275"/>
              <a:ext cx="1415850" cy="341250"/>
            </a:xfrm>
            <a:custGeom>
              <a:avLst/>
              <a:gdLst/>
              <a:ahLst/>
              <a:cxnLst/>
              <a:rect l="l" t="t" r="r" b="b"/>
              <a:pathLst>
                <a:path w="56634" h="13650" extrusionOk="0">
                  <a:moveTo>
                    <a:pt x="8778" y="212"/>
                  </a:moveTo>
                  <a:cubicBezTo>
                    <a:pt x="12179" y="212"/>
                    <a:pt x="15439" y="2843"/>
                    <a:pt x="15439" y="6836"/>
                  </a:cubicBezTo>
                  <a:cubicBezTo>
                    <a:pt x="15439" y="10495"/>
                    <a:pt x="12488" y="13446"/>
                    <a:pt x="8830" y="13446"/>
                  </a:cubicBezTo>
                  <a:cubicBezTo>
                    <a:pt x="2927" y="13446"/>
                    <a:pt x="1" y="6324"/>
                    <a:pt x="4147" y="2154"/>
                  </a:cubicBezTo>
                  <a:cubicBezTo>
                    <a:pt x="5496" y="813"/>
                    <a:pt x="7153" y="212"/>
                    <a:pt x="8778" y="212"/>
                  </a:cubicBezTo>
                  <a:close/>
                  <a:moveTo>
                    <a:pt x="22371" y="212"/>
                  </a:moveTo>
                  <a:cubicBezTo>
                    <a:pt x="25764" y="212"/>
                    <a:pt x="29024" y="2843"/>
                    <a:pt x="29024" y="6836"/>
                  </a:cubicBezTo>
                  <a:cubicBezTo>
                    <a:pt x="29024" y="10495"/>
                    <a:pt x="26073" y="13446"/>
                    <a:pt x="22415" y="13446"/>
                  </a:cubicBezTo>
                  <a:cubicBezTo>
                    <a:pt x="16537" y="13446"/>
                    <a:pt x="13586" y="6324"/>
                    <a:pt x="17756" y="2154"/>
                  </a:cubicBezTo>
                  <a:cubicBezTo>
                    <a:pt x="19097" y="813"/>
                    <a:pt x="20749" y="212"/>
                    <a:pt x="22371" y="212"/>
                  </a:cubicBezTo>
                  <a:close/>
                  <a:moveTo>
                    <a:pt x="35973" y="212"/>
                  </a:moveTo>
                  <a:cubicBezTo>
                    <a:pt x="39374" y="212"/>
                    <a:pt x="42634" y="2843"/>
                    <a:pt x="42634" y="6836"/>
                  </a:cubicBezTo>
                  <a:cubicBezTo>
                    <a:pt x="42609" y="10495"/>
                    <a:pt x="39658" y="13446"/>
                    <a:pt x="36024" y="13446"/>
                  </a:cubicBezTo>
                  <a:cubicBezTo>
                    <a:pt x="30122" y="13446"/>
                    <a:pt x="27171" y="6324"/>
                    <a:pt x="31341" y="2154"/>
                  </a:cubicBezTo>
                  <a:cubicBezTo>
                    <a:pt x="32690" y="813"/>
                    <a:pt x="34348" y="212"/>
                    <a:pt x="35973" y="212"/>
                  </a:cubicBezTo>
                  <a:close/>
                  <a:moveTo>
                    <a:pt x="49558" y="212"/>
                  </a:moveTo>
                  <a:cubicBezTo>
                    <a:pt x="52959" y="212"/>
                    <a:pt x="56219" y="2843"/>
                    <a:pt x="56219" y="6836"/>
                  </a:cubicBezTo>
                  <a:cubicBezTo>
                    <a:pt x="56219" y="10495"/>
                    <a:pt x="53268" y="13446"/>
                    <a:pt x="49609" y="13446"/>
                  </a:cubicBezTo>
                  <a:cubicBezTo>
                    <a:pt x="43707" y="13446"/>
                    <a:pt x="40756" y="6324"/>
                    <a:pt x="44926" y="2154"/>
                  </a:cubicBezTo>
                  <a:cubicBezTo>
                    <a:pt x="46275" y="813"/>
                    <a:pt x="47933" y="212"/>
                    <a:pt x="49558" y="212"/>
                  </a:cubicBezTo>
                  <a:close/>
                  <a:moveTo>
                    <a:pt x="8846" y="1"/>
                  </a:moveTo>
                  <a:cubicBezTo>
                    <a:pt x="5582" y="1"/>
                    <a:pt x="2761" y="2300"/>
                    <a:pt x="2122" y="5495"/>
                  </a:cubicBezTo>
                  <a:cubicBezTo>
                    <a:pt x="1927" y="6373"/>
                    <a:pt x="1927" y="7275"/>
                    <a:pt x="2122" y="8153"/>
                  </a:cubicBezTo>
                  <a:cubicBezTo>
                    <a:pt x="2758" y="11356"/>
                    <a:pt x="5555" y="13650"/>
                    <a:pt x="8799" y="13650"/>
                  </a:cubicBezTo>
                  <a:cubicBezTo>
                    <a:pt x="8914" y="13650"/>
                    <a:pt x="9030" y="13647"/>
                    <a:pt x="9147" y="13641"/>
                  </a:cubicBezTo>
                  <a:cubicBezTo>
                    <a:pt x="12512" y="13495"/>
                    <a:pt x="15269" y="10909"/>
                    <a:pt x="15634" y="7544"/>
                  </a:cubicBezTo>
                  <a:cubicBezTo>
                    <a:pt x="16000" y="11031"/>
                    <a:pt x="18927" y="13641"/>
                    <a:pt x="22415" y="13641"/>
                  </a:cubicBezTo>
                  <a:cubicBezTo>
                    <a:pt x="25902" y="13641"/>
                    <a:pt x="28854" y="11031"/>
                    <a:pt x="29219" y="7544"/>
                  </a:cubicBezTo>
                  <a:cubicBezTo>
                    <a:pt x="29585" y="11031"/>
                    <a:pt x="32536" y="13641"/>
                    <a:pt x="36024" y="13641"/>
                  </a:cubicBezTo>
                  <a:cubicBezTo>
                    <a:pt x="39512" y="13641"/>
                    <a:pt x="42439" y="11031"/>
                    <a:pt x="42805" y="7544"/>
                  </a:cubicBezTo>
                  <a:cubicBezTo>
                    <a:pt x="43197" y="11028"/>
                    <a:pt x="46144" y="13618"/>
                    <a:pt x="49600" y="13618"/>
                  </a:cubicBezTo>
                  <a:cubicBezTo>
                    <a:pt x="49797" y="13618"/>
                    <a:pt x="49995" y="13609"/>
                    <a:pt x="50195" y="13592"/>
                  </a:cubicBezTo>
                  <a:cubicBezTo>
                    <a:pt x="53877" y="13275"/>
                    <a:pt x="56634" y="10080"/>
                    <a:pt x="56438" y="6397"/>
                  </a:cubicBezTo>
                  <a:cubicBezTo>
                    <a:pt x="56194" y="2861"/>
                    <a:pt x="53292" y="80"/>
                    <a:pt x="49756" y="7"/>
                  </a:cubicBezTo>
                  <a:cubicBezTo>
                    <a:pt x="49708" y="6"/>
                    <a:pt x="49660" y="6"/>
                    <a:pt x="49612" y="6"/>
                  </a:cubicBezTo>
                  <a:cubicBezTo>
                    <a:pt x="46114" y="6"/>
                    <a:pt x="43190" y="2640"/>
                    <a:pt x="42805" y="6105"/>
                  </a:cubicBezTo>
                  <a:cubicBezTo>
                    <a:pt x="42439" y="2641"/>
                    <a:pt x="39512" y="7"/>
                    <a:pt x="36024" y="7"/>
                  </a:cubicBezTo>
                  <a:cubicBezTo>
                    <a:pt x="32536" y="7"/>
                    <a:pt x="29585" y="2641"/>
                    <a:pt x="29219" y="6105"/>
                  </a:cubicBezTo>
                  <a:cubicBezTo>
                    <a:pt x="28854" y="2641"/>
                    <a:pt x="25902" y="7"/>
                    <a:pt x="22415" y="7"/>
                  </a:cubicBezTo>
                  <a:cubicBezTo>
                    <a:pt x="18927" y="7"/>
                    <a:pt x="16000" y="2641"/>
                    <a:pt x="15634" y="6105"/>
                  </a:cubicBezTo>
                  <a:cubicBezTo>
                    <a:pt x="15269" y="2763"/>
                    <a:pt x="12512" y="154"/>
                    <a:pt x="9147" y="7"/>
                  </a:cubicBezTo>
                  <a:cubicBezTo>
                    <a:pt x="9046" y="3"/>
                    <a:pt x="8946" y="1"/>
                    <a:pt x="884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6"/>
            <p:cNvSpPr/>
            <p:nvPr/>
          </p:nvSpPr>
          <p:spPr>
            <a:xfrm>
              <a:off x="5284350" y="2827300"/>
              <a:ext cx="2146325" cy="342050"/>
            </a:xfrm>
            <a:custGeom>
              <a:avLst/>
              <a:gdLst/>
              <a:ahLst/>
              <a:cxnLst/>
              <a:rect l="l" t="t" r="r" b="b"/>
              <a:pathLst>
                <a:path w="85853" h="13682" extrusionOk="0">
                  <a:moveTo>
                    <a:pt x="8807" y="218"/>
                  </a:moveTo>
                  <a:cubicBezTo>
                    <a:pt x="12206" y="218"/>
                    <a:pt x="15463" y="2854"/>
                    <a:pt x="15463" y="6830"/>
                  </a:cubicBezTo>
                  <a:cubicBezTo>
                    <a:pt x="15463" y="10488"/>
                    <a:pt x="12512" y="13439"/>
                    <a:pt x="8854" y="13464"/>
                  </a:cubicBezTo>
                  <a:cubicBezTo>
                    <a:pt x="2952" y="13464"/>
                    <a:pt x="0" y="6342"/>
                    <a:pt x="4171" y="2171"/>
                  </a:cubicBezTo>
                  <a:cubicBezTo>
                    <a:pt x="5521" y="822"/>
                    <a:pt x="7180" y="218"/>
                    <a:pt x="8807" y="218"/>
                  </a:cubicBezTo>
                  <a:close/>
                  <a:moveTo>
                    <a:pt x="22392" y="218"/>
                  </a:moveTo>
                  <a:cubicBezTo>
                    <a:pt x="25791" y="218"/>
                    <a:pt x="29049" y="2854"/>
                    <a:pt x="29049" y="6830"/>
                  </a:cubicBezTo>
                  <a:cubicBezTo>
                    <a:pt x="29049" y="10488"/>
                    <a:pt x="26097" y="13439"/>
                    <a:pt x="22463" y="13464"/>
                  </a:cubicBezTo>
                  <a:lnTo>
                    <a:pt x="22439" y="13464"/>
                  </a:lnTo>
                  <a:cubicBezTo>
                    <a:pt x="16537" y="13464"/>
                    <a:pt x="13585" y="6342"/>
                    <a:pt x="17756" y="2171"/>
                  </a:cubicBezTo>
                  <a:cubicBezTo>
                    <a:pt x="19106" y="822"/>
                    <a:pt x="20765" y="218"/>
                    <a:pt x="22392" y="218"/>
                  </a:cubicBezTo>
                  <a:close/>
                  <a:moveTo>
                    <a:pt x="35986" y="210"/>
                  </a:moveTo>
                  <a:cubicBezTo>
                    <a:pt x="39391" y="210"/>
                    <a:pt x="42658" y="2849"/>
                    <a:pt x="42658" y="6830"/>
                  </a:cubicBezTo>
                  <a:cubicBezTo>
                    <a:pt x="42658" y="10488"/>
                    <a:pt x="39682" y="13439"/>
                    <a:pt x="36048" y="13464"/>
                  </a:cubicBezTo>
                  <a:lnTo>
                    <a:pt x="36024" y="13464"/>
                  </a:lnTo>
                  <a:cubicBezTo>
                    <a:pt x="30146" y="13439"/>
                    <a:pt x="27219" y="6318"/>
                    <a:pt x="31366" y="2147"/>
                  </a:cubicBezTo>
                  <a:cubicBezTo>
                    <a:pt x="32711" y="809"/>
                    <a:pt x="34365" y="210"/>
                    <a:pt x="35986" y="210"/>
                  </a:cubicBezTo>
                  <a:close/>
                  <a:moveTo>
                    <a:pt x="49570" y="218"/>
                  </a:moveTo>
                  <a:cubicBezTo>
                    <a:pt x="52963" y="218"/>
                    <a:pt x="56227" y="2854"/>
                    <a:pt x="56243" y="6830"/>
                  </a:cubicBezTo>
                  <a:cubicBezTo>
                    <a:pt x="56219" y="10488"/>
                    <a:pt x="53268" y="13439"/>
                    <a:pt x="49633" y="13464"/>
                  </a:cubicBezTo>
                  <a:cubicBezTo>
                    <a:pt x="43731" y="13464"/>
                    <a:pt x="40780" y="6342"/>
                    <a:pt x="44951" y="2171"/>
                  </a:cubicBezTo>
                  <a:cubicBezTo>
                    <a:pt x="46293" y="822"/>
                    <a:pt x="47946" y="218"/>
                    <a:pt x="49570" y="218"/>
                  </a:cubicBezTo>
                  <a:close/>
                  <a:moveTo>
                    <a:pt x="63171" y="218"/>
                  </a:moveTo>
                  <a:cubicBezTo>
                    <a:pt x="66570" y="218"/>
                    <a:pt x="69828" y="2854"/>
                    <a:pt x="69828" y="6830"/>
                  </a:cubicBezTo>
                  <a:cubicBezTo>
                    <a:pt x="69828" y="10488"/>
                    <a:pt x="66877" y="13439"/>
                    <a:pt x="63219" y="13464"/>
                  </a:cubicBezTo>
                  <a:cubicBezTo>
                    <a:pt x="57316" y="13464"/>
                    <a:pt x="54365" y="6342"/>
                    <a:pt x="58536" y="2171"/>
                  </a:cubicBezTo>
                  <a:cubicBezTo>
                    <a:pt x="59886" y="822"/>
                    <a:pt x="61545" y="218"/>
                    <a:pt x="63171" y="218"/>
                  </a:cubicBezTo>
                  <a:close/>
                  <a:moveTo>
                    <a:pt x="76756" y="218"/>
                  </a:moveTo>
                  <a:cubicBezTo>
                    <a:pt x="80155" y="218"/>
                    <a:pt x="83413" y="2854"/>
                    <a:pt x="83413" y="6830"/>
                  </a:cubicBezTo>
                  <a:cubicBezTo>
                    <a:pt x="83413" y="10488"/>
                    <a:pt x="80462" y="13439"/>
                    <a:pt x="76804" y="13464"/>
                  </a:cubicBezTo>
                  <a:cubicBezTo>
                    <a:pt x="70901" y="13464"/>
                    <a:pt x="67975" y="6318"/>
                    <a:pt x="72121" y="2171"/>
                  </a:cubicBezTo>
                  <a:cubicBezTo>
                    <a:pt x="73471" y="822"/>
                    <a:pt x="75130" y="218"/>
                    <a:pt x="76756" y="218"/>
                  </a:cubicBezTo>
                  <a:close/>
                  <a:moveTo>
                    <a:pt x="8854" y="1"/>
                  </a:moveTo>
                  <a:cubicBezTo>
                    <a:pt x="5366" y="1"/>
                    <a:pt x="2439" y="2635"/>
                    <a:pt x="2049" y="6098"/>
                  </a:cubicBezTo>
                  <a:cubicBezTo>
                    <a:pt x="2025" y="6586"/>
                    <a:pt x="2025" y="7074"/>
                    <a:pt x="2049" y="7562"/>
                  </a:cubicBezTo>
                  <a:cubicBezTo>
                    <a:pt x="2439" y="11025"/>
                    <a:pt x="5366" y="13659"/>
                    <a:pt x="8854" y="13659"/>
                  </a:cubicBezTo>
                  <a:cubicBezTo>
                    <a:pt x="12342" y="13659"/>
                    <a:pt x="15268" y="11025"/>
                    <a:pt x="15634" y="7562"/>
                  </a:cubicBezTo>
                  <a:cubicBezTo>
                    <a:pt x="16024" y="11025"/>
                    <a:pt x="18951" y="13659"/>
                    <a:pt x="22439" y="13659"/>
                  </a:cubicBezTo>
                  <a:cubicBezTo>
                    <a:pt x="25927" y="13659"/>
                    <a:pt x="28853" y="11025"/>
                    <a:pt x="29244" y="7562"/>
                  </a:cubicBezTo>
                  <a:cubicBezTo>
                    <a:pt x="29609" y="11025"/>
                    <a:pt x="32536" y="13659"/>
                    <a:pt x="36024" y="13659"/>
                  </a:cubicBezTo>
                  <a:cubicBezTo>
                    <a:pt x="39512" y="13659"/>
                    <a:pt x="42438" y="11025"/>
                    <a:pt x="42829" y="7562"/>
                  </a:cubicBezTo>
                  <a:cubicBezTo>
                    <a:pt x="43195" y="11025"/>
                    <a:pt x="46121" y="13659"/>
                    <a:pt x="49609" y="13659"/>
                  </a:cubicBezTo>
                  <a:cubicBezTo>
                    <a:pt x="53121" y="13659"/>
                    <a:pt x="56048" y="11025"/>
                    <a:pt x="56414" y="7562"/>
                  </a:cubicBezTo>
                  <a:cubicBezTo>
                    <a:pt x="56804" y="11025"/>
                    <a:pt x="59731" y="13659"/>
                    <a:pt x="63219" y="13659"/>
                  </a:cubicBezTo>
                  <a:cubicBezTo>
                    <a:pt x="66706" y="13659"/>
                    <a:pt x="69633" y="11025"/>
                    <a:pt x="69999" y="7562"/>
                  </a:cubicBezTo>
                  <a:cubicBezTo>
                    <a:pt x="70408" y="11352"/>
                    <a:pt x="73585" y="13681"/>
                    <a:pt x="76850" y="13681"/>
                  </a:cubicBezTo>
                  <a:cubicBezTo>
                    <a:pt x="78648" y="13681"/>
                    <a:pt x="80473" y="12974"/>
                    <a:pt x="81877" y="11415"/>
                  </a:cubicBezTo>
                  <a:cubicBezTo>
                    <a:pt x="85852" y="7025"/>
                    <a:pt x="82730" y="1"/>
                    <a:pt x="76804" y="1"/>
                  </a:cubicBezTo>
                  <a:cubicBezTo>
                    <a:pt x="73316" y="1"/>
                    <a:pt x="70389" y="2635"/>
                    <a:pt x="69999" y="6098"/>
                  </a:cubicBezTo>
                  <a:cubicBezTo>
                    <a:pt x="69633" y="2635"/>
                    <a:pt x="66706" y="1"/>
                    <a:pt x="63219" y="1"/>
                  </a:cubicBezTo>
                  <a:cubicBezTo>
                    <a:pt x="59731" y="1"/>
                    <a:pt x="56804" y="2635"/>
                    <a:pt x="56414" y="6098"/>
                  </a:cubicBezTo>
                  <a:cubicBezTo>
                    <a:pt x="56048" y="2635"/>
                    <a:pt x="53121" y="1"/>
                    <a:pt x="49609" y="1"/>
                  </a:cubicBezTo>
                  <a:cubicBezTo>
                    <a:pt x="46121" y="1"/>
                    <a:pt x="43195" y="2635"/>
                    <a:pt x="42829" y="6098"/>
                  </a:cubicBezTo>
                  <a:cubicBezTo>
                    <a:pt x="42438" y="2635"/>
                    <a:pt x="39512" y="1"/>
                    <a:pt x="36024" y="1"/>
                  </a:cubicBezTo>
                  <a:cubicBezTo>
                    <a:pt x="32536" y="1"/>
                    <a:pt x="29609" y="2635"/>
                    <a:pt x="29244" y="6098"/>
                  </a:cubicBezTo>
                  <a:cubicBezTo>
                    <a:pt x="28853" y="2635"/>
                    <a:pt x="25927" y="1"/>
                    <a:pt x="22439" y="1"/>
                  </a:cubicBezTo>
                  <a:cubicBezTo>
                    <a:pt x="18951" y="1"/>
                    <a:pt x="16024" y="2635"/>
                    <a:pt x="15634" y="6098"/>
                  </a:cubicBezTo>
                  <a:cubicBezTo>
                    <a:pt x="15268" y="2635"/>
                    <a:pt x="12342" y="1"/>
                    <a:pt x="885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6"/>
            <p:cNvSpPr/>
            <p:nvPr/>
          </p:nvSpPr>
          <p:spPr>
            <a:xfrm>
              <a:off x="188125" y="2827675"/>
              <a:ext cx="2090225" cy="341350"/>
            </a:xfrm>
            <a:custGeom>
              <a:avLst/>
              <a:gdLst/>
              <a:ahLst/>
              <a:cxnLst/>
              <a:rect l="l" t="t" r="r" b="b"/>
              <a:pathLst>
                <a:path w="83609" h="13654" extrusionOk="0">
                  <a:moveTo>
                    <a:pt x="8782" y="203"/>
                  </a:moveTo>
                  <a:cubicBezTo>
                    <a:pt x="12181" y="203"/>
                    <a:pt x="15439" y="2839"/>
                    <a:pt x="15439" y="6815"/>
                  </a:cubicBezTo>
                  <a:cubicBezTo>
                    <a:pt x="15439" y="10473"/>
                    <a:pt x="12488" y="13424"/>
                    <a:pt x="8829" y="13449"/>
                  </a:cubicBezTo>
                  <a:cubicBezTo>
                    <a:pt x="2951" y="13449"/>
                    <a:pt x="0" y="6327"/>
                    <a:pt x="4146" y="2156"/>
                  </a:cubicBezTo>
                  <a:cubicBezTo>
                    <a:pt x="5496" y="807"/>
                    <a:pt x="7155" y="203"/>
                    <a:pt x="8782" y="203"/>
                  </a:cubicBezTo>
                  <a:close/>
                  <a:moveTo>
                    <a:pt x="22375" y="203"/>
                  </a:moveTo>
                  <a:cubicBezTo>
                    <a:pt x="25769" y="203"/>
                    <a:pt x="29032" y="2839"/>
                    <a:pt x="29048" y="6815"/>
                  </a:cubicBezTo>
                  <a:cubicBezTo>
                    <a:pt x="29024" y="10473"/>
                    <a:pt x="26073" y="13424"/>
                    <a:pt x="22439" y="13449"/>
                  </a:cubicBezTo>
                  <a:cubicBezTo>
                    <a:pt x="16536" y="13449"/>
                    <a:pt x="13585" y="6327"/>
                    <a:pt x="17756" y="2156"/>
                  </a:cubicBezTo>
                  <a:cubicBezTo>
                    <a:pt x="19098" y="807"/>
                    <a:pt x="20751" y="203"/>
                    <a:pt x="22375" y="203"/>
                  </a:cubicBezTo>
                  <a:close/>
                  <a:moveTo>
                    <a:pt x="35976" y="203"/>
                  </a:moveTo>
                  <a:cubicBezTo>
                    <a:pt x="39376" y="203"/>
                    <a:pt x="42633" y="2839"/>
                    <a:pt x="42633" y="6815"/>
                  </a:cubicBezTo>
                  <a:cubicBezTo>
                    <a:pt x="42633" y="10473"/>
                    <a:pt x="39658" y="13424"/>
                    <a:pt x="36024" y="13449"/>
                  </a:cubicBezTo>
                  <a:cubicBezTo>
                    <a:pt x="30121" y="13449"/>
                    <a:pt x="27170" y="6327"/>
                    <a:pt x="31341" y="2156"/>
                  </a:cubicBezTo>
                  <a:cubicBezTo>
                    <a:pt x="32691" y="807"/>
                    <a:pt x="34350" y="203"/>
                    <a:pt x="35976" y="203"/>
                  </a:cubicBezTo>
                  <a:close/>
                  <a:moveTo>
                    <a:pt x="49561" y="203"/>
                  </a:moveTo>
                  <a:cubicBezTo>
                    <a:pt x="52961" y="203"/>
                    <a:pt x="56218" y="2839"/>
                    <a:pt x="56218" y="6815"/>
                  </a:cubicBezTo>
                  <a:cubicBezTo>
                    <a:pt x="56218" y="10473"/>
                    <a:pt x="53267" y="13424"/>
                    <a:pt x="49609" y="13449"/>
                  </a:cubicBezTo>
                  <a:cubicBezTo>
                    <a:pt x="43706" y="13449"/>
                    <a:pt x="40755" y="6327"/>
                    <a:pt x="44926" y="2156"/>
                  </a:cubicBezTo>
                  <a:cubicBezTo>
                    <a:pt x="46276" y="807"/>
                    <a:pt x="47935" y="203"/>
                    <a:pt x="49561" y="203"/>
                  </a:cubicBezTo>
                  <a:close/>
                  <a:moveTo>
                    <a:pt x="63154" y="203"/>
                  </a:moveTo>
                  <a:cubicBezTo>
                    <a:pt x="66546" y="203"/>
                    <a:pt x="69803" y="2839"/>
                    <a:pt x="69803" y="6815"/>
                  </a:cubicBezTo>
                  <a:cubicBezTo>
                    <a:pt x="69803" y="10473"/>
                    <a:pt x="66852" y="13424"/>
                    <a:pt x="63194" y="13449"/>
                  </a:cubicBezTo>
                  <a:cubicBezTo>
                    <a:pt x="57316" y="13449"/>
                    <a:pt x="54365" y="6303"/>
                    <a:pt x="58535" y="2156"/>
                  </a:cubicBezTo>
                  <a:cubicBezTo>
                    <a:pt x="59877" y="807"/>
                    <a:pt x="61531" y="203"/>
                    <a:pt x="63154" y="203"/>
                  </a:cubicBezTo>
                  <a:close/>
                  <a:moveTo>
                    <a:pt x="76740" y="203"/>
                  </a:moveTo>
                  <a:cubicBezTo>
                    <a:pt x="80133" y="203"/>
                    <a:pt x="83396" y="2839"/>
                    <a:pt x="83413" y="6815"/>
                  </a:cubicBezTo>
                  <a:cubicBezTo>
                    <a:pt x="83389" y="10473"/>
                    <a:pt x="80437" y="13424"/>
                    <a:pt x="76803" y="13449"/>
                  </a:cubicBezTo>
                  <a:cubicBezTo>
                    <a:pt x="70901" y="13449"/>
                    <a:pt x="67950" y="6327"/>
                    <a:pt x="72120" y="2156"/>
                  </a:cubicBezTo>
                  <a:cubicBezTo>
                    <a:pt x="73462" y="807"/>
                    <a:pt x="75116" y="203"/>
                    <a:pt x="76740" y="203"/>
                  </a:cubicBezTo>
                  <a:close/>
                  <a:moveTo>
                    <a:pt x="8835" y="0"/>
                  </a:moveTo>
                  <a:cubicBezTo>
                    <a:pt x="8712" y="0"/>
                    <a:pt x="8588" y="3"/>
                    <a:pt x="8463" y="10"/>
                  </a:cubicBezTo>
                  <a:cubicBezTo>
                    <a:pt x="4854" y="181"/>
                    <a:pt x="2000" y="3181"/>
                    <a:pt x="2000" y="6815"/>
                  </a:cubicBezTo>
                  <a:cubicBezTo>
                    <a:pt x="2000" y="10449"/>
                    <a:pt x="4854" y="13449"/>
                    <a:pt x="8463" y="13644"/>
                  </a:cubicBezTo>
                  <a:cubicBezTo>
                    <a:pt x="8588" y="13651"/>
                    <a:pt x="8712" y="13654"/>
                    <a:pt x="8835" y="13654"/>
                  </a:cubicBezTo>
                  <a:cubicBezTo>
                    <a:pt x="12310" y="13654"/>
                    <a:pt x="15257" y="11032"/>
                    <a:pt x="15634" y="7547"/>
                  </a:cubicBezTo>
                  <a:cubicBezTo>
                    <a:pt x="16000" y="11010"/>
                    <a:pt x="18926" y="13644"/>
                    <a:pt x="22439" y="13644"/>
                  </a:cubicBezTo>
                  <a:cubicBezTo>
                    <a:pt x="25926" y="13644"/>
                    <a:pt x="28853" y="11010"/>
                    <a:pt x="29219" y="7547"/>
                  </a:cubicBezTo>
                  <a:cubicBezTo>
                    <a:pt x="29609" y="11010"/>
                    <a:pt x="32536" y="13644"/>
                    <a:pt x="36024" y="13644"/>
                  </a:cubicBezTo>
                  <a:cubicBezTo>
                    <a:pt x="39511" y="13644"/>
                    <a:pt x="42438" y="11010"/>
                    <a:pt x="42804" y="7547"/>
                  </a:cubicBezTo>
                  <a:cubicBezTo>
                    <a:pt x="43194" y="11010"/>
                    <a:pt x="46121" y="13644"/>
                    <a:pt x="49609" y="13644"/>
                  </a:cubicBezTo>
                  <a:cubicBezTo>
                    <a:pt x="53096" y="13644"/>
                    <a:pt x="56023" y="11010"/>
                    <a:pt x="56413" y="7547"/>
                  </a:cubicBezTo>
                  <a:cubicBezTo>
                    <a:pt x="56779" y="11010"/>
                    <a:pt x="59706" y="13644"/>
                    <a:pt x="63194" y="13644"/>
                  </a:cubicBezTo>
                  <a:cubicBezTo>
                    <a:pt x="66682" y="13644"/>
                    <a:pt x="69608" y="11010"/>
                    <a:pt x="69999" y="7547"/>
                  </a:cubicBezTo>
                  <a:cubicBezTo>
                    <a:pt x="70364" y="11010"/>
                    <a:pt x="73291" y="13644"/>
                    <a:pt x="76803" y="13644"/>
                  </a:cubicBezTo>
                  <a:cubicBezTo>
                    <a:pt x="80291" y="13644"/>
                    <a:pt x="83218" y="11010"/>
                    <a:pt x="83584" y="7547"/>
                  </a:cubicBezTo>
                  <a:cubicBezTo>
                    <a:pt x="83608" y="7059"/>
                    <a:pt x="83608" y="6595"/>
                    <a:pt x="83584" y="6108"/>
                  </a:cubicBezTo>
                  <a:cubicBezTo>
                    <a:pt x="83218" y="2620"/>
                    <a:pt x="80291" y="10"/>
                    <a:pt x="76803" y="10"/>
                  </a:cubicBezTo>
                  <a:cubicBezTo>
                    <a:pt x="73291" y="10"/>
                    <a:pt x="70364" y="2620"/>
                    <a:pt x="69999" y="6108"/>
                  </a:cubicBezTo>
                  <a:cubicBezTo>
                    <a:pt x="69608" y="2620"/>
                    <a:pt x="66682" y="10"/>
                    <a:pt x="63194" y="10"/>
                  </a:cubicBezTo>
                  <a:cubicBezTo>
                    <a:pt x="59706" y="10"/>
                    <a:pt x="56779" y="2620"/>
                    <a:pt x="56413" y="6108"/>
                  </a:cubicBezTo>
                  <a:cubicBezTo>
                    <a:pt x="56023" y="2620"/>
                    <a:pt x="53096" y="10"/>
                    <a:pt x="49609" y="10"/>
                  </a:cubicBezTo>
                  <a:cubicBezTo>
                    <a:pt x="46121" y="10"/>
                    <a:pt x="43194" y="2620"/>
                    <a:pt x="42804" y="6108"/>
                  </a:cubicBezTo>
                  <a:cubicBezTo>
                    <a:pt x="42438" y="2620"/>
                    <a:pt x="39511" y="10"/>
                    <a:pt x="36024" y="10"/>
                  </a:cubicBezTo>
                  <a:cubicBezTo>
                    <a:pt x="32536" y="10"/>
                    <a:pt x="29609" y="2620"/>
                    <a:pt x="29219" y="6108"/>
                  </a:cubicBezTo>
                  <a:cubicBezTo>
                    <a:pt x="28853" y="2620"/>
                    <a:pt x="25926" y="10"/>
                    <a:pt x="22439" y="10"/>
                  </a:cubicBezTo>
                  <a:cubicBezTo>
                    <a:pt x="18926" y="10"/>
                    <a:pt x="16000" y="2620"/>
                    <a:pt x="15634" y="6108"/>
                  </a:cubicBezTo>
                  <a:cubicBezTo>
                    <a:pt x="15257" y="2622"/>
                    <a:pt x="12310" y="0"/>
                    <a:pt x="883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27" name="Google Shape;4227;p16"/>
          <p:cNvSpPr txBox="1">
            <a:spLocks noGrp="1"/>
          </p:cNvSpPr>
          <p:nvPr>
            <p:ph type="title"/>
          </p:nvPr>
        </p:nvSpPr>
        <p:spPr>
          <a:xfrm>
            <a:off x="717750" y="1090398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228" name="Google Shape;4228;p16"/>
          <p:cNvSpPr txBox="1">
            <a:spLocks noGrp="1"/>
          </p:cNvSpPr>
          <p:nvPr>
            <p:ph type="subTitle" idx="1"/>
          </p:nvPr>
        </p:nvSpPr>
        <p:spPr>
          <a:xfrm>
            <a:off x="1437306" y="2249333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29" name="Google Shape;4229;p16"/>
          <p:cNvSpPr txBox="1">
            <a:spLocks noGrp="1"/>
          </p:cNvSpPr>
          <p:nvPr>
            <p:ph type="subTitle" idx="2"/>
          </p:nvPr>
        </p:nvSpPr>
        <p:spPr>
          <a:xfrm>
            <a:off x="1437306" y="3259216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30" name="Google Shape;4230;p16"/>
          <p:cNvSpPr txBox="1">
            <a:spLocks noGrp="1"/>
          </p:cNvSpPr>
          <p:nvPr>
            <p:ph type="subTitle" idx="3"/>
          </p:nvPr>
        </p:nvSpPr>
        <p:spPr>
          <a:xfrm>
            <a:off x="3744310" y="2249333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31" name="Google Shape;4231;p16"/>
          <p:cNvSpPr txBox="1">
            <a:spLocks noGrp="1"/>
          </p:cNvSpPr>
          <p:nvPr>
            <p:ph type="subTitle" idx="4"/>
          </p:nvPr>
        </p:nvSpPr>
        <p:spPr>
          <a:xfrm>
            <a:off x="3744310" y="3259216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32" name="Google Shape;4232;p16"/>
          <p:cNvSpPr txBox="1">
            <a:spLocks noGrp="1"/>
          </p:cNvSpPr>
          <p:nvPr>
            <p:ph type="subTitle" idx="5"/>
          </p:nvPr>
        </p:nvSpPr>
        <p:spPr>
          <a:xfrm>
            <a:off x="6051290" y="2249333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 b="1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pen Sans"/>
              <a:buNone/>
              <a:defRPr sz="1600" b="1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33" name="Google Shape;4233;p16"/>
          <p:cNvSpPr txBox="1">
            <a:spLocks noGrp="1"/>
          </p:cNvSpPr>
          <p:nvPr>
            <p:ph type="subTitle" idx="6"/>
          </p:nvPr>
        </p:nvSpPr>
        <p:spPr>
          <a:xfrm>
            <a:off x="6051290" y="3259216"/>
            <a:ext cx="1655400" cy="104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4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34" name="Google Shape;4234;p16"/>
          <p:cNvSpPr/>
          <p:nvPr/>
        </p:nvSpPr>
        <p:spPr>
          <a:xfrm rot="-5400000" flipH="1">
            <a:off x="4958150" y="800325"/>
            <a:ext cx="119100" cy="85818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4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3" name="Google Shape;4843;p23"/>
          <p:cNvGrpSpPr/>
          <p:nvPr/>
        </p:nvGrpSpPr>
        <p:grpSpPr>
          <a:xfrm>
            <a:off x="7341007" y="-249990"/>
            <a:ext cx="2283495" cy="4355139"/>
            <a:chOff x="2426275" y="238125"/>
            <a:chExt cx="2730800" cy="5208250"/>
          </a:xfrm>
        </p:grpSpPr>
        <p:sp>
          <p:nvSpPr>
            <p:cNvPr id="4844" name="Google Shape;4844;p23"/>
            <p:cNvSpPr/>
            <p:nvPr/>
          </p:nvSpPr>
          <p:spPr>
            <a:xfrm>
              <a:off x="4187450" y="1838525"/>
              <a:ext cx="540275" cy="462950"/>
            </a:xfrm>
            <a:custGeom>
              <a:avLst/>
              <a:gdLst/>
              <a:ahLst/>
              <a:cxnLst/>
              <a:rect l="l" t="t" r="r" b="b"/>
              <a:pathLst>
                <a:path w="21611" h="18518" extrusionOk="0">
                  <a:moveTo>
                    <a:pt x="12284" y="362"/>
                  </a:moveTo>
                  <a:cubicBezTo>
                    <a:pt x="16847" y="362"/>
                    <a:pt x="21216" y="3897"/>
                    <a:pt x="21244" y="9239"/>
                  </a:cubicBezTo>
                  <a:cubicBezTo>
                    <a:pt x="21203" y="14123"/>
                    <a:pt x="17256" y="18111"/>
                    <a:pt x="12372" y="18111"/>
                  </a:cubicBezTo>
                  <a:cubicBezTo>
                    <a:pt x="4477" y="18111"/>
                    <a:pt x="488" y="8588"/>
                    <a:pt x="6064" y="2972"/>
                  </a:cubicBezTo>
                  <a:cubicBezTo>
                    <a:pt x="7880" y="1169"/>
                    <a:pt x="10104" y="362"/>
                    <a:pt x="12284" y="362"/>
                  </a:cubicBezTo>
                  <a:close/>
                  <a:moveTo>
                    <a:pt x="12372" y="1"/>
                  </a:moveTo>
                  <a:cubicBezTo>
                    <a:pt x="4110" y="1"/>
                    <a:pt x="0" y="9931"/>
                    <a:pt x="5820" y="15791"/>
                  </a:cubicBezTo>
                  <a:cubicBezTo>
                    <a:pt x="7702" y="17674"/>
                    <a:pt x="10019" y="18517"/>
                    <a:pt x="12292" y="18517"/>
                  </a:cubicBezTo>
                  <a:cubicBezTo>
                    <a:pt x="17047" y="18517"/>
                    <a:pt x="21610" y="14828"/>
                    <a:pt x="21610" y="9239"/>
                  </a:cubicBezTo>
                  <a:cubicBezTo>
                    <a:pt x="21569" y="4152"/>
                    <a:pt x="17459" y="1"/>
                    <a:pt x="123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3"/>
            <p:cNvSpPr/>
            <p:nvPr/>
          </p:nvSpPr>
          <p:spPr>
            <a:xfrm>
              <a:off x="4300375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4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14"/>
                    <a:pt x="7855" y="11355"/>
                  </a:cubicBezTo>
                  <a:cubicBezTo>
                    <a:pt x="2971" y="11355"/>
                    <a:pt x="489" y="5454"/>
                    <a:pt x="3948" y="1995"/>
                  </a:cubicBezTo>
                  <a:cubicBezTo>
                    <a:pt x="5068" y="875"/>
                    <a:pt x="6445" y="373"/>
                    <a:pt x="779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86" y="11207"/>
                    <a:pt x="6348" y="11741"/>
                    <a:pt x="7785" y="11741"/>
                  </a:cubicBezTo>
                  <a:cubicBezTo>
                    <a:pt x="10803" y="11741"/>
                    <a:pt x="13715" y="9389"/>
                    <a:pt x="13715" y="5861"/>
                  </a:cubicBezTo>
                  <a:cubicBezTo>
                    <a:pt x="1367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3"/>
            <p:cNvSpPr/>
            <p:nvPr/>
          </p:nvSpPr>
          <p:spPr>
            <a:xfrm>
              <a:off x="4404150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3"/>
            <p:cNvSpPr/>
            <p:nvPr/>
          </p:nvSpPr>
          <p:spPr>
            <a:xfrm>
              <a:off x="3620725" y="1838525"/>
              <a:ext cx="539275" cy="462725"/>
            </a:xfrm>
            <a:custGeom>
              <a:avLst/>
              <a:gdLst/>
              <a:ahLst/>
              <a:cxnLst/>
              <a:rect l="l" t="t" r="r" b="b"/>
              <a:pathLst>
                <a:path w="21571" h="18509" extrusionOk="0">
                  <a:moveTo>
                    <a:pt x="12284" y="362"/>
                  </a:moveTo>
                  <a:cubicBezTo>
                    <a:pt x="16844" y="362"/>
                    <a:pt x="21204" y="3897"/>
                    <a:pt x="21204" y="9239"/>
                  </a:cubicBezTo>
                  <a:cubicBezTo>
                    <a:pt x="21204" y="14123"/>
                    <a:pt x="1725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81" y="1169"/>
                    <a:pt x="10105" y="362"/>
                    <a:pt x="12284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4" y="18509"/>
                    <a:pt x="12266" y="18509"/>
                  </a:cubicBezTo>
                  <a:cubicBezTo>
                    <a:pt x="17014" y="18509"/>
                    <a:pt x="21570" y="14807"/>
                    <a:pt x="21570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3"/>
            <p:cNvSpPr/>
            <p:nvPr/>
          </p:nvSpPr>
          <p:spPr>
            <a:xfrm>
              <a:off x="3733675" y="192297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873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7"/>
                    <a:pt x="6324" y="11741"/>
                    <a:pt x="7763" y="11741"/>
                  </a:cubicBezTo>
                  <a:cubicBezTo>
                    <a:pt x="10781" y="11741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3"/>
            <p:cNvSpPr/>
            <p:nvPr/>
          </p:nvSpPr>
          <p:spPr>
            <a:xfrm>
              <a:off x="3836425" y="2000300"/>
              <a:ext cx="162825" cy="138625"/>
            </a:xfrm>
            <a:custGeom>
              <a:avLst/>
              <a:gdLst/>
              <a:ahLst/>
              <a:cxnLst/>
              <a:rect l="l" t="t" r="r" b="b"/>
              <a:pathLst>
                <a:path w="6513" h="5545" extrusionOk="0">
                  <a:moveTo>
                    <a:pt x="3694" y="353"/>
                  </a:moveTo>
                  <a:cubicBezTo>
                    <a:pt x="4932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2971"/>
                    <a:pt x="1751" y="4721"/>
                  </a:cubicBezTo>
                  <a:cubicBezTo>
                    <a:pt x="2319" y="5290"/>
                    <a:pt x="3021" y="5545"/>
                    <a:pt x="3709" y="5545"/>
                  </a:cubicBezTo>
                  <a:cubicBezTo>
                    <a:pt x="5140" y="5545"/>
                    <a:pt x="6512" y="4444"/>
                    <a:pt x="6512" y="2768"/>
                  </a:cubicBezTo>
                  <a:cubicBezTo>
                    <a:pt x="6512" y="122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3"/>
            <p:cNvSpPr/>
            <p:nvPr/>
          </p:nvSpPr>
          <p:spPr>
            <a:xfrm>
              <a:off x="3054025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266" y="362"/>
                  </a:moveTo>
                  <a:cubicBezTo>
                    <a:pt x="16825" y="362"/>
                    <a:pt x="21204" y="3897"/>
                    <a:pt x="21204" y="9239"/>
                  </a:cubicBezTo>
                  <a:cubicBezTo>
                    <a:pt x="21204" y="14123"/>
                    <a:pt x="17216" y="18111"/>
                    <a:pt x="12332" y="18111"/>
                  </a:cubicBezTo>
                  <a:cubicBezTo>
                    <a:pt x="4437" y="18111"/>
                    <a:pt x="489" y="8547"/>
                    <a:pt x="6065" y="2972"/>
                  </a:cubicBezTo>
                  <a:cubicBezTo>
                    <a:pt x="7867" y="1169"/>
                    <a:pt x="10087" y="362"/>
                    <a:pt x="12266" y="362"/>
                  </a:cubicBezTo>
                  <a:close/>
                  <a:moveTo>
                    <a:pt x="12332" y="1"/>
                  </a:moveTo>
                  <a:cubicBezTo>
                    <a:pt x="4111" y="1"/>
                    <a:pt x="1" y="9972"/>
                    <a:pt x="5820" y="15791"/>
                  </a:cubicBezTo>
                  <a:cubicBezTo>
                    <a:pt x="7698" y="17669"/>
                    <a:pt x="10008" y="18509"/>
                    <a:pt x="12275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570" y="4152"/>
                    <a:pt x="17460" y="1"/>
                    <a:pt x="1233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3"/>
            <p:cNvSpPr/>
            <p:nvPr/>
          </p:nvSpPr>
          <p:spPr>
            <a:xfrm>
              <a:off x="31659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834" y="373"/>
                  </a:moveTo>
                  <a:cubicBezTo>
                    <a:pt x="10651" y="373"/>
                    <a:pt x="13349" y="2559"/>
                    <a:pt x="13349" y="5861"/>
                  </a:cubicBezTo>
                  <a:cubicBezTo>
                    <a:pt x="13349" y="8873"/>
                    <a:pt x="10907" y="11355"/>
                    <a:pt x="7855" y="11355"/>
                  </a:cubicBezTo>
                  <a:cubicBezTo>
                    <a:pt x="2971" y="11355"/>
                    <a:pt x="529" y="5454"/>
                    <a:pt x="3989" y="1995"/>
                  </a:cubicBezTo>
                  <a:cubicBezTo>
                    <a:pt x="5109" y="875"/>
                    <a:pt x="6485" y="373"/>
                    <a:pt x="7834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2" y="11741"/>
                    <a:pt x="13715" y="9389"/>
                    <a:pt x="13715" y="5861"/>
                  </a:cubicBezTo>
                  <a:cubicBezTo>
                    <a:pt x="13715" y="2646"/>
                    <a:pt x="11111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3"/>
            <p:cNvSpPr/>
            <p:nvPr/>
          </p:nvSpPr>
          <p:spPr>
            <a:xfrm>
              <a:off x="32697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676" y="353"/>
                  </a:moveTo>
                  <a:cubicBezTo>
                    <a:pt x="4913" y="353"/>
                    <a:pt x="6105" y="130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47" y="5169"/>
                    <a:pt x="489" y="2605"/>
                    <a:pt x="1995" y="1059"/>
                  </a:cubicBezTo>
                  <a:cubicBezTo>
                    <a:pt x="2482" y="572"/>
                    <a:pt x="3084" y="353"/>
                    <a:pt x="3676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3"/>
            <p:cNvSpPr/>
            <p:nvPr/>
          </p:nvSpPr>
          <p:spPr>
            <a:xfrm>
              <a:off x="2486300" y="1838525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12307" y="362"/>
                  </a:moveTo>
                  <a:cubicBezTo>
                    <a:pt x="16866" y="362"/>
                    <a:pt x="21245" y="3897"/>
                    <a:pt x="21245" y="9239"/>
                  </a:cubicBezTo>
                  <a:cubicBezTo>
                    <a:pt x="21204" y="14123"/>
                    <a:pt x="17256" y="18111"/>
                    <a:pt x="12373" y="18111"/>
                  </a:cubicBezTo>
                  <a:cubicBezTo>
                    <a:pt x="4478" y="18111"/>
                    <a:pt x="489" y="8547"/>
                    <a:pt x="6105" y="2972"/>
                  </a:cubicBezTo>
                  <a:cubicBezTo>
                    <a:pt x="7908" y="1169"/>
                    <a:pt x="10128" y="362"/>
                    <a:pt x="12307" y="362"/>
                  </a:cubicBezTo>
                  <a:close/>
                  <a:moveTo>
                    <a:pt x="12373" y="1"/>
                  </a:moveTo>
                  <a:cubicBezTo>
                    <a:pt x="4111" y="1"/>
                    <a:pt x="1" y="9972"/>
                    <a:pt x="5821" y="15791"/>
                  </a:cubicBezTo>
                  <a:cubicBezTo>
                    <a:pt x="7698" y="17669"/>
                    <a:pt x="10008" y="18509"/>
                    <a:pt x="12276" y="18509"/>
                  </a:cubicBezTo>
                  <a:cubicBezTo>
                    <a:pt x="17036" y="18509"/>
                    <a:pt x="21611" y="14807"/>
                    <a:pt x="21611" y="9239"/>
                  </a:cubicBezTo>
                  <a:cubicBezTo>
                    <a:pt x="21611" y="4152"/>
                    <a:pt x="17460" y="1"/>
                    <a:pt x="123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3"/>
            <p:cNvSpPr/>
            <p:nvPr/>
          </p:nvSpPr>
          <p:spPr>
            <a:xfrm>
              <a:off x="2599250" y="192297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7795" y="373"/>
                  </a:moveTo>
                  <a:cubicBezTo>
                    <a:pt x="10614" y="373"/>
                    <a:pt x="13321" y="2559"/>
                    <a:pt x="13349" y="5861"/>
                  </a:cubicBezTo>
                  <a:cubicBezTo>
                    <a:pt x="13349" y="8873"/>
                    <a:pt x="10866" y="11355"/>
                    <a:pt x="7855" y="11355"/>
                  </a:cubicBezTo>
                  <a:cubicBezTo>
                    <a:pt x="2971" y="11355"/>
                    <a:pt x="529" y="5454"/>
                    <a:pt x="3948" y="1995"/>
                  </a:cubicBezTo>
                  <a:cubicBezTo>
                    <a:pt x="5068" y="875"/>
                    <a:pt x="6444" y="373"/>
                    <a:pt x="7795" y="373"/>
                  </a:cubicBezTo>
                  <a:close/>
                  <a:moveTo>
                    <a:pt x="7855" y="1"/>
                  </a:moveTo>
                  <a:cubicBezTo>
                    <a:pt x="2646" y="1"/>
                    <a:pt x="0" y="6309"/>
                    <a:pt x="3704" y="10012"/>
                  </a:cubicBezTo>
                  <a:cubicBezTo>
                    <a:pt x="4899" y="11207"/>
                    <a:pt x="6365" y="11741"/>
                    <a:pt x="7803" y="11741"/>
                  </a:cubicBezTo>
                  <a:cubicBezTo>
                    <a:pt x="10821" y="11741"/>
                    <a:pt x="13715" y="9389"/>
                    <a:pt x="13715" y="5861"/>
                  </a:cubicBezTo>
                  <a:cubicBezTo>
                    <a:pt x="13715" y="2646"/>
                    <a:pt x="11070" y="1"/>
                    <a:pt x="7855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3"/>
            <p:cNvSpPr/>
            <p:nvPr/>
          </p:nvSpPr>
          <p:spPr>
            <a:xfrm>
              <a:off x="2703025" y="2000300"/>
              <a:ext cx="161800" cy="138625"/>
            </a:xfrm>
            <a:custGeom>
              <a:avLst/>
              <a:gdLst/>
              <a:ahLst/>
              <a:cxnLst/>
              <a:rect l="l" t="t" r="r" b="b"/>
              <a:pathLst>
                <a:path w="6472" h="5545" extrusionOk="0">
                  <a:moveTo>
                    <a:pt x="3708" y="353"/>
                  </a:moveTo>
                  <a:cubicBezTo>
                    <a:pt x="4936" y="353"/>
                    <a:pt x="6118" y="1309"/>
                    <a:pt x="6146" y="2768"/>
                  </a:cubicBezTo>
                  <a:cubicBezTo>
                    <a:pt x="6146" y="4111"/>
                    <a:pt x="5047" y="5169"/>
                    <a:pt x="3704" y="5169"/>
                  </a:cubicBezTo>
                  <a:cubicBezTo>
                    <a:pt x="1547" y="5169"/>
                    <a:pt x="489" y="2565"/>
                    <a:pt x="2035" y="1059"/>
                  </a:cubicBezTo>
                  <a:cubicBezTo>
                    <a:pt x="2522" y="572"/>
                    <a:pt x="3120" y="353"/>
                    <a:pt x="3708" y="353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2971"/>
                    <a:pt x="1750" y="4721"/>
                  </a:cubicBezTo>
                  <a:cubicBezTo>
                    <a:pt x="2319" y="5290"/>
                    <a:pt x="3016" y="5545"/>
                    <a:pt x="3699" y="5545"/>
                  </a:cubicBezTo>
                  <a:cubicBezTo>
                    <a:pt x="5117" y="5545"/>
                    <a:pt x="6471" y="4444"/>
                    <a:pt x="6471" y="2768"/>
                  </a:cubicBezTo>
                  <a:cubicBezTo>
                    <a:pt x="6471" y="122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3"/>
            <p:cNvSpPr/>
            <p:nvPr/>
          </p:nvSpPr>
          <p:spPr>
            <a:xfrm>
              <a:off x="3621025" y="4931525"/>
              <a:ext cx="538975" cy="461950"/>
            </a:xfrm>
            <a:custGeom>
              <a:avLst/>
              <a:gdLst/>
              <a:ahLst/>
              <a:cxnLst/>
              <a:rect l="l" t="t" r="r" b="b"/>
              <a:pathLst>
                <a:path w="21559" h="18478" extrusionOk="0">
                  <a:moveTo>
                    <a:pt x="12266" y="322"/>
                  </a:moveTo>
                  <a:cubicBezTo>
                    <a:pt x="16828" y="322"/>
                    <a:pt x="21192" y="3866"/>
                    <a:pt x="21192" y="9239"/>
                  </a:cubicBezTo>
                  <a:cubicBezTo>
                    <a:pt x="21192" y="14122"/>
                    <a:pt x="17244" y="18070"/>
                    <a:pt x="12320" y="18111"/>
                  </a:cubicBezTo>
                  <a:lnTo>
                    <a:pt x="12320" y="18070"/>
                  </a:lnTo>
                  <a:cubicBezTo>
                    <a:pt x="4425" y="18070"/>
                    <a:pt x="477" y="8547"/>
                    <a:pt x="6053" y="2930"/>
                  </a:cubicBezTo>
                  <a:cubicBezTo>
                    <a:pt x="7867" y="1129"/>
                    <a:pt x="10089" y="322"/>
                    <a:pt x="12266" y="322"/>
                  </a:cubicBezTo>
                  <a:close/>
                  <a:moveTo>
                    <a:pt x="12270" y="0"/>
                  </a:moveTo>
                  <a:cubicBezTo>
                    <a:pt x="4083" y="0"/>
                    <a:pt x="1" y="9942"/>
                    <a:pt x="5809" y="15750"/>
                  </a:cubicBezTo>
                  <a:cubicBezTo>
                    <a:pt x="7693" y="17634"/>
                    <a:pt x="10008" y="18478"/>
                    <a:pt x="12277" y="18478"/>
                  </a:cubicBezTo>
                  <a:cubicBezTo>
                    <a:pt x="17017" y="18478"/>
                    <a:pt x="21558" y="14798"/>
                    <a:pt x="21558" y="9239"/>
                  </a:cubicBezTo>
                  <a:cubicBezTo>
                    <a:pt x="21558" y="4111"/>
                    <a:pt x="17448" y="0"/>
                    <a:pt x="12320" y="0"/>
                  </a:cubicBezTo>
                  <a:cubicBezTo>
                    <a:pt x="12303" y="0"/>
                    <a:pt x="12287" y="0"/>
                    <a:pt x="1227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3"/>
            <p:cNvSpPr/>
            <p:nvPr/>
          </p:nvSpPr>
          <p:spPr>
            <a:xfrm>
              <a:off x="3733675" y="5015975"/>
              <a:ext cx="341875" cy="293075"/>
            </a:xfrm>
            <a:custGeom>
              <a:avLst/>
              <a:gdLst/>
              <a:ahLst/>
              <a:cxnLst/>
              <a:rect l="l" t="t" r="r" b="b"/>
              <a:pathLst>
                <a:path w="13675" h="11723" extrusionOk="0">
                  <a:moveTo>
                    <a:pt x="7770" y="342"/>
                  </a:moveTo>
                  <a:cubicBezTo>
                    <a:pt x="10595" y="342"/>
                    <a:pt x="13308" y="2549"/>
                    <a:pt x="13308" y="5861"/>
                  </a:cubicBezTo>
                  <a:cubicBezTo>
                    <a:pt x="13308" y="8872"/>
                    <a:pt x="10866" y="11355"/>
                    <a:pt x="7814" y="11355"/>
                  </a:cubicBezTo>
                  <a:lnTo>
                    <a:pt x="7814" y="11314"/>
                  </a:lnTo>
                  <a:cubicBezTo>
                    <a:pt x="2930" y="11314"/>
                    <a:pt x="489" y="5413"/>
                    <a:pt x="3948" y="1954"/>
                  </a:cubicBezTo>
                  <a:cubicBezTo>
                    <a:pt x="5062" y="840"/>
                    <a:pt x="6429" y="342"/>
                    <a:pt x="7770" y="342"/>
                  </a:cubicBezTo>
                  <a:close/>
                  <a:moveTo>
                    <a:pt x="7814" y="0"/>
                  </a:moveTo>
                  <a:cubicBezTo>
                    <a:pt x="2605" y="0"/>
                    <a:pt x="0" y="6308"/>
                    <a:pt x="3663" y="10012"/>
                  </a:cubicBezTo>
                  <a:cubicBezTo>
                    <a:pt x="4858" y="11193"/>
                    <a:pt x="6324" y="11723"/>
                    <a:pt x="7761" y="11723"/>
                  </a:cubicBezTo>
                  <a:cubicBezTo>
                    <a:pt x="10780" y="11723"/>
                    <a:pt x="13674" y="9389"/>
                    <a:pt x="13674" y="5861"/>
                  </a:cubicBezTo>
                  <a:cubicBezTo>
                    <a:pt x="13674" y="2605"/>
                    <a:pt x="11070" y="0"/>
                    <a:pt x="7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3"/>
            <p:cNvSpPr/>
            <p:nvPr/>
          </p:nvSpPr>
          <p:spPr>
            <a:xfrm>
              <a:off x="3836425" y="5093275"/>
              <a:ext cx="162825" cy="138425"/>
            </a:xfrm>
            <a:custGeom>
              <a:avLst/>
              <a:gdLst/>
              <a:ahLst/>
              <a:cxnLst/>
              <a:rect l="l" t="t" r="r" b="b"/>
              <a:pathLst>
                <a:path w="6513" h="5537" extrusionOk="0">
                  <a:moveTo>
                    <a:pt x="3694" y="353"/>
                  </a:moveTo>
                  <a:cubicBezTo>
                    <a:pt x="4932" y="353"/>
                    <a:pt x="6105" y="1310"/>
                    <a:pt x="6105" y="2769"/>
                  </a:cubicBezTo>
                  <a:cubicBezTo>
                    <a:pt x="6105" y="4071"/>
                    <a:pt x="5047" y="5170"/>
                    <a:pt x="3704" y="5170"/>
                  </a:cubicBezTo>
                  <a:cubicBezTo>
                    <a:pt x="1588" y="5170"/>
                    <a:pt x="489" y="2565"/>
                    <a:pt x="1995" y="1059"/>
                  </a:cubicBezTo>
                  <a:cubicBezTo>
                    <a:pt x="2495" y="572"/>
                    <a:pt x="3102" y="353"/>
                    <a:pt x="3694" y="353"/>
                  </a:cubicBezTo>
                  <a:close/>
                  <a:moveTo>
                    <a:pt x="3777" y="0"/>
                  </a:moveTo>
                  <a:cubicBezTo>
                    <a:pt x="3753" y="0"/>
                    <a:pt x="3728" y="1"/>
                    <a:pt x="3704" y="1"/>
                  </a:cubicBezTo>
                  <a:cubicBezTo>
                    <a:pt x="1262" y="1"/>
                    <a:pt x="1" y="2972"/>
                    <a:pt x="1751" y="4722"/>
                  </a:cubicBezTo>
                  <a:cubicBezTo>
                    <a:pt x="2314" y="5286"/>
                    <a:pt x="3009" y="5537"/>
                    <a:pt x="3691" y="5537"/>
                  </a:cubicBezTo>
                  <a:cubicBezTo>
                    <a:pt x="5128" y="5537"/>
                    <a:pt x="6512" y="4424"/>
                    <a:pt x="6512" y="2769"/>
                  </a:cubicBezTo>
                  <a:cubicBezTo>
                    <a:pt x="6512" y="1246"/>
                    <a:pt x="5290" y="0"/>
                    <a:pt x="377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3"/>
            <p:cNvSpPr/>
            <p:nvPr/>
          </p:nvSpPr>
          <p:spPr>
            <a:xfrm>
              <a:off x="3560700" y="4877600"/>
              <a:ext cx="652200" cy="568775"/>
            </a:xfrm>
            <a:custGeom>
              <a:avLst/>
              <a:gdLst/>
              <a:ahLst/>
              <a:cxnLst/>
              <a:rect l="l" t="t" r="r" b="b"/>
              <a:pathLst>
                <a:path w="26088" h="22751" extrusionOk="0">
                  <a:moveTo>
                    <a:pt x="14661" y="323"/>
                  </a:moveTo>
                  <a:cubicBezTo>
                    <a:pt x="20322" y="323"/>
                    <a:pt x="25762" y="4732"/>
                    <a:pt x="25762" y="11396"/>
                  </a:cubicBezTo>
                  <a:cubicBezTo>
                    <a:pt x="25762" y="17459"/>
                    <a:pt x="20838" y="22425"/>
                    <a:pt x="14733" y="22425"/>
                  </a:cubicBezTo>
                  <a:cubicBezTo>
                    <a:pt x="4925" y="22425"/>
                    <a:pt x="1" y="10541"/>
                    <a:pt x="6960" y="3582"/>
                  </a:cubicBezTo>
                  <a:cubicBezTo>
                    <a:pt x="9198" y="1331"/>
                    <a:pt x="11955" y="323"/>
                    <a:pt x="14661" y="323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6"/>
                    <a:pt x="3419" y="10175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77" y="18395"/>
                    <a:pt x="26087" y="12576"/>
                  </a:cubicBezTo>
                  <a:lnTo>
                    <a:pt x="26087" y="10175"/>
                  </a:lnTo>
                  <a:cubicBezTo>
                    <a:pt x="25477" y="4396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3"/>
            <p:cNvSpPr/>
            <p:nvPr/>
          </p:nvSpPr>
          <p:spPr>
            <a:xfrm>
              <a:off x="45486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500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3"/>
            <p:cNvSpPr/>
            <p:nvPr/>
          </p:nvSpPr>
          <p:spPr>
            <a:xfrm>
              <a:off x="4633075" y="4499625"/>
              <a:ext cx="342900" cy="293550"/>
            </a:xfrm>
            <a:custGeom>
              <a:avLst/>
              <a:gdLst/>
              <a:ahLst/>
              <a:cxnLst/>
              <a:rect l="l" t="t" r="r" b="b"/>
              <a:pathLst>
                <a:path w="13716" h="11742" extrusionOk="0">
                  <a:moveTo>
                    <a:pt x="5861" y="387"/>
                  </a:moveTo>
                  <a:cubicBezTo>
                    <a:pt x="10744" y="387"/>
                    <a:pt x="13186" y="6329"/>
                    <a:pt x="9768" y="9747"/>
                  </a:cubicBezTo>
                  <a:cubicBezTo>
                    <a:pt x="8647" y="10868"/>
                    <a:pt x="7271" y="11369"/>
                    <a:pt x="5922" y="11369"/>
                  </a:cubicBezTo>
                  <a:cubicBezTo>
                    <a:pt x="3105" y="11369"/>
                    <a:pt x="407" y="9183"/>
                    <a:pt x="407" y="5881"/>
                  </a:cubicBezTo>
                  <a:cubicBezTo>
                    <a:pt x="407" y="2869"/>
                    <a:pt x="2849" y="387"/>
                    <a:pt x="5861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41" y="9137"/>
                    <a:pt x="2646" y="11741"/>
                    <a:pt x="5861" y="11741"/>
                  </a:cubicBezTo>
                  <a:cubicBezTo>
                    <a:pt x="11111" y="11741"/>
                    <a:pt x="13715" y="5433"/>
                    <a:pt x="10012" y="1730"/>
                  </a:cubicBezTo>
                  <a:cubicBezTo>
                    <a:pt x="8817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3"/>
            <p:cNvSpPr/>
            <p:nvPr/>
          </p:nvSpPr>
          <p:spPr>
            <a:xfrm>
              <a:off x="4710400" y="4577225"/>
              <a:ext cx="162800" cy="138625"/>
            </a:xfrm>
            <a:custGeom>
              <a:avLst/>
              <a:gdLst/>
              <a:ahLst/>
              <a:cxnLst/>
              <a:rect l="l" t="t" r="r" b="b"/>
              <a:pathLst>
                <a:path w="6512" h="5545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6" y="5192"/>
                  </a:cubicBezTo>
                  <a:cubicBezTo>
                    <a:pt x="1558" y="5192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62" y="5544"/>
                    <a:pt x="2768" y="5544"/>
                  </a:cubicBezTo>
                  <a:cubicBezTo>
                    <a:pt x="5250" y="5544"/>
                    <a:pt x="6512" y="2574"/>
                    <a:pt x="4721" y="824"/>
                  </a:cubicBezTo>
                  <a:cubicBezTo>
                    <a:pt x="4153" y="255"/>
                    <a:pt x="3455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3"/>
            <p:cNvSpPr/>
            <p:nvPr/>
          </p:nvSpPr>
          <p:spPr>
            <a:xfrm>
              <a:off x="39819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2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610" y="8578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3"/>
            <p:cNvSpPr/>
            <p:nvPr/>
          </p:nvSpPr>
          <p:spPr>
            <a:xfrm>
              <a:off x="4066375" y="4499625"/>
              <a:ext cx="342875" cy="293550"/>
            </a:xfrm>
            <a:custGeom>
              <a:avLst/>
              <a:gdLst/>
              <a:ahLst/>
              <a:cxnLst/>
              <a:rect l="l" t="t" r="r" b="b"/>
              <a:pathLst>
                <a:path w="13715" h="11742" extrusionOk="0">
                  <a:moveTo>
                    <a:pt x="5860" y="387"/>
                  </a:moveTo>
                  <a:cubicBezTo>
                    <a:pt x="10744" y="387"/>
                    <a:pt x="13186" y="6329"/>
                    <a:pt x="9727" y="9747"/>
                  </a:cubicBezTo>
                  <a:cubicBezTo>
                    <a:pt x="8606" y="10868"/>
                    <a:pt x="7230" y="11369"/>
                    <a:pt x="5881" y="11369"/>
                  </a:cubicBezTo>
                  <a:cubicBezTo>
                    <a:pt x="3064" y="11369"/>
                    <a:pt x="366" y="9183"/>
                    <a:pt x="366" y="5881"/>
                  </a:cubicBezTo>
                  <a:cubicBezTo>
                    <a:pt x="366" y="2869"/>
                    <a:pt x="2849" y="387"/>
                    <a:pt x="5860" y="387"/>
                  </a:cubicBezTo>
                  <a:close/>
                  <a:moveTo>
                    <a:pt x="5912" y="1"/>
                  </a:moveTo>
                  <a:cubicBezTo>
                    <a:pt x="2894" y="1"/>
                    <a:pt x="0" y="2353"/>
                    <a:pt x="0" y="5881"/>
                  </a:cubicBezTo>
                  <a:cubicBezTo>
                    <a:pt x="0" y="9137"/>
                    <a:pt x="2645" y="11741"/>
                    <a:pt x="5860" y="11741"/>
                  </a:cubicBezTo>
                  <a:cubicBezTo>
                    <a:pt x="11070" y="11741"/>
                    <a:pt x="13715" y="5433"/>
                    <a:pt x="10012" y="1730"/>
                  </a:cubicBezTo>
                  <a:cubicBezTo>
                    <a:pt x="8816" y="535"/>
                    <a:pt x="7350" y="1"/>
                    <a:pt x="59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3"/>
            <p:cNvSpPr/>
            <p:nvPr/>
          </p:nvSpPr>
          <p:spPr>
            <a:xfrm>
              <a:off x="4143700" y="4577225"/>
              <a:ext cx="161775" cy="138625"/>
            </a:xfrm>
            <a:custGeom>
              <a:avLst/>
              <a:gdLst/>
              <a:ahLst/>
              <a:cxnLst/>
              <a:rect l="l" t="t" r="r" b="b"/>
              <a:pathLst>
                <a:path w="6471" h="5545" extrusionOk="0">
                  <a:moveTo>
                    <a:pt x="2767" y="376"/>
                  </a:moveTo>
                  <a:cubicBezTo>
                    <a:pt x="4924" y="376"/>
                    <a:pt x="5983" y="2981"/>
                    <a:pt x="4477" y="4486"/>
                  </a:cubicBezTo>
                  <a:cubicBezTo>
                    <a:pt x="3990" y="4974"/>
                    <a:pt x="3387" y="5192"/>
                    <a:pt x="2795" y="5192"/>
                  </a:cubicBezTo>
                  <a:cubicBezTo>
                    <a:pt x="1558" y="5192"/>
                    <a:pt x="366" y="4236"/>
                    <a:pt x="366" y="2777"/>
                  </a:cubicBezTo>
                  <a:cubicBezTo>
                    <a:pt x="366" y="1475"/>
                    <a:pt x="1424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4"/>
                    <a:pt x="2767" y="5544"/>
                  </a:cubicBezTo>
                  <a:cubicBezTo>
                    <a:pt x="5250" y="5544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3"/>
            <p:cNvSpPr/>
            <p:nvPr/>
          </p:nvSpPr>
          <p:spPr>
            <a:xfrm>
              <a:off x="3415225" y="441490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2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610" y="8578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3"/>
            <p:cNvSpPr/>
            <p:nvPr/>
          </p:nvSpPr>
          <p:spPr>
            <a:xfrm>
              <a:off x="3499650" y="4499625"/>
              <a:ext cx="341900" cy="293550"/>
            </a:xfrm>
            <a:custGeom>
              <a:avLst/>
              <a:gdLst/>
              <a:ahLst/>
              <a:cxnLst/>
              <a:rect l="l" t="t" r="r" b="b"/>
              <a:pathLst>
                <a:path w="13676" h="11742" extrusionOk="0">
                  <a:moveTo>
                    <a:pt x="5861" y="387"/>
                  </a:moveTo>
                  <a:cubicBezTo>
                    <a:pt x="10745" y="387"/>
                    <a:pt x="13187" y="6329"/>
                    <a:pt x="9728" y="9747"/>
                  </a:cubicBezTo>
                  <a:cubicBezTo>
                    <a:pt x="8607" y="10868"/>
                    <a:pt x="7231" y="11369"/>
                    <a:pt x="5882" y="11369"/>
                  </a:cubicBezTo>
                  <a:cubicBezTo>
                    <a:pt x="3065" y="11369"/>
                    <a:pt x="367" y="9183"/>
                    <a:pt x="367" y="5881"/>
                  </a:cubicBezTo>
                  <a:cubicBezTo>
                    <a:pt x="367" y="2869"/>
                    <a:pt x="2809" y="387"/>
                    <a:pt x="5861" y="387"/>
                  </a:cubicBezTo>
                  <a:close/>
                  <a:moveTo>
                    <a:pt x="5913" y="1"/>
                  </a:moveTo>
                  <a:cubicBezTo>
                    <a:pt x="2895" y="1"/>
                    <a:pt x="1" y="2353"/>
                    <a:pt x="1" y="5881"/>
                  </a:cubicBezTo>
                  <a:cubicBezTo>
                    <a:pt x="1" y="9137"/>
                    <a:pt x="2606" y="11741"/>
                    <a:pt x="5861" y="11741"/>
                  </a:cubicBezTo>
                  <a:cubicBezTo>
                    <a:pt x="11071" y="11741"/>
                    <a:pt x="13675" y="5433"/>
                    <a:pt x="10012" y="1730"/>
                  </a:cubicBezTo>
                  <a:cubicBezTo>
                    <a:pt x="8817" y="535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3"/>
            <p:cNvSpPr/>
            <p:nvPr/>
          </p:nvSpPr>
          <p:spPr>
            <a:xfrm>
              <a:off x="3576300" y="4577225"/>
              <a:ext cx="162475" cy="138625"/>
            </a:xfrm>
            <a:custGeom>
              <a:avLst/>
              <a:gdLst/>
              <a:ahLst/>
              <a:cxnLst/>
              <a:rect l="l" t="t" r="r" b="b"/>
              <a:pathLst>
                <a:path w="6499" h="5545" extrusionOk="0">
                  <a:moveTo>
                    <a:pt x="2795" y="376"/>
                  </a:moveTo>
                  <a:cubicBezTo>
                    <a:pt x="4912" y="376"/>
                    <a:pt x="6010" y="2981"/>
                    <a:pt x="4505" y="4486"/>
                  </a:cubicBezTo>
                  <a:cubicBezTo>
                    <a:pt x="4004" y="4974"/>
                    <a:pt x="3397" y="5192"/>
                    <a:pt x="2805" y="5192"/>
                  </a:cubicBezTo>
                  <a:cubicBezTo>
                    <a:pt x="1567" y="5192"/>
                    <a:pt x="394" y="4236"/>
                    <a:pt x="394" y="2777"/>
                  </a:cubicBezTo>
                  <a:cubicBezTo>
                    <a:pt x="394" y="1475"/>
                    <a:pt x="1452" y="376"/>
                    <a:pt x="2795" y="376"/>
                  </a:cubicBezTo>
                  <a:close/>
                  <a:moveTo>
                    <a:pt x="2792" y="0"/>
                  </a:moveTo>
                  <a:cubicBezTo>
                    <a:pt x="1364" y="0"/>
                    <a:pt x="0" y="1101"/>
                    <a:pt x="28" y="2777"/>
                  </a:cubicBezTo>
                  <a:cubicBezTo>
                    <a:pt x="28" y="4324"/>
                    <a:pt x="1249" y="5544"/>
                    <a:pt x="2795" y="5544"/>
                  </a:cubicBezTo>
                  <a:cubicBezTo>
                    <a:pt x="5278" y="5544"/>
                    <a:pt x="6499" y="2574"/>
                    <a:pt x="4749" y="824"/>
                  </a:cubicBezTo>
                  <a:cubicBezTo>
                    <a:pt x="4180" y="255"/>
                    <a:pt x="3479" y="0"/>
                    <a:pt x="279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3"/>
            <p:cNvSpPr/>
            <p:nvPr/>
          </p:nvSpPr>
          <p:spPr>
            <a:xfrm>
              <a:off x="3276850" y="4361750"/>
              <a:ext cx="1880225" cy="570800"/>
            </a:xfrm>
            <a:custGeom>
              <a:avLst/>
              <a:gdLst/>
              <a:ahLst/>
              <a:cxnLst/>
              <a:rect l="l" t="t" r="r" b="b"/>
              <a:pathLst>
                <a:path w="75209" h="22832" extrusionOk="0">
                  <a:moveTo>
                    <a:pt x="14671" y="332"/>
                  </a:moveTo>
                  <a:cubicBezTo>
                    <a:pt x="20351" y="332"/>
                    <a:pt x="25802" y="4753"/>
                    <a:pt x="25802" y="11396"/>
                  </a:cubicBezTo>
                  <a:cubicBezTo>
                    <a:pt x="25802" y="17501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05" y="1336"/>
                    <a:pt x="11964" y="332"/>
                    <a:pt x="14671" y="332"/>
                  </a:cubicBezTo>
                  <a:close/>
                  <a:moveTo>
                    <a:pt x="37339" y="332"/>
                  </a:moveTo>
                  <a:cubicBezTo>
                    <a:pt x="43020" y="332"/>
                    <a:pt x="48470" y="4753"/>
                    <a:pt x="48470" y="11396"/>
                  </a:cubicBezTo>
                  <a:cubicBezTo>
                    <a:pt x="48470" y="17501"/>
                    <a:pt x="43546" y="22425"/>
                    <a:pt x="37441" y="22425"/>
                  </a:cubicBezTo>
                  <a:cubicBezTo>
                    <a:pt x="27593" y="22425"/>
                    <a:pt x="22669" y="10541"/>
                    <a:pt x="29628" y="3582"/>
                  </a:cubicBezTo>
                  <a:cubicBezTo>
                    <a:pt x="31874" y="1336"/>
                    <a:pt x="34633" y="332"/>
                    <a:pt x="37339" y="332"/>
                  </a:cubicBezTo>
                  <a:close/>
                  <a:moveTo>
                    <a:pt x="60007" y="332"/>
                  </a:moveTo>
                  <a:cubicBezTo>
                    <a:pt x="65688" y="332"/>
                    <a:pt x="71138" y="4753"/>
                    <a:pt x="71138" y="11396"/>
                  </a:cubicBezTo>
                  <a:cubicBezTo>
                    <a:pt x="71138" y="17501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296" y="3582"/>
                  </a:cubicBezTo>
                  <a:cubicBezTo>
                    <a:pt x="54542" y="1336"/>
                    <a:pt x="57301" y="332"/>
                    <a:pt x="60007" y="332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96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7"/>
                    <a:pt x="31581" y="22832"/>
                    <a:pt x="37441" y="22832"/>
                  </a:cubicBezTo>
                  <a:cubicBezTo>
                    <a:pt x="43302" y="22832"/>
                    <a:pt x="48185" y="18437"/>
                    <a:pt x="48796" y="12617"/>
                  </a:cubicBezTo>
                  <a:cubicBezTo>
                    <a:pt x="49477" y="18932"/>
                    <a:pt x="54765" y="22818"/>
                    <a:pt x="60204" y="22818"/>
                  </a:cubicBezTo>
                  <a:cubicBezTo>
                    <a:pt x="63213" y="22818"/>
                    <a:pt x="66268" y="21630"/>
                    <a:pt x="68615" y="19006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96"/>
                    <a:pt x="48796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7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3"/>
            <p:cNvSpPr/>
            <p:nvPr/>
          </p:nvSpPr>
          <p:spPr>
            <a:xfrm>
              <a:off x="3620725" y="39008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703" y="17673"/>
                    <a:pt x="10016" y="18517"/>
                    <a:pt x="12283" y="18517"/>
                  </a:cubicBezTo>
                  <a:cubicBezTo>
                    <a:pt x="17025" y="18517"/>
                    <a:pt x="21570" y="1482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3"/>
            <p:cNvSpPr/>
            <p:nvPr/>
          </p:nvSpPr>
          <p:spPr>
            <a:xfrm>
              <a:off x="3733950" y="3985300"/>
              <a:ext cx="341600" cy="292775"/>
            </a:xfrm>
            <a:custGeom>
              <a:avLst/>
              <a:gdLst/>
              <a:ahLst/>
              <a:cxnLst/>
              <a:rect l="l" t="t" r="r" b="b"/>
              <a:pathLst>
                <a:path w="13664" h="11711" extrusionOk="0">
                  <a:moveTo>
                    <a:pt x="7777" y="334"/>
                  </a:moveTo>
                  <a:cubicBezTo>
                    <a:pt x="10596" y="334"/>
                    <a:pt x="13297" y="2529"/>
                    <a:pt x="13297" y="5861"/>
                  </a:cubicBezTo>
                  <a:cubicBezTo>
                    <a:pt x="13297" y="8873"/>
                    <a:pt x="10855" y="11315"/>
                    <a:pt x="7803" y="11315"/>
                  </a:cubicBezTo>
                  <a:cubicBezTo>
                    <a:pt x="2919" y="11315"/>
                    <a:pt x="478" y="5414"/>
                    <a:pt x="3937" y="1954"/>
                  </a:cubicBezTo>
                  <a:cubicBezTo>
                    <a:pt x="5056" y="836"/>
                    <a:pt x="6430" y="334"/>
                    <a:pt x="7777" y="334"/>
                  </a:cubicBezTo>
                  <a:close/>
                  <a:moveTo>
                    <a:pt x="7753" y="1"/>
                  </a:moveTo>
                  <a:cubicBezTo>
                    <a:pt x="2577" y="1"/>
                    <a:pt x="1" y="6321"/>
                    <a:pt x="3652" y="9972"/>
                  </a:cubicBezTo>
                  <a:cubicBezTo>
                    <a:pt x="4854" y="11173"/>
                    <a:pt x="6329" y="11711"/>
                    <a:pt x="7775" y="11711"/>
                  </a:cubicBezTo>
                  <a:cubicBezTo>
                    <a:pt x="10785" y="11711"/>
                    <a:pt x="13663" y="9380"/>
                    <a:pt x="13663" y="5861"/>
                  </a:cubicBezTo>
                  <a:cubicBezTo>
                    <a:pt x="13663" y="2606"/>
                    <a:pt x="11059" y="1"/>
                    <a:pt x="7803" y="1"/>
                  </a:cubicBezTo>
                  <a:cubicBezTo>
                    <a:pt x="7786" y="1"/>
                    <a:pt x="7770" y="1"/>
                    <a:pt x="775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3"/>
            <p:cNvSpPr/>
            <p:nvPr/>
          </p:nvSpPr>
          <p:spPr>
            <a:xfrm>
              <a:off x="3836425" y="4061625"/>
              <a:ext cx="162825" cy="139425"/>
            </a:xfrm>
            <a:custGeom>
              <a:avLst/>
              <a:gdLst/>
              <a:ahLst/>
              <a:cxnLst/>
              <a:rect l="l" t="t" r="r" b="b"/>
              <a:pathLst>
                <a:path w="6513" h="5577" extrusionOk="0">
                  <a:moveTo>
                    <a:pt x="3695" y="375"/>
                  </a:moveTo>
                  <a:cubicBezTo>
                    <a:pt x="4933" y="375"/>
                    <a:pt x="6105" y="1350"/>
                    <a:pt x="6105" y="2808"/>
                  </a:cubicBezTo>
                  <a:cubicBezTo>
                    <a:pt x="6105" y="4111"/>
                    <a:pt x="5047" y="5209"/>
                    <a:pt x="3704" y="5209"/>
                  </a:cubicBezTo>
                  <a:cubicBezTo>
                    <a:pt x="1588" y="5209"/>
                    <a:pt x="489" y="2605"/>
                    <a:pt x="1995" y="1099"/>
                  </a:cubicBezTo>
                  <a:cubicBezTo>
                    <a:pt x="2495" y="598"/>
                    <a:pt x="3103" y="375"/>
                    <a:pt x="3695" y="375"/>
                  </a:cubicBezTo>
                  <a:close/>
                  <a:moveTo>
                    <a:pt x="3704" y="0"/>
                  </a:moveTo>
                  <a:cubicBezTo>
                    <a:pt x="1262" y="0"/>
                    <a:pt x="1" y="3012"/>
                    <a:pt x="1751" y="4762"/>
                  </a:cubicBezTo>
                  <a:cubicBezTo>
                    <a:pt x="2314" y="5325"/>
                    <a:pt x="3009" y="5577"/>
                    <a:pt x="3691" y="5577"/>
                  </a:cubicBezTo>
                  <a:cubicBezTo>
                    <a:pt x="5128" y="5577"/>
                    <a:pt x="6512" y="4464"/>
                    <a:pt x="6512" y="2808"/>
                  </a:cubicBezTo>
                  <a:cubicBezTo>
                    <a:pt x="6512" y="1262"/>
                    <a:pt x="5251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3"/>
            <p:cNvSpPr/>
            <p:nvPr/>
          </p:nvSpPr>
          <p:spPr>
            <a:xfrm>
              <a:off x="3054025" y="3900875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22"/>
                    <a:pt x="17216" y="18070"/>
                    <a:pt x="12332" y="18070"/>
                  </a:cubicBezTo>
                  <a:lnTo>
                    <a:pt x="12332" y="18110"/>
                  </a:ln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0" y="15791"/>
                  </a:cubicBezTo>
                  <a:cubicBezTo>
                    <a:pt x="7711" y="17668"/>
                    <a:pt x="10026" y="18508"/>
                    <a:pt x="12293" y="18508"/>
                  </a:cubicBezTo>
                  <a:cubicBezTo>
                    <a:pt x="17055" y="18508"/>
                    <a:pt x="21611" y="14807"/>
                    <a:pt x="21611" y="9238"/>
                  </a:cubicBezTo>
                  <a:cubicBezTo>
                    <a:pt x="21570" y="4110"/>
                    <a:pt x="17419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3"/>
            <p:cNvSpPr/>
            <p:nvPr/>
          </p:nvSpPr>
          <p:spPr>
            <a:xfrm>
              <a:off x="3166250" y="3985300"/>
              <a:ext cx="342600" cy="292775"/>
            </a:xfrm>
            <a:custGeom>
              <a:avLst/>
              <a:gdLst/>
              <a:ahLst/>
              <a:cxnLst/>
              <a:rect l="l" t="t" r="r" b="b"/>
              <a:pathLst>
                <a:path w="13704" h="11711" extrusionOk="0">
                  <a:moveTo>
                    <a:pt x="7817" y="334"/>
                  </a:moveTo>
                  <a:cubicBezTo>
                    <a:pt x="10636" y="334"/>
                    <a:pt x="13337" y="2529"/>
                    <a:pt x="13337" y="5861"/>
                  </a:cubicBezTo>
                  <a:cubicBezTo>
                    <a:pt x="13337" y="8873"/>
                    <a:pt x="10854" y="11315"/>
                    <a:pt x="7843" y="11315"/>
                  </a:cubicBezTo>
                  <a:cubicBezTo>
                    <a:pt x="2959" y="11315"/>
                    <a:pt x="517" y="5414"/>
                    <a:pt x="3977" y="1954"/>
                  </a:cubicBezTo>
                  <a:cubicBezTo>
                    <a:pt x="5095" y="836"/>
                    <a:pt x="6469" y="334"/>
                    <a:pt x="7817" y="334"/>
                  </a:cubicBezTo>
                  <a:close/>
                  <a:moveTo>
                    <a:pt x="7793" y="1"/>
                  </a:moveTo>
                  <a:cubicBezTo>
                    <a:pt x="2617" y="1"/>
                    <a:pt x="0" y="6321"/>
                    <a:pt x="3692" y="9972"/>
                  </a:cubicBezTo>
                  <a:cubicBezTo>
                    <a:pt x="4893" y="11173"/>
                    <a:pt x="6369" y="11711"/>
                    <a:pt x="7815" y="11711"/>
                  </a:cubicBezTo>
                  <a:cubicBezTo>
                    <a:pt x="10824" y="11711"/>
                    <a:pt x="13703" y="9380"/>
                    <a:pt x="13703" y="5861"/>
                  </a:cubicBezTo>
                  <a:cubicBezTo>
                    <a:pt x="13703" y="2606"/>
                    <a:pt x="11099" y="1"/>
                    <a:pt x="7843" y="1"/>
                  </a:cubicBezTo>
                  <a:cubicBezTo>
                    <a:pt x="7826" y="1"/>
                    <a:pt x="7810" y="1"/>
                    <a:pt x="779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3"/>
            <p:cNvSpPr/>
            <p:nvPr/>
          </p:nvSpPr>
          <p:spPr>
            <a:xfrm>
              <a:off x="3269725" y="4061625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3677" y="375"/>
                  </a:moveTo>
                  <a:cubicBezTo>
                    <a:pt x="4914" y="375"/>
                    <a:pt x="6105" y="1350"/>
                    <a:pt x="6105" y="2808"/>
                  </a:cubicBezTo>
                  <a:cubicBezTo>
                    <a:pt x="6105" y="4111"/>
                    <a:pt x="5047" y="5169"/>
                    <a:pt x="3704" y="5209"/>
                  </a:cubicBezTo>
                  <a:cubicBezTo>
                    <a:pt x="1547" y="5209"/>
                    <a:pt x="489" y="2605"/>
                    <a:pt x="1995" y="1099"/>
                  </a:cubicBezTo>
                  <a:cubicBezTo>
                    <a:pt x="2482" y="598"/>
                    <a:pt x="3085" y="375"/>
                    <a:pt x="3677" y="375"/>
                  </a:cubicBezTo>
                  <a:close/>
                  <a:moveTo>
                    <a:pt x="3704" y="0"/>
                  </a:moveTo>
                  <a:cubicBezTo>
                    <a:pt x="1221" y="0"/>
                    <a:pt x="0" y="3012"/>
                    <a:pt x="1750" y="4762"/>
                  </a:cubicBezTo>
                  <a:cubicBezTo>
                    <a:pt x="2314" y="5325"/>
                    <a:pt x="3004" y="5577"/>
                    <a:pt x="3681" y="5577"/>
                  </a:cubicBezTo>
                  <a:cubicBezTo>
                    <a:pt x="5106" y="5577"/>
                    <a:pt x="6471" y="4464"/>
                    <a:pt x="6471" y="2808"/>
                  </a:cubicBezTo>
                  <a:cubicBezTo>
                    <a:pt x="6471" y="1262"/>
                    <a:pt x="5250" y="0"/>
                    <a:pt x="370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3"/>
            <p:cNvSpPr/>
            <p:nvPr/>
          </p:nvSpPr>
          <p:spPr>
            <a:xfrm>
              <a:off x="2992975" y="3846125"/>
              <a:ext cx="1227050" cy="570525"/>
            </a:xfrm>
            <a:custGeom>
              <a:avLst/>
              <a:gdLst/>
              <a:ahLst/>
              <a:cxnLst/>
              <a:rect l="l" t="t" r="r" b="b"/>
              <a:pathLst>
                <a:path w="49082" h="22821" extrusionOk="0">
                  <a:moveTo>
                    <a:pt x="14689" y="356"/>
                  </a:moveTo>
                  <a:cubicBezTo>
                    <a:pt x="20363" y="356"/>
                    <a:pt x="25803" y="4765"/>
                    <a:pt x="25803" y="11428"/>
                  </a:cubicBezTo>
                  <a:cubicBezTo>
                    <a:pt x="25803" y="17492"/>
                    <a:pt x="20878" y="22417"/>
                    <a:pt x="14774" y="22457"/>
                  </a:cubicBezTo>
                  <a:cubicBezTo>
                    <a:pt x="4966" y="22457"/>
                    <a:pt x="1" y="10574"/>
                    <a:pt x="6960" y="3614"/>
                  </a:cubicBezTo>
                  <a:cubicBezTo>
                    <a:pt x="9211" y="1364"/>
                    <a:pt x="11977" y="356"/>
                    <a:pt x="14689" y="356"/>
                  </a:cubicBezTo>
                  <a:close/>
                  <a:moveTo>
                    <a:pt x="37370" y="356"/>
                  </a:moveTo>
                  <a:cubicBezTo>
                    <a:pt x="43031" y="356"/>
                    <a:pt x="48471" y="4765"/>
                    <a:pt x="48471" y="11428"/>
                  </a:cubicBezTo>
                  <a:cubicBezTo>
                    <a:pt x="48471" y="17492"/>
                    <a:pt x="43547" y="22417"/>
                    <a:pt x="37442" y="22457"/>
                  </a:cubicBezTo>
                  <a:cubicBezTo>
                    <a:pt x="27634" y="22457"/>
                    <a:pt x="22710" y="10574"/>
                    <a:pt x="29669" y="3614"/>
                  </a:cubicBezTo>
                  <a:cubicBezTo>
                    <a:pt x="31907" y="1364"/>
                    <a:pt x="34664" y="356"/>
                    <a:pt x="37370" y="356"/>
                  </a:cubicBezTo>
                  <a:close/>
                  <a:moveTo>
                    <a:pt x="37458" y="0"/>
                  </a:moveTo>
                  <a:cubicBezTo>
                    <a:pt x="31842" y="0"/>
                    <a:pt x="26751" y="4205"/>
                    <a:pt x="26128" y="10207"/>
                  </a:cubicBezTo>
                  <a:cubicBezTo>
                    <a:pt x="25477" y="4388"/>
                    <a:pt x="20594" y="33"/>
                    <a:pt x="14774" y="33"/>
                  </a:cubicBezTo>
                  <a:cubicBezTo>
                    <a:pt x="8954" y="33"/>
                    <a:pt x="4071" y="4388"/>
                    <a:pt x="3460" y="10207"/>
                  </a:cubicBezTo>
                  <a:lnTo>
                    <a:pt x="3460" y="12608"/>
                  </a:lnTo>
                  <a:cubicBezTo>
                    <a:pt x="4071" y="18388"/>
                    <a:pt x="8954" y="22783"/>
                    <a:pt x="14774" y="22783"/>
                  </a:cubicBezTo>
                  <a:cubicBezTo>
                    <a:pt x="20594" y="22783"/>
                    <a:pt x="25477" y="18388"/>
                    <a:pt x="26128" y="12608"/>
                  </a:cubicBezTo>
                  <a:cubicBezTo>
                    <a:pt x="26812" y="18991"/>
                    <a:pt x="32130" y="22820"/>
                    <a:pt x="37551" y="22820"/>
                  </a:cubicBezTo>
                  <a:cubicBezTo>
                    <a:pt x="40840" y="22820"/>
                    <a:pt x="44166" y="21411"/>
                    <a:pt x="46517" y="18306"/>
                  </a:cubicBezTo>
                  <a:cubicBezTo>
                    <a:pt x="48267" y="15986"/>
                    <a:pt x="49081" y="13097"/>
                    <a:pt x="48796" y="10207"/>
                  </a:cubicBezTo>
                  <a:cubicBezTo>
                    <a:pt x="48674" y="9271"/>
                    <a:pt x="48471" y="8376"/>
                    <a:pt x="48186" y="7521"/>
                  </a:cubicBezTo>
                  <a:cubicBezTo>
                    <a:pt x="47047" y="4428"/>
                    <a:pt x="44645" y="1987"/>
                    <a:pt x="41552" y="766"/>
                  </a:cubicBezTo>
                  <a:cubicBezTo>
                    <a:pt x="40194" y="244"/>
                    <a:pt x="38811" y="0"/>
                    <a:pt x="3745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3"/>
            <p:cNvSpPr/>
            <p:nvPr/>
          </p:nvSpPr>
          <p:spPr>
            <a:xfrm>
              <a:off x="4548625" y="3384250"/>
              <a:ext cx="540275" cy="462725"/>
            </a:xfrm>
            <a:custGeom>
              <a:avLst/>
              <a:gdLst/>
              <a:ahLst/>
              <a:cxnLst/>
              <a:rect l="l" t="t" r="r" b="b"/>
              <a:pathLst>
                <a:path w="21611" h="18509" extrusionOk="0">
                  <a:moveTo>
                    <a:pt x="9239" y="398"/>
                  </a:moveTo>
                  <a:cubicBezTo>
                    <a:pt x="17134" y="398"/>
                    <a:pt x="21122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6" y="18147"/>
                    <a:pt x="367" y="14612"/>
                    <a:pt x="367" y="9270"/>
                  </a:cubicBezTo>
                  <a:cubicBezTo>
                    <a:pt x="407" y="4386"/>
                    <a:pt x="4355" y="398"/>
                    <a:pt x="9239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2" y="18508"/>
                    <a:pt x="9239" y="18508"/>
                  </a:cubicBezTo>
                  <a:cubicBezTo>
                    <a:pt x="17459" y="18508"/>
                    <a:pt x="2161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3"/>
            <p:cNvSpPr/>
            <p:nvPr/>
          </p:nvSpPr>
          <p:spPr>
            <a:xfrm>
              <a:off x="4633075" y="3469425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27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369"/>
                    <a:pt x="5861" y="369"/>
                  </a:cubicBez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078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3"/>
            <p:cNvSpPr/>
            <p:nvPr/>
          </p:nvSpPr>
          <p:spPr>
            <a:xfrm>
              <a:off x="4710400" y="3546550"/>
              <a:ext cx="162800" cy="138650"/>
            </a:xfrm>
            <a:custGeom>
              <a:avLst/>
              <a:gdLst/>
              <a:ahLst/>
              <a:cxnLst/>
              <a:rect l="l" t="t" r="r" b="b"/>
              <a:pathLst>
                <a:path w="6512" h="5546" extrusionOk="0">
                  <a:moveTo>
                    <a:pt x="2768" y="377"/>
                  </a:moveTo>
                  <a:cubicBezTo>
                    <a:pt x="4925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7"/>
                    <a:pt x="367" y="2778"/>
                  </a:cubicBezTo>
                  <a:cubicBezTo>
                    <a:pt x="367" y="1435"/>
                    <a:pt x="1465" y="377"/>
                    <a:pt x="2768" y="377"/>
                  </a:cubicBezTo>
                  <a:close/>
                  <a:moveTo>
                    <a:pt x="2803" y="1"/>
                  </a:moveTo>
                  <a:cubicBezTo>
                    <a:pt x="1373" y="1"/>
                    <a:pt x="0" y="1102"/>
                    <a:pt x="0" y="2778"/>
                  </a:cubicBezTo>
                  <a:cubicBezTo>
                    <a:pt x="0" y="4324"/>
                    <a:pt x="1262" y="5545"/>
                    <a:pt x="2768" y="5545"/>
                  </a:cubicBezTo>
                  <a:cubicBezTo>
                    <a:pt x="5250" y="5545"/>
                    <a:pt x="6512" y="2574"/>
                    <a:pt x="4762" y="824"/>
                  </a:cubicBezTo>
                  <a:cubicBezTo>
                    <a:pt x="4193" y="256"/>
                    <a:pt x="3492" y="1"/>
                    <a:pt x="280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3"/>
            <p:cNvSpPr/>
            <p:nvPr/>
          </p:nvSpPr>
          <p:spPr>
            <a:xfrm>
              <a:off x="39819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7" y="14612"/>
                    <a:pt x="367" y="9270"/>
                  </a:cubicBezTo>
                  <a:cubicBezTo>
                    <a:pt x="367" y="4386"/>
                    <a:pt x="4355" y="398"/>
                    <a:pt x="9238" y="398"/>
                  </a:cubicBezTo>
                  <a:close/>
                  <a:moveTo>
                    <a:pt x="9336" y="0"/>
                  </a:moveTo>
                  <a:cubicBezTo>
                    <a:pt x="4575" y="0"/>
                    <a:pt x="0" y="3701"/>
                    <a:pt x="0" y="9270"/>
                  </a:cubicBezTo>
                  <a:cubicBezTo>
                    <a:pt x="0" y="14357"/>
                    <a:pt x="4151" y="18508"/>
                    <a:pt x="9238" y="18508"/>
                  </a:cubicBezTo>
                  <a:cubicBezTo>
                    <a:pt x="17459" y="18508"/>
                    <a:pt x="21570" y="8537"/>
                    <a:pt x="15791" y="2718"/>
                  </a:cubicBezTo>
                  <a:cubicBezTo>
                    <a:pt x="13913" y="840"/>
                    <a:pt x="11603" y="0"/>
                    <a:pt x="9336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3"/>
            <p:cNvSpPr/>
            <p:nvPr/>
          </p:nvSpPr>
          <p:spPr>
            <a:xfrm>
              <a:off x="4066375" y="3469425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27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366" y="2851"/>
                    <a:pt x="2849" y="369"/>
                    <a:pt x="5860" y="369"/>
                  </a:cubicBez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078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3"/>
            <p:cNvSpPr/>
            <p:nvPr/>
          </p:nvSpPr>
          <p:spPr>
            <a:xfrm>
              <a:off x="4143700" y="3546550"/>
              <a:ext cx="161775" cy="138650"/>
            </a:xfrm>
            <a:custGeom>
              <a:avLst/>
              <a:gdLst/>
              <a:ahLst/>
              <a:cxnLst/>
              <a:rect l="l" t="t" r="r" b="b"/>
              <a:pathLst>
                <a:path w="6471" h="5546" extrusionOk="0">
                  <a:moveTo>
                    <a:pt x="2767" y="377"/>
                  </a:moveTo>
                  <a:cubicBezTo>
                    <a:pt x="4924" y="377"/>
                    <a:pt x="5983" y="2941"/>
                    <a:pt x="4477" y="4487"/>
                  </a:cubicBezTo>
                  <a:cubicBezTo>
                    <a:pt x="3990" y="4974"/>
                    <a:pt x="3387" y="5193"/>
                    <a:pt x="2795" y="5193"/>
                  </a:cubicBezTo>
                  <a:cubicBezTo>
                    <a:pt x="1558" y="5193"/>
                    <a:pt x="366" y="4237"/>
                    <a:pt x="366" y="2778"/>
                  </a:cubicBezTo>
                  <a:cubicBezTo>
                    <a:pt x="366" y="1435"/>
                    <a:pt x="1424" y="377"/>
                    <a:pt x="2767" y="377"/>
                  </a:cubicBezTo>
                  <a:close/>
                  <a:moveTo>
                    <a:pt x="2772" y="1"/>
                  </a:moveTo>
                  <a:cubicBezTo>
                    <a:pt x="1354" y="1"/>
                    <a:pt x="0" y="1102"/>
                    <a:pt x="0" y="2778"/>
                  </a:cubicBezTo>
                  <a:cubicBezTo>
                    <a:pt x="0" y="4324"/>
                    <a:pt x="1221" y="5545"/>
                    <a:pt x="2767" y="554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6"/>
                    <a:pt x="3455" y="1"/>
                    <a:pt x="277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3"/>
            <p:cNvSpPr/>
            <p:nvPr/>
          </p:nvSpPr>
          <p:spPr>
            <a:xfrm>
              <a:off x="3415225" y="3384250"/>
              <a:ext cx="539250" cy="462725"/>
            </a:xfrm>
            <a:custGeom>
              <a:avLst/>
              <a:gdLst/>
              <a:ahLst/>
              <a:cxnLst/>
              <a:rect l="l" t="t" r="r" b="b"/>
              <a:pathLst>
                <a:path w="21570" h="18509" extrusionOk="0">
                  <a:moveTo>
                    <a:pt x="9238" y="398"/>
                  </a:moveTo>
                  <a:cubicBezTo>
                    <a:pt x="17134" y="398"/>
                    <a:pt x="21081" y="9962"/>
                    <a:pt x="15506" y="15537"/>
                  </a:cubicBezTo>
                  <a:cubicBezTo>
                    <a:pt x="13703" y="17340"/>
                    <a:pt x="11483" y="18147"/>
                    <a:pt x="9305" y="18147"/>
                  </a:cubicBezTo>
                  <a:cubicBezTo>
                    <a:pt x="4745" y="18147"/>
                    <a:pt x="366" y="14612"/>
                    <a:pt x="366" y="9270"/>
                  </a:cubicBezTo>
                  <a:cubicBezTo>
                    <a:pt x="366" y="4386"/>
                    <a:pt x="4314" y="398"/>
                    <a:pt x="9238" y="398"/>
                  </a:cubicBezTo>
                  <a:close/>
                  <a:moveTo>
                    <a:pt x="9305" y="0"/>
                  </a:moveTo>
                  <a:cubicBezTo>
                    <a:pt x="4556" y="0"/>
                    <a:pt x="0" y="3701"/>
                    <a:pt x="0" y="9270"/>
                  </a:cubicBezTo>
                  <a:cubicBezTo>
                    <a:pt x="0" y="14357"/>
                    <a:pt x="4111" y="18508"/>
                    <a:pt x="9238" y="18508"/>
                  </a:cubicBezTo>
                  <a:cubicBezTo>
                    <a:pt x="17459" y="18508"/>
                    <a:pt x="21569" y="8537"/>
                    <a:pt x="15750" y="2718"/>
                  </a:cubicBezTo>
                  <a:cubicBezTo>
                    <a:pt x="13872" y="840"/>
                    <a:pt x="11567" y="0"/>
                    <a:pt x="930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3"/>
            <p:cNvSpPr/>
            <p:nvPr/>
          </p:nvSpPr>
          <p:spPr>
            <a:xfrm>
              <a:off x="3499650" y="3469425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27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09" y="369"/>
                    <a:pt x="5861" y="369"/>
                  </a:cubicBez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07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3"/>
            <p:cNvSpPr/>
            <p:nvPr/>
          </p:nvSpPr>
          <p:spPr>
            <a:xfrm>
              <a:off x="3576975" y="3546550"/>
              <a:ext cx="161800" cy="138650"/>
            </a:xfrm>
            <a:custGeom>
              <a:avLst/>
              <a:gdLst/>
              <a:ahLst/>
              <a:cxnLst/>
              <a:rect l="l" t="t" r="r" b="b"/>
              <a:pathLst>
                <a:path w="6472" h="5546" extrusionOk="0">
                  <a:moveTo>
                    <a:pt x="2768" y="377"/>
                  </a:moveTo>
                  <a:cubicBezTo>
                    <a:pt x="4885" y="377"/>
                    <a:pt x="5983" y="294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7"/>
                    <a:pt x="367" y="2778"/>
                  </a:cubicBezTo>
                  <a:cubicBezTo>
                    <a:pt x="367" y="1435"/>
                    <a:pt x="1425" y="377"/>
                    <a:pt x="2768" y="377"/>
                  </a:cubicBezTo>
                  <a:close/>
                  <a:moveTo>
                    <a:pt x="2773" y="1"/>
                  </a:moveTo>
                  <a:cubicBezTo>
                    <a:pt x="1355" y="1"/>
                    <a:pt x="1" y="1102"/>
                    <a:pt x="1" y="2778"/>
                  </a:cubicBezTo>
                  <a:cubicBezTo>
                    <a:pt x="1" y="4324"/>
                    <a:pt x="1222" y="5545"/>
                    <a:pt x="2768" y="5545"/>
                  </a:cubicBezTo>
                  <a:cubicBezTo>
                    <a:pt x="5251" y="5545"/>
                    <a:pt x="6472" y="2574"/>
                    <a:pt x="4722" y="824"/>
                  </a:cubicBezTo>
                  <a:cubicBezTo>
                    <a:pt x="4153" y="256"/>
                    <a:pt x="3456" y="1"/>
                    <a:pt x="2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3"/>
            <p:cNvSpPr/>
            <p:nvPr/>
          </p:nvSpPr>
          <p:spPr>
            <a:xfrm>
              <a:off x="3276850" y="3331100"/>
              <a:ext cx="1880225" cy="571825"/>
            </a:xfrm>
            <a:custGeom>
              <a:avLst/>
              <a:gdLst/>
              <a:ahLst/>
              <a:cxnLst/>
              <a:rect l="l" t="t" r="r" b="b"/>
              <a:pathLst>
                <a:path w="75209" h="22873" extrusionOk="0">
                  <a:moveTo>
                    <a:pt x="14688" y="341"/>
                  </a:moveTo>
                  <a:cubicBezTo>
                    <a:pt x="20362" y="341"/>
                    <a:pt x="25802" y="4732"/>
                    <a:pt x="25802" y="11396"/>
                  </a:cubicBezTo>
                  <a:cubicBezTo>
                    <a:pt x="25802" y="17460"/>
                    <a:pt x="20837" y="22425"/>
                    <a:pt x="14773" y="22425"/>
                  </a:cubicBezTo>
                  <a:cubicBezTo>
                    <a:pt x="4925" y="22425"/>
                    <a:pt x="0" y="10541"/>
                    <a:pt x="6960" y="3582"/>
                  </a:cubicBezTo>
                  <a:cubicBezTo>
                    <a:pt x="9210" y="1344"/>
                    <a:pt x="11976" y="341"/>
                    <a:pt x="14688" y="341"/>
                  </a:cubicBezTo>
                  <a:close/>
                  <a:moveTo>
                    <a:pt x="37356" y="341"/>
                  </a:moveTo>
                  <a:cubicBezTo>
                    <a:pt x="43030" y="341"/>
                    <a:pt x="48470" y="4732"/>
                    <a:pt x="48470" y="11396"/>
                  </a:cubicBezTo>
                  <a:cubicBezTo>
                    <a:pt x="48470" y="17460"/>
                    <a:pt x="43546" y="22425"/>
                    <a:pt x="37441" y="22425"/>
                  </a:cubicBezTo>
                  <a:cubicBezTo>
                    <a:pt x="27634" y="22425"/>
                    <a:pt x="22709" y="10541"/>
                    <a:pt x="29628" y="3582"/>
                  </a:cubicBezTo>
                  <a:cubicBezTo>
                    <a:pt x="31878" y="1344"/>
                    <a:pt x="34644" y="341"/>
                    <a:pt x="37356" y="341"/>
                  </a:cubicBezTo>
                  <a:close/>
                  <a:moveTo>
                    <a:pt x="60037" y="341"/>
                  </a:moveTo>
                  <a:cubicBezTo>
                    <a:pt x="65698" y="341"/>
                    <a:pt x="71138" y="4732"/>
                    <a:pt x="71138" y="11396"/>
                  </a:cubicBezTo>
                  <a:cubicBezTo>
                    <a:pt x="71138" y="17460"/>
                    <a:pt x="66214" y="22425"/>
                    <a:pt x="60110" y="22425"/>
                  </a:cubicBezTo>
                  <a:cubicBezTo>
                    <a:pt x="50302" y="22425"/>
                    <a:pt x="45377" y="10541"/>
                    <a:pt x="52337" y="3582"/>
                  </a:cubicBezTo>
                  <a:cubicBezTo>
                    <a:pt x="54574" y="1344"/>
                    <a:pt x="57331" y="341"/>
                    <a:pt x="60037" y="341"/>
                  </a:cubicBezTo>
                  <a:close/>
                  <a:moveTo>
                    <a:pt x="14773" y="1"/>
                  </a:moveTo>
                  <a:cubicBezTo>
                    <a:pt x="8954" y="1"/>
                    <a:pt x="4070" y="4355"/>
                    <a:pt x="3419" y="10175"/>
                  </a:cubicBezTo>
                  <a:lnTo>
                    <a:pt x="3419" y="12617"/>
                  </a:lnTo>
                  <a:cubicBezTo>
                    <a:pt x="4070" y="18396"/>
                    <a:pt x="8954" y="22791"/>
                    <a:pt x="14773" y="22791"/>
                  </a:cubicBezTo>
                  <a:cubicBezTo>
                    <a:pt x="20593" y="22791"/>
                    <a:pt x="25477" y="18396"/>
                    <a:pt x="26087" y="12617"/>
                  </a:cubicBezTo>
                  <a:cubicBezTo>
                    <a:pt x="26697" y="18436"/>
                    <a:pt x="31581" y="22872"/>
                    <a:pt x="37441" y="22872"/>
                  </a:cubicBezTo>
                  <a:cubicBezTo>
                    <a:pt x="43302" y="22872"/>
                    <a:pt x="48185" y="18436"/>
                    <a:pt x="48796" y="12617"/>
                  </a:cubicBezTo>
                  <a:cubicBezTo>
                    <a:pt x="49478" y="18941"/>
                    <a:pt x="54780" y="22829"/>
                    <a:pt x="60227" y="22829"/>
                  </a:cubicBezTo>
                  <a:cubicBezTo>
                    <a:pt x="63228" y="22829"/>
                    <a:pt x="66273" y="21649"/>
                    <a:pt x="68615" y="19047"/>
                  </a:cubicBezTo>
                  <a:cubicBezTo>
                    <a:pt x="75208" y="11681"/>
                    <a:pt x="69999" y="1"/>
                    <a:pt x="60150" y="1"/>
                  </a:cubicBezTo>
                  <a:lnTo>
                    <a:pt x="60110" y="1"/>
                  </a:lnTo>
                  <a:cubicBezTo>
                    <a:pt x="54290" y="1"/>
                    <a:pt x="49406" y="4355"/>
                    <a:pt x="48796" y="10175"/>
                  </a:cubicBezTo>
                  <a:cubicBezTo>
                    <a:pt x="48145" y="4355"/>
                    <a:pt x="43261" y="1"/>
                    <a:pt x="37441" y="1"/>
                  </a:cubicBezTo>
                  <a:cubicBezTo>
                    <a:pt x="31622" y="1"/>
                    <a:pt x="26738" y="4355"/>
                    <a:pt x="26087" y="10175"/>
                  </a:cubicBezTo>
                  <a:cubicBezTo>
                    <a:pt x="25477" y="4355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3"/>
            <p:cNvSpPr/>
            <p:nvPr/>
          </p:nvSpPr>
          <p:spPr>
            <a:xfrm>
              <a:off x="3620725" y="2869200"/>
              <a:ext cx="539275" cy="462700"/>
            </a:xfrm>
            <a:custGeom>
              <a:avLst/>
              <a:gdLst/>
              <a:ahLst/>
              <a:cxnLst/>
              <a:rect l="l" t="t" r="r" b="b"/>
              <a:pathLst>
                <a:path w="21571" h="18508" extrusionOk="0">
                  <a:moveTo>
                    <a:pt x="12284" y="361"/>
                  </a:moveTo>
                  <a:cubicBezTo>
                    <a:pt x="16844" y="361"/>
                    <a:pt x="21204" y="3896"/>
                    <a:pt x="21204" y="9238"/>
                  </a:cubicBezTo>
                  <a:cubicBezTo>
                    <a:pt x="21204" y="14163"/>
                    <a:pt x="1725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81" y="1168"/>
                    <a:pt x="10105" y="361"/>
                    <a:pt x="12284" y="361"/>
                  </a:cubicBezTo>
                  <a:close/>
                  <a:moveTo>
                    <a:pt x="12332" y="0"/>
                  </a:moveTo>
                  <a:cubicBezTo>
                    <a:pt x="4111" y="0"/>
                    <a:pt x="1" y="9971"/>
                    <a:pt x="5821" y="15791"/>
                  </a:cubicBezTo>
                  <a:cubicBezTo>
                    <a:pt x="7698" y="17668"/>
                    <a:pt x="10004" y="18508"/>
                    <a:pt x="12266" y="18508"/>
                  </a:cubicBezTo>
                  <a:cubicBezTo>
                    <a:pt x="17014" y="18508"/>
                    <a:pt x="21570" y="14807"/>
                    <a:pt x="21570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3"/>
            <p:cNvSpPr/>
            <p:nvPr/>
          </p:nvSpPr>
          <p:spPr>
            <a:xfrm>
              <a:off x="37336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66" y="11355"/>
                    <a:pt x="7814" y="11355"/>
                  </a:cubicBezTo>
                  <a:cubicBezTo>
                    <a:pt x="2930" y="11355"/>
                    <a:pt x="489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704" y="10012"/>
                  </a:cubicBezTo>
                  <a:cubicBezTo>
                    <a:pt x="4886" y="11208"/>
                    <a:pt x="6343" y="11742"/>
                    <a:pt x="7775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3"/>
            <p:cNvSpPr/>
            <p:nvPr/>
          </p:nvSpPr>
          <p:spPr>
            <a:xfrm>
              <a:off x="3836425" y="3030950"/>
              <a:ext cx="162825" cy="139400"/>
            </a:xfrm>
            <a:custGeom>
              <a:avLst/>
              <a:gdLst/>
              <a:ahLst/>
              <a:cxnLst/>
              <a:rect l="l" t="t" r="r" b="b"/>
              <a:pathLst>
                <a:path w="6513" h="5576" extrusionOk="0">
                  <a:moveTo>
                    <a:pt x="3713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2035" y="1100"/>
                  </a:cubicBezTo>
                  <a:cubicBezTo>
                    <a:pt x="2524" y="597"/>
                    <a:pt x="3125" y="374"/>
                    <a:pt x="3713" y="374"/>
                  </a:cubicBezTo>
                  <a:close/>
                  <a:moveTo>
                    <a:pt x="3704" y="1"/>
                  </a:moveTo>
                  <a:cubicBezTo>
                    <a:pt x="1262" y="1"/>
                    <a:pt x="1" y="3012"/>
                    <a:pt x="1751" y="4762"/>
                  </a:cubicBezTo>
                  <a:cubicBezTo>
                    <a:pt x="2313" y="5325"/>
                    <a:pt x="3005" y="5576"/>
                    <a:pt x="3686" y="5576"/>
                  </a:cubicBezTo>
                  <a:cubicBezTo>
                    <a:pt x="5125" y="5576"/>
                    <a:pt x="6512" y="4453"/>
                    <a:pt x="6512" y="2768"/>
                  </a:cubicBezTo>
                  <a:cubicBezTo>
                    <a:pt x="6512" y="1262"/>
                    <a:pt x="5251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3"/>
            <p:cNvSpPr/>
            <p:nvPr/>
          </p:nvSpPr>
          <p:spPr>
            <a:xfrm>
              <a:off x="3054025" y="2869200"/>
              <a:ext cx="540275" cy="462700"/>
            </a:xfrm>
            <a:custGeom>
              <a:avLst/>
              <a:gdLst/>
              <a:ahLst/>
              <a:cxnLst/>
              <a:rect l="l" t="t" r="r" b="b"/>
              <a:pathLst>
                <a:path w="21611" h="18508" extrusionOk="0">
                  <a:moveTo>
                    <a:pt x="12266" y="361"/>
                  </a:moveTo>
                  <a:cubicBezTo>
                    <a:pt x="16825" y="361"/>
                    <a:pt x="21204" y="3896"/>
                    <a:pt x="21204" y="9238"/>
                  </a:cubicBezTo>
                  <a:cubicBezTo>
                    <a:pt x="21204" y="14163"/>
                    <a:pt x="17216" y="18110"/>
                    <a:pt x="12332" y="18110"/>
                  </a:cubicBezTo>
                  <a:cubicBezTo>
                    <a:pt x="4437" y="18110"/>
                    <a:pt x="489" y="8546"/>
                    <a:pt x="6065" y="2971"/>
                  </a:cubicBezTo>
                  <a:cubicBezTo>
                    <a:pt x="7867" y="1168"/>
                    <a:pt x="10087" y="361"/>
                    <a:pt x="12266" y="361"/>
                  </a:cubicBezTo>
                  <a:close/>
                  <a:moveTo>
                    <a:pt x="12332" y="0"/>
                  </a:moveTo>
                  <a:cubicBezTo>
                    <a:pt x="4111" y="41"/>
                    <a:pt x="1" y="9971"/>
                    <a:pt x="5820" y="15791"/>
                  </a:cubicBezTo>
                  <a:cubicBezTo>
                    <a:pt x="7698" y="17668"/>
                    <a:pt x="10004" y="18508"/>
                    <a:pt x="12267" y="18508"/>
                  </a:cubicBezTo>
                  <a:cubicBezTo>
                    <a:pt x="17018" y="18508"/>
                    <a:pt x="21583" y="14807"/>
                    <a:pt x="21611" y="9238"/>
                  </a:cubicBezTo>
                  <a:cubicBezTo>
                    <a:pt x="21570" y="4151"/>
                    <a:pt x="17460" y="0"/>
                    <a:pt x="1233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3"/>
            <p:cNvSpPr/>
            <p:nvPr/>
          </p:nvSpPr>
          <p:spPr>
            <a:xfrm>
              <a:off x="3166975" y="2953625"/>
              <a:ext cx="341875" cy="293550"/>
            </a:xfrm>
            <a:custGeom>
              <a:avLst/>
              <a:gdLst/>
              <a:ahLst/>
              <a:cxnLst/>
              <a:rect l="l" t="t" r="r" b="b"/>
              <a:pathLst>
                <a:path w="13675" h="11742" extrusionOk="0">
                  <a:moveTo>
                    <a:pt x="7793" y="373"/>
                  </a:moveTo>
                  <a:cubicBezTo>
                    <a:pt x="10610" y="373"/>
                    <a:pt x="13308" y="2559"/>
                    <a:pt x="13308" y="5861"/>
                  </a:cubicBezTo>
                  <a:cubicBezTo>
                    <a:pt x="13308" y="8914"/>
                    <a:pt x="10825" y="11355"/>
                    <a:pt x="7814" y="11355"/>
                  </a:cubicBezTo>
                  <a:cubicBezTo>
                    <a:pt x="2930" y="11355"/>
                    <a:pt x="488" y="5454"/>
                    <a:pt x="3948" y="1995"/>
                  </a:cubicBezTo>
                  <a:cubicBezTo>
                    <a:pt x="5068" y="875"/>
                    <a:pt x="6444" y="373"/>
                    <a:pt x="7793" y="373"/>
                  </a:cubicBezTo>
                  <a:close/>
                  <a:moveTo>
                    <a:pt x="7814" y="1"/>
                  </a:moveTo>
                  <a:cubicBezTo>
                    <a:pt x="2605" y="1"/>
                    <a:pt x="0" y="6309"/>
                    <a:pt x="3663" y="10012"/>
                  </a:cubicBezTo>
                  <a:cubicBezTo>
                    <a:pt x="4858" y="11208"/>
                    <a:pt x="6324" y="11742"/>
                    <a:pt x="7762" y="11742"/>
                  </a:cubicBezTo>
                  <a:cubicBezTo>
                    <a:pt x="10781" y="11742"/>
                    <a:pt x="13674" y="9389"/>
                    <a:pt x="13674" y="5861"/>
                  </a:cubicBezTo>
                  <a:cubicBezTo>
                    <a:pt x="13674" y="2646"/>
                    <a:pt x="11070" y="1"/>
                    <a:pt x="781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3"/>
            <p:cNvSpPr/>
            <p:nvPr/>
          </p:nvSpPr>
          <p:spPr>
            <a:xfrm>
              <a:off x="3269725" y="3030950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3701" y="374"/>
                  </a:moveTo>
                  <a:cubicBezTo>
                    <a:pt x="4936" y="374"/>
                    <a:pt x="6105" y="1339"/>
                    <a:pt x="6105" y="2768"/>
                  </a:cubicBezTo>
                  <a:cubicBezTo>
                    <a:pt x="6105" y="4111"/>
                    <a:pt x="5047" y="5169"/>
                    <a:pt x="3704" y="5169"/>
                  </a:cubicBezTo>
                  <a:cubicBezTo>
                    <a:pt x="1588" y="5169"/>
                    <a:pt x="489" y="2606"/>
                    <a:pt x="1995" y="1100"/>
                  </a:cubicBezTo>
                  <a:cubicBezTo>
                    <a:pt x="2497" y="597"/>
                    <a:pt x="3106" y="374"/>
                    <a:pt x="3701" y="374"/>
                  </a:cubicBezTo>
                  <a:close/>
                  <a:moveTo>
                    <a:pt x="3704" y="1"/>
                  </a:moveTo>
                  <a:cubicBezTo>
                    <a:pt x="1221" y="1"/>
                    <a:pt x="0" y="3012"/>
                    <a:pt x="1750" y="4762"/>
                  </a:cubicBezTo>
                  <a:cubicBezTo>
                    <a:pt x="2313" y="5325"/>
                    <a:pt x="3001" y="5576"/>
                    <a:pt x="3676" y="5576"/>
                  </a:cubicBezTo>
                  <a:cubicBezTo>
                    <a:pt x="5102" y="5576"/>
                    <a:pt x="6471" y="4453"/>
                    <a:pt x="6471" y="2768"/>
                  </a:cubicBezTo>
                  <a:cubicBezTo>
                    <a:pt x="6471" y="1262"/>
                    <a:pt x="5250" y="1"/>
                    <a:pt x="370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3"/>
            <p:cNvSpPr/>
            <p:nvPr/>
          </p:nvSpPr>
          <p:spPr>
            <a:xfrm>
              <a:off x="2994000" y="2815275"/>
              <a:ext cx="1226025" cy="569975"/>
            </a:xfrm>
            <a:custGeom>
              <a:avLst/>
              <a:gdLst/>
              <a:ahLst/>
              <a:cxnLst/>
              <a:rect l="l" t="t" r="r" b="b"/>
              <a:pathLst>
                <a:path w="49041" h="22799" extrusionOk="0">
                  <a:moveTo>
                    <a:pt x="14667" y="362"/>
                  </a:moveTo>
                  <a:cubicBezTo>
                    <a:pt x="20326" y="362"/>
                    <a:pt x="25762" y="4762"/>
                    <a:pt x="25762" y="11395"/>
                  </a:cubicBezTo>
                  <a:cubicBezTo>
                    <a:pt x="25762" y="17500"/>
                    <a:pt x="20837" y="22424"/>
                    <a:pt x="14733" y="22424"/>
                  </a:cubicBezTo>
                  <a:cubicBezTo>
                    <a:pt x="4925" y="22424"/>
                    <a:pt x="1" y="10541"/>
                    <a:pt x="6960" y="3622"/>
                  </a:cubicBezTo>
                  <a:cubicBezTo>
                    <a:pt x="9199" y="1370"/>
                    <a:pt x="11958" y="362"/>
                    <a:pt x="14667" y="362"/>
                  </a:cubicBezTo>
                  <a:close/>
                  <a:moveTo>
                    <a:pt x="37335" y="362"/>
                  </a:moveTo>
                  <a:cubicBezTo>
                    <a:pt x="42994" y="362"/>
                    <a:pt x="48430" y="4762"/>
                    <a:pt x="48430" y="11395"/>
                  </a:cubicBezTo>
                  <a:cubicBezTo>
                    <a:pt x="48430" y="17500"/>
                    <a:pt x="43506" y="22424"/>
                    <a:pt x="37401" y="22424"/>
                  </a:cubicBezTo>
                  <a:cubicBezTo>
                    <a:pt x="27593" y="22424"/>
                    <a:pt x="22669" y="10541"/>
                    <a:pt x="29628" y="3622"/>
                  </a:cubicBezTo>
                  <a:cubicBezTo>
                    <a:pt x="31867" y="1370"/>
                    <a:pt x="34627" y="362"/>
                    <a:pt x="37335" y="362"/>
                  </a:cubicBezTo>
                  <a:close/>
                  <a:moveTo>
                    <a:pt x="14733" y="0"/>
                  </a:moveTo>
                  <a:cubicBezTo>
                    <a:pt x="8913" y="0"/>
                    <a:pt x="4030" y="4395"/>
                    <a:pt x="3419" y="10174"/>
                  </a:cubicBezTo>
                  <a:lnTo>
                    <a:pt x="3419" y="12576"/>
                  </a:lnTo>
                  <a:cubicBezTo>
                    <a:pt x="4030" y="18395"/>
                    <a:pt x="8913" y="22750"/>
                    <a:pt x="14733" y="22750"/>
                  </a:cubicBezTo>
                  <a:cubicBezTo>
                    <a:pt x="20553" y="22750"/>
                    <a:pt x="25436" y="18395"/>
                    <a:pt x="26087" y="12576"/>
                  </a:cubicBezTo>
                  <a:cubicBezTo>
                    <a:pt x="26745" y="18977"/>
                    <a:pt x="32059" y="22798"/>
                    <a:pt x="37481" y="22798"/>
                  </a:cubicBezTo>
                  <a:cubicBezTo>
                    <a:pt x="40781" y="22798"/>
                    <a:pt x="44121" y="21383"/>
                    <a:pt x="46476" y="18273"/>
                  </a:cubicBezTo>
                  <a:cubicBezTo>
                    <a:pt x="48226" y="15953"/>
                    <a:pt x="49040" y="13064"/>
                    <a:pt x="48755" y="10215"/>
                  </a:cubicBezTo>
                  <a:cubicBezTo>
                    <a:pt x="48633" y="9279"/>
                    <a:pt x="48430" y="8384"/>
                    <a:pt x="48145" y="7529"/>
                  </a:cubicBezTo>
                  <a:cubicBezTo>
                    <a:pt x="46517" y="3012"/>
                    <a:pt x="42203" y="0"/>
                    <a:pt x="37401" y="0"/>
                  </a:cubicBezTo>
                  <a:cubicBezTo>
                    <a:pt x="31581" y="0"/>
                    <a:pt x="26698" y="4395"/>
                    <a:pt x="26087" y="10174"/>
                  </a:cubicBezTo>
                  <a:cubicBezTo>
                    <a:pt x="25436" y="4395"/>
                    <a:pt x="20553" y="0"/>
                    <a:pt x="1473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3"/>
            <p:cNvSpPr/>
            <p:nvPr/>
          </p:nvSpPr>
          <p:spPr>
            <a:xfrm>
              <a:off x="4548625" y="2353375"/>
              <a:ext cx="540275" cy="462925"/>
            </a:xfrm>
            <a:custGeom>
              <a:avLst/>
              <a:gdLst/>
              <a:ahLst/>
              <a:cxnLst/>
              <a:rect l="l" t="t" r="r" b="b"/>
              <a:pathLst>
                <a:path w="21611" h="18517" extrusionOk="0">
                  <a:moveTo>
                    <a:pt x="9239" y="407"/>
                  </a:moveTo>
                  <a:cubicBezTo>
                    <a:pt x="17134" y="407"/>
                    <a:pt x="21122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6" y="18156"/>
                    <a:pt x="367" y="14621"/>
                    <a:pt x="367" y="9278"/>
                  </a:cubicBezTo>
                  <a:cubicBezTo>
                    <a:pt x="407" y="4354"/>
                    <a:pt x="4355" y="407"/>
                    <a:pt x="9239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2" y="18517"/>
                    <a:pt x="9239" y="18517"/>
                  </a:cubicBezTo>
                  <a:cubicBezTo>
                    <a:pt x="17459" y="18517"/>
                    <a:pt x="2161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3"/>
            <p:cNvSpPr/>
            <p:nvPr/>
          </p:nvSpPr>
          <p:spPr>
            <a:xfrm>
              <a:off x="4633075" y="2437750"/>
              <a:ext cx="342900" cy="293100"/>
            </a:xfrm>
            <a:custGeom>
              <a:avLst/>
              <a:gdLst/>
              <a:ahLst/>
              <a:cxnLst/>
              <a:rect l="l" t="t" r="r" b="b"/>
              <a:pathLst>
                <a:path w="13716" h="11724" extrusionOk="0">
                  <a:moveTo>
                    <a:pt x="5861" y="369"/>
                  </a:moveTo>
                  <a:cubicBezTo>
                    <a:pt x="10744" y="369"/>
                    <a:pt x="13186" y="6310"/>
                    <a:pt x="9768" y="9729"/>
                  </a:cubicBezTo>
                  <a:cubicBezTo>
                    <a:pt x="8647" y="10849"/>
                    <a:pt x="7271" y="11351"/>
                    <a:pt x="5922" y="11351"/>
                  </a:cubicBezTo>
                  <a:cubicBezTo>
                    <a:pt x="3105" y="11351"/>
                    <a:pt x="407" y="9165"/>
                    <a:pt x="407" y="5863"/>
                  </a:cubicBezTo>
                  <a:cubicBezTo>
                    <a:pt x="407" y="2851"/>
                    <a:pt x="2849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13" y="1"/>
                  </a:moveTo>
                  <a:cubicBezTo>
                    <a:pt x="2895" y="1"/>
                    <a:pt x="0" y="2334"/>
                    <a:pt x="0" y="5863"/>
                  </a:cubicBezTo>
                  <a:cubicBezTo>
                    <a:pt x="0" y="9119"/>
                    <a:pt x="2646" y="11723"/>
                    <a:pt x="5861" y="11723"/>
                  </a:cubicBezTo>
                  <a:cubicBezTo>
                    <a:pt x="11070" y="11723"/>
                    <a:pt x="13715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3"/>
            <p:cNvSpPr/>
            <p:nvPr/>
          </p:nvSpPr>
          <p:spPr>
            <a:xfrm>
              <a:off x="4710400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768" y="407"/>
                  </a:moveTo>
                  <a:cubicBezTo>
                    <a:pt x="4925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7" y="4237"/>
                    <a:pt x="367" y="2808"/>
                  </a:cubicBezTo>
                  <a:cubicBezTo>
                    <a:pt x="367" y="1465"/>
                    <a:pt x="1465" y="407"/>
                    <a:pt x="2768" y="407"/>
                  </a:cubicBezTo>
                  <a:close/>
                  <a:moveTo>
                    <a:pt x="2827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76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200" y="252"/>
                    <a:pt x="3507" y="1"/>
                    <a:pt x="282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3"/>
            <p:cNvSpPr/>
            <p:nvPr/>
          </p:nvSpPr>
          <p:spPr>
            <a:xfrm>
              <a:off x="39819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7" y="14621"/>
                    <a:pt x="367" y="9278"/>
                  </a:cubicBezTo>
                  <a:cubicBezTo>
                    <a:pt x="367" y="4354"/>
                    <a:pt x="4355" y="407"/>
                    <a:pt x="9238" y="407"/>
                  </a:cubicBezTo>
                  <a:close/>
                  <a:moveTo>
                    <a:pt x="9318" y="0"/>
                  </a:moveTo>
                  <a:cubicBezTo>
                    <a:pt x="4564" y="0"/>
                    <a:pt x="0" y="3689"/>
                    <a:pt x="0" y="9278"/>
                  </a:cubicBezTo>
                  <a:cubicBezTo>
                    <a:pt x="0" y="14366"/>
                    <a:pt x="4151" y="18476"/>
                    <a:pt x="9238" y="18517"/>
                  </a:cubicBezTo>
                  <a:cubicBezTo>
                    <a:pt x="17459" y="18517"/>
                    <a:pt x="21570" y="8546"/>
                    <a:pt x="15791" y="2726"/>
                  </a:cubicBezTo>
                  <a:cubicBezTo>
                    <a:pt x="13908" y="844"/>
                    <a:pt x="11591" y="0"/>
                    <a:pt x="931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3"/>
            <p:cNvSpPr/>
            <p:nvPr/>
          </p:nvSpPr>
          <p:spPr>
            <a:xfrm>
              <a:off x="4066375" y="2437750"/>
              <a:ext cx="341875" cy="293100"/>
            </a:xfrm>
            <a:custGeom>
              <a:avLst/>
              <a:gdLst/>
              <a:ahLst/>
              <a:cxnLst/>
              <a:rect l="l" t="t" r="r" b="b"/>
              <a:pathLst>
                <a:path w="13675" h="11724" extrusionOk="0">
                  <a:moveTo>
                    <a:pt x="5860" y="369"/>
                  </a:moveTo>
                  <a:cubicBezTo>
                    <a:pt x="10744" y="369"/>
                    <a:pt x="13186" y="6310"/>
                    <a:pt x="9727" y="9729"/>
                  </a:cubicBezTo>
                  <a:cubicBezTo>
                    <a:pt x="8606" y="10849"/>
                    <a:pt x="7230" y="11351"/>
                    <a:pt x="5881" y="11351"/>
                  </a:cubicBezTo>
                  <a:cubicBezTo>
                    <a:pt x="3064" y="11351"/>
                    <a:pt x="366" y="9165"/>
                    <a:pt x="366" y="5863"/>
                  </a:cubicBezTo>
                  <a:cubicBezTo>
                    <a:pt x="407" y="2851"/>
                    <a:pt x="2849" y="409"/>
                    <a:pt x="5860" y="409"/>
                  </a:cubicBezTo>
                  <a:lnTo>
                    <a:pt x="5860" y="369"/>
                  </a:lnTo>
                  <a:close/>
                  <a:moveTo>
                    <a:pt x="5913" y="1"/>
                  </a:moveTo>
                  <a:cubicBezTo>
                    <a:pt x="2894" y="1"/>
                    <a:pt x="0" y="2334"/>
                    <a:pt x="0" y="5863"/>
                  </a:cubicBezTo>
                  <a:cubicBezTo>
                    <a:pt x="0" y="9119"/>
                    <a:pt x="2645" y="11723"/>
                    <a:pt x="5860" y="11723"/>
                  </a:cubicBezTo>
                  <a:cubicBezTo>
                    <a:pt x="11070" y="11723"/>
                    <a:pt x="13674" y="5415"/>
                    <a:pt x="10012" y="1712"/>
                  </a:cubicBezTo>
                  <a:cubicBezTo>
                    <a:pt x="8817" y="530"/>
                    <a:pt x="7351" y="1"/>
                    <a:pt x="591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3"/>
            <p:cNvSpPr/>
            <p:nvPr/>
          </p:nvSpPr>
          <p:spPr>
            <a:xfrm>
              <a:off x="4143700" y="2515125"/>
              <a:ext cx="161775" cy="139400"/>
            </a:xfrm>
            <a:custGeom>
              <a:avLst/>
              <a:gdLst/>
              <a:ahLst/>
              <a:cxnLst/>
              <a:rect l="l" t="t" r="r" b="b"/>
              <a:pathLst>
                <a:path w="6471" h="5576" extrusionOk="0">
                  <a:moveTo>
                    <a:pt x="2767" y="407"/>
                  </a:moveTo>
                  <a:cubicBezTo>
                    <a:pt x="4924" y="407"/>
                    <a:pt x="5983" y="2971"/>
                    <a:pt x="4477" y="4477"/>
                  </a:cubicBezTo>
                  <a:cubicBezTo>
                    <a:pt x="3988" y="4979"/>
                    <a:pt x="3383" y="5203"/>
                    <a:pt x="2789" y="5203"/>
                  </a:cubicBezTo>
                  <a:cubicBezTo>
                    <a:pt x="1554" y="5203"/>
                    <a:pt x="366" y="4237"/>
                    <a:pt x="366" y="2808"/>
                  </a:cubicBezTo>
                  <a:cubicBezTo>
                    <a:pt x="366" y="1465"/>
                    <a:pt x="1424" y="407"/>
                    <a:pt x="2767" y="407"/>
                  </a:cubicBezTo>
                  <a:close/>
                  <a:moveTo>
                    <a:pt x="2796" y="1"/>
                  </a:moveTo>
                  <a:cubicBezTo>
                    <a:pt x="1369" y="1"/>
                    <a:pt x="0" y="1123"/>
                    <a:pt x="0" y="2808"/>
                  </a:cubicBezTo>
                  <a:cubicBezTo>
                    <a:pt x="0" y="4314"/>
                    <a:pt x="1221" y="5576"/>
                    <a:pt x="2767" y="5576"/>
                  </a:cubicBezTo>
                  <a:cubicBezTo>
                    <a:pt x="5250" y="5576"/>
                    <a:pt x="6471" y="2564"/>
                    <a:pt x="4721" y="814"/>
                  </a:cubicBezTo>
                  <a:cubicBezTo>
                    <a:pt x="4159" y="252"/>
                    <a:pt x="3471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3"/>
            <p:cNvSpPr/>
            <p:nvPr/>
          </p:nvSpPr>
          <p:spPr>
            <a:xfrm>
              <a:off x="3415225" y="2353375"/>
              <a:ext cx="539250" cy="462925"/>
            </a:xfrm>
            <a:custGeom>
              <a:avLst/>
              <a:gdLst/>
              <a:ahLst/>
              <a:cxnLst/>
              <a:rect l="l" t="t" r="r" b="b"/>
              <a:pathLst>
                <a:path w="21570" h="18517" extrusionOk="0">
                  <a:moveTo>
                    <a:pt x="9238" y="407"/>
                  </a:moveTo>
                  <a:cubicBezTo>
                    <a:pt x="17134" y="407"/>
                    <a:pt x="21081" y="9930"/>
                    <a:pt x="15506" y="15546"/>
                  </a:cubicBezTo>
                  <a:cubicBezTo>
                    <a:pt x="13703" y="17349"/>
                    <a:pt x="11483" y="18156"/>
                    <a:pt x="9305" y="18156"/>
                  </a:cubicBezTo>
                  <a:cubicBezTo>
                    <a:pt x="4745" y="18156"/>
                    <a:pt x="366" y="14621"/>
                    <a:pt x="366" y="9278"/>
                  </a:cubicBezTo>
                  <a:cubicBezTo>
                    <a:pt x="366" y="4354"/>
                    <a:pt x="4314" y="407"/>
                    <a:pt x="9238" y="407"/>
                  </a:cubicBezTo>
                  <a:close/>
                  <a:moveTo>
                    <a:pt x="9287" y="0"/>
                  </a:moveTo>
                  <a:cubicBezTo>
                    <a:pt x="4545" y="0"/>
                    <a:pt x="0" y="3689"/>
                    <a:pt x="0" y="9278"/>
                  </a:cubicBezTo>
                  <a:cubicBezTo>
                    <a:pt x="0" y="14366"/>
                    <a:pt x="4111" y="18476"/>
                    <a:pt x="9238" y="18517"/>
                  </a:cubicBezTo>
                  <a:cubicBezTo>
                    <a:pt x="17459" y="18517"/>
                    <a:pt x="21569" y="8546"/>
                    <a:pt x="15750" y="2726"/>
                  </a:cubicBezTo>
                  <a:cubicBezTo>
                    <a:pt x="13867" y="844"/>
                    <a:pt x="11555" y="0"/>
                    <a:pt x="928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3"/>
            <p:cNvSpPr/>
            <p:nvPr/>
          </p:nvSpPr>
          <p:spPr>
            <a:xfrm>
              <a:off x="3499650" y="2437750"/>
              <a:ext cx="341900" cy="293100"/>
            </a:xfrm>
            <a:custGeom>
              <a:avLst/>
              <a:gdLst/>
              <a:ahLst/>
              <a:cxnLst/>
              <a:rect l="l" t="t" r="r" b="b"/>
              <a:pathLst>
                <a:path w="13676" h="11724" extrusionOk="0">
                  <a:moveTo>
                    <a:pt x="5861" y="369"/>
                  </a:moveTo>
                  <a:cubicBezTo>
                    <a:pt x="10745" y="369"/>
                    <a:pt x="13187" y="6310"/>
                    <a:pt x="9728" y="9729"/>
                  </a:cubicBezTo>
                  <a:cubicBezTo>
                    <a:pt x="8607" y="10849"/>
                    <a:pt x="7231" y="11351"/>
                    <a:pt x="5882" y="11351"/>
                  </a:cubicBezTo>
                  <a:cubicBezTo>
                    <a:pt x="3065" y="11351"/>
                    <a:pt x="367" y="9165"/>
                    <a:pt x="367" y="5863"/>
                  </a:cubicBezTo>
                  <a:cubicBezTo>
                    <a:pt x="367" y="2851"/>
                    <a:pt x="2850" y="409"/>
                    <a:pt x="5861" y="409"/>
                  </a:cubicBezTo>
                  <a:lnTo>
                    <a:pt x="5861" y="369"/>
                  </a:lnTo>
                  <a:close/>
                  <a:moveTo>
                    <a:pt x="5901" y="1"/>
                  </a:moveTo>
                  <a:cubicBezTo>
                    <a:pt x="2895" y="1"/>
                    <a:pt x="1" y="2334"/>
                    <a:pt x="1" y="5863"/>
                  </a:cubicBezTo>
                  <a:cubicBezTo>
                    <a:pt x="1" y="9119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9972" y="1712"/>
                  </a:cubicBezTo>
                  <a:cubicBezTo>
                    <a:pt x="8790" y="530"/>
                    <a:pt x="7333" y="1"/>
                    <a:pt x="5901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3"/>
            <p:cNvSpPr/>
            <p:nvPr/>
          </p:nvSpPr>
          <p:spPr>
            <a:xfrm>
              <a:off x="3576975" y="2515125"/>
              <a:ext cx="161800" cy="139400"/>
            </a:xfrm>
            <a:custGeom>
              <a:avLst/>
              <a:gdLst/>
              <a:ahLst/>
              <a:cxnLst/>
              <a:rect l="l" t="t" r="r" b="b"/>
              <a:pathLst>
                <a:path w="6472" h="5576" extrusionOk="0">
                  <a:moveTo>
                    <a:pt x="2768" y="407"/>
                  </a:moveTo>
                  <a:cubicBezTo>
                    <a:pt x="4885" y="407"/>
                    <a:pt x="5983" y="2971"/>
                    <a:pt x="4437" y="4477"/>
                  </a:cubicBezTo>
                  <a:cubicBezTo>
                    <a:pt x="3948" y="4979"/>
                    <a:pt x="3347" y="5203"/>
                    <a:pt x="2759" y="5203"/>
                  </a:cubicBezTo>
                  <a:cubicBezTo>
                    <a:pt x="1536" y="5203"/>
                    <a:pt x="367" y="4237"/>
                    <a:pt x="367" y="2808"/>
                  </a:cubicBezTo>
                  <a:cubicBezTo>
                    <a:pt x="367" y="1465"/>
                    <a:pt x="1425" y="407"/>
                    <a:pt x="2768" y="407"/>
                  </a:cubicBezTo>
                  <a:close/>
                  <a:moveTo>
                    <a:pt x="2796" y="1"/>
                  </a:moveTo>
                  <a:cubicBezTo>
                    <a:pt x="1370" y="1"/>
                    <a:pt x="1" y="1123"/>
                    <a:pt x="1" y="2808"/>
                  </a:cubicBezTo>
                  <a:cubicBezTo>
                    <a:pt x="1" y="4314"/>
                    <a:pt x="1222" y="5576"/>
                    <a:pt x="2768" y="5576"/>
                  </a:cubicBezTo>
                  <a:cubicBezTo>
                    <a:pt x="5251" y="5576"/>
                    <a:pt x="6472" y="2564"/>
                    <a:pt x="4722" y="814"/>
                  </a:cubicBezTo>
                  <a:cubicBezTo>
                    <a:pt x="4160" y="252"/>
                    <a:pt x="3472" y="1"/>
                    <a:pt x="279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3"/>
            <p:cNvSpPr/>
            <p:nvPr/>
          </p:nvSpPr>
          <p:spPr>
            <a:xfrm>
              <a:off x="2848500" y="2353375"/>
              <a:ext cx="539275" cy="462925"/>
            </a:xfrm>
            <a:custGeom>
              <a:avLst/>
              <a:gdLst/>
              <a:ahLst/>
              <a:cxnLst/>
              <a:rect l="l" t="t" r="r" b="b"/>
              <a:pathLst>
                <a:path w="21571" h="18517" extrusionOk="0">
                  <a:moveTo>
                    <a:pt x="9239" y="407"/>
                  </a:moveTo>
                  <a:cubicBezTo>
                    <a:pt x="17134" y="407"/>
                    <a:pt x="21082" y="9930"/>
                    <a:pt x="15506" y="15546"/>
                  </a:cubicBezTo>
                  <a:cubicBezTo>
                    <a:pt x="13691" y="17349"/>
                    <a:pt x="11466" y="18156"/>
                    <a:pt x="9287" y="18156"/>
                  </a:cubicBezTo>
                  <a:cubicBezTo>
                    <a:pt x="4728" y="18156"/>
                    <a:pt x="367" y="14621"/>
                    <a:pt x="367" y="9278"/>
                  </a:cubicBezTo>
                  <a:cubicBezTo>
                    <a:pt x="367" y="4354"/>
                    <a:pt x="4315" y="407"/>
                    <a:pt x="9239" y="407"/>
                  </a:cubicBezTo>
                  <a:close/>
                  <a:moveTo>
                    <a:pt x="9288" y="0"/>
                  </a:moveTo>
                  <a:cubicBezTo>
                    <a:pt x="4546" y="0"/>
                    <a:pt x="1" y="3689"/>
                    <a:pt x="1" y="9278"/>
                  </a:cubicBezTo>
                  <a:cubicBezTo>
                    <a:pt x="1" y="14366"/>
                    <a:pt x="4111" y="18476"/>
                    <a:pt x="9239" y="18517"/>
                  </a:cubicBezTo>
                  <a:cubicBezTo>
                    <a:pt x="17460" y="18517"/>
                    <a:pt x="21570" y="8546"/>
                    <a:pt x="15751" y="2726"/>
                  </a:cubicBezTo>
                  <a:cubicBezTo>
                    <a:pt x="13868" y="844"/>
                    <a:pt x="11555" y="0"/>
                    <a:pt x="9288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3"/>
            <p:cNvSpPr/>
            <p:nvPr/>
          </p:nvSpPr>
          <p:spPr>
            <a:xfrm>
              <a:off x="2932275" y="2437800"/>
              <a:ext cx="342550" cy="293050"/>
            </a:xfrm>
            <a:custGeom>
              <a:avLst/>
              <a:gdLst/>
              <a:ahLst/>
              <a:cxnLst/>
              <a:rect l="l" t="t" r="r" b="b"/>
              <a:pathLst>
                <a:path w="13702" h="11722" extrusionOk="0">
                  <a:moveTo>
                    <a:pt x="5888" y="367"/>
                  </a:moveTo>
                  <a:cubicBezTo>
                    <a:pt x="10772" y="367"/>
                    <a:pt x="13214" y="6308"/>
                    <a:pt x="9754" y="9727"/>
                  </a:cubicBezTo>
                  <a:cubicBezTo>
                    <a:pt x="8634" y="10847"/>
                    <a:pt x="7258" y="11349"/>
                    <a:pt x="5909" y="11349"/>
                  </a:cubicBezTo>
                  <a:cubicBezTo>
                    <a:pt x="3092" y="11349"/>
                    <a:pt x="394" y="9163"/>
                    <a:pt x="394" y="5861"/>
                  </a:cubicBezTo>
                  <a:cubicBezTo>
                    <a:pt x="394" y="2849"/>
                    <a:pt x="2836" y="407"/>
                    <a:pt x="5888" y="407"/>
                  </a:cubicBezTo>
                  <a:lnTo>
                    <a:pt x="5888" y="367"/>
                  </a:lnTo>
                  <a:close/>
                  <a:moveTo>
                    <a:pt x="5907" y="0"/>
                  </a:moveTo>
                  <a:cubicBezTo>
                    <a:pt x="2889" y="0"/>
                    <a:pt x="0" y="2343"/>
                    <a:pt x="28" y="5901"/>
                  </a:cubicBezTo>
                  <a:cubicBezTo>
                    <a:pt x="28" y="9117"/>
                    <a:pt x="2632" y="11721"/>
                    <a:pt x="5888" y="11721"/>
                  </a:cubicBezTo>
                  <a:cubicBezTo>
                    <a:pt x="11097" y="11721"/>
                    <a:pt x="13702" y="5413"/>
                    <a:pt x="9999" y="1710"/>
                  </a:cubicBezTo>
                  <a:cubicBezTo>
                    <a:pt x="8805" y="530"/>
                    <a:pt x="7342" y="0"/>
                    <a:pt x="5907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3"/>
            <p:cNvSpPr/>
            <p:nvPr/>
          </p:nvSpPr>
          <p:spPr>
            <a:xfrm>
              <a:off x="3009275" y="2515125"/>
              <a:ext cx="162800" cy="139400"/>
            </a:xfrm>
            <a:custGeom>
              <a:avLst/>
              <a:gdLst/>
              <a:ahLst/>
              <a:cxnLst/>
              <a:rect l="l" t="t" r="r" b="b"/>
              <a:pathLst>
                <a:path w="6512" h="5576" extrusionOk="0">
                  <a:moveTo>
                    <a:pt x="2808" y="407"/>
                  </a:moveTo>
                  <a:cubicBezTo>
                    <a:pt x="4924" y="407"/>
                    <a:pt x="5983" y="2971"/>
                    <a:pt x="4477" y="4518"/>
                  </a:cubicBezTo>
                  <a:cubicBezTo>
                    <a:pt x="3994" y="5000"/>
                    <a:pt x="3399" y="5215"/>
                    <a:pt x="2813" y="5215"/>
                  </a:cubicBezTo>
                  <a:cubicBezTo>
                    <a:pt x="1570" y="5215"/>
                    <a:pt x="366" y="4247"/>
                    <a:pt x="366" y="2808"/>
                  </a:cubicBezTo>
                  <a:cubicBezTo>
                    <a:pt x="366" y="1465"/>
                    <a:pt x="1465" y="407"/>
                    <a:pt x="2808" y="407"/>
                  </a:cubicBezTo>
                  <a:close/>
                  <a:moveTo>
                    <a:pt x="2826" y="1"/>
                  </a:moveTo>
                  <a:cubicBezTo>
                    <a:pt x="1388" y="1"/>
                    <a:pt x="0" y="1123"/>
                    <a:pt x="0" y="2808"/>
                  </a:cubicBezTo>
                  <a:cubicBezTo>
                    <a:pt x="0" y="4314"/>
                    <a:pt x="1262" y="5576"/>
                    <a:pt x="2808" y="5576"/>
                  </a:cubicBezTo>
                  <a:cubicBezTo>
                    <a:pt x="5250" y="5576"/>
                    <a:pt x="6512" y="2564"/>
                    <a:pt x="4762" y="814"/>
                  </a:cubicBezTo>
                  <a:cubicBezTo>
                    <a:pt x="4199" y="252"/>
                    <a:pt x="3507" y="1"/>
                    <a:pt x="282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3"/>
            <p:cNvSpPr/>
            <p:nvPr/>
          </p:nvSpPr>
          <p:spPr>
            <a:xfrm>
              <a:off x="2710150" y="229942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80" y="364"/>
                  </a:moveTo>
                  <a:cubicBezTo>
                    <a:pt x="20345" y="364"/>
                    <a:pt x="25774" y="4773"/>
                    <a:pt x="25802" y="11436"/>
                  </a:cubicBezTo>
                  <a:cubicBezTo>
                    <a:pt x="25761" y="17500"/>
                    <a:pt x="20837" y="22425"/>
                    <a:pt x="14773" y="22465"/>
                  </a:cubicBezTo>
                  <a:cubicBezTo>
                    <a:pt x="4925" y="22465"/>
                    <a:pt x="0" y="10582"/>
                    <a:pt x="6959" y="3623"/>
                  </a:cubicBezTo>
                  <a:cubicBezTo>
                    <a:pt x="9210" y="1372"/>
                    <a:pt x="11972" y="364"/>
                    <a:pt x="14680" y="364"/>
                  </a:cubicBezTo>
                  <a:close/>
                  <a:moveTo>
                    <a:pt x="37357" y="364"/>
                  </a:moveTo>
                  <a:cubicBezTo>
                    <a:pt x="43031" y="364"/>
                    <a:pt x="48470" y="4773"/>
                    <a:pt x="48470" y="11436"/>
                  </a:cubicBezTo>
                  <a:cubicBezTo>
                    <a:pt x="48470" y="17500"/>
                    <a:pt x="43505" y="22425"/>
                    <a:pt x="37441" y="22465"/>
                  </a:cubicBezTo>
                  <a:cubicBezTo>
                    <a:pt x="27593" y="22465"/>
                    <a:pt x="22668" y="10582"/>
                    <a:pt x="29628" y="3623"/>
                  </a:cubicBezTo>
                  <a:cubicBezTo>
                    <a:pt x="31878" y="1372"/>
                    <a:pt x="34644" y="364"/>
                    <a:pt x="37357" y="364"/>
                  </a:cubicBezTo>
                  <a:close/>
                  <a:moveTo>
                    <a:pt x="60025" y="364"/>
                  </a:moveTo>
                  <a:cubicBezTo>
                    <a:pt x="65699" y="364"/>
                    <a:pt x="71138" y="4773"/>
                    <a:pt x="71138" y="11436"/>
                  </a:cubicBezTo>
                  <a:cubicBezTo>
                    <a:pt x="71138" y="17500"/>
                    <a:pt x="66214" y="22425"/>
                    <a:pt x="60109" y="22465"/>
                  </a:cubicBezTo>
                  <a:cubicBezTo>
                    <a:pt x="50302" y="22465"/>
                    <a:pt x="45377" y="10582"/>
                    <a:pt x="52296" y="3623"/>
                  </a:cubicBezTo>
                  <a:cubicBezTo>
                    <a:pt x="54547" y="1372"/>
                    <a:pt x="57313" y="364"/>
                    <a:pt x="60025" y="364"/>
                  </a:cubicBezTo>
                  <a:close/>
                  <a:moveTo>
                    <a:pt x="82706" y="364"/>
                  </a:moveTo>
                  <a:cubicBezTo>
                    <a:pt x="88367" y="364"/>
                    <a:pt x="93806" y="4773"/>
                    <a:pt x="93806" y="11436"/>
                  </a:cubicBezTo>
                  <a:cubicBezTo>
                    <a:pt x="93806" y="17500"/>
                    <a:pt x="88882" y="22425"/>
                    <a:pt x="82778" y="22465"/>
                  </a:cubicBezTo>
                  <a:cubicBezTo>
                    <a:pt x="72970" y="22465"/>
                    <a:pt x="68045" y="10582"/>
                    <a:pt x="75005" y="3623"/>
                  </a:cubicBezTo>
                  <a:cubicBezTo>
                    <a:pt x="77242" y="1372"/>
                    <a:pt x="79999" y="364"/>
                    <a:pt x="82706" y="364"/>
                  </a:cubicBezTo>
                  <a:close/>
                  <a:moveTo>
                    <a:pt x="14773" y="1"/>
                  </a:moveTo>
                  <a:cubicBezTo>
                    <a:pt x="8913" y="1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2"/>
                    <a:pt x="3419" y="12739"/>
                    <a:pt x="3419" y="12617"/>
                  </a:cubicBezTo>
                  <a:cubicBezTo>
                    <a:pt x="4029" y="18396"/>
                    <a:pt x="8913" y="22791"/>
                    <a:pt x="14773" y="22791"/>
                  </a:cubicBezTo>
                  <a:cubicBezTo>
                    <a:pt x="20593" y="22791"/>
                    <a:pt x="25476" y="18396"/>
                    <a:pt x="26087" y="12617"/>
                  </a:cubicBezTo>
                  <a:cubicBezTo>
                    <a:pt x="26738" y="18396"/>
                    <a:pt x="31622" y="22791"/>
                    <a:pt x="37441" y="22791"/>
                  </a:cubicBezTo>
                  <a:cubicBezTo>
                    <a:pt x="43261" y="22791"/>
                    <a:pt x="48145" y="18396"/>
                    <a:pt x="48755" y="12617"/>
                  </a:cubicBezTo>
                  <a:cubicBezTo>
                    <a:pt x="49406" y="18396"/>
                    <a:pt x="54290" y="22791"/>
                    <a:pt x="60109" y="22791"/>
                  </a:cubicBezTo>
                  <a:cubicBezTo>
                    <a:pt x="65929" y="22791"/>
                    <a:pt x="70813" y="18396"/>
                    <a:pt x="71464" y="12617"/>
                  </a:cubicBezTo>
                  <a:cubicBezTo>
                    <a:pt x="72119" y="18932"/>
                    <a:pt x="77414" y="22818"/>
                    <a:pt x="82863" y="22818"/>
                  </a:cubicBezTo>
                  <a:cubicBezTo>
                    <a:pt x="85876" y="22818"/>
                    <a:pt x="88936" y="21629"/>
                    <a:pt x="91283" y="19006"/>
                  </a:cubicBezTo>
                  <a:cubicBezTo>
                    <a:pt x="97876" y="11681"/>
                    <a:pt x="92667" y="1"/>
                    <a:pt x="82778" y="1"/>
                  </a:cubicBezTo>
                  <a:cubicBezTo>
                    <a:pt x="76958" y="41"/>
                    <a:pt x="72074" y="4396"/>
                    <a:pt x="71464" y="10175"/>
                  </a:cubicBezTo>
                  <a:cubicBezTo>
                    <a:pt x="70813" y="4396"/>
                    <a:pt x="65929" y="1"/>
                    <a:pt x="60109" y="1"/>
                  </a:cubicBezTo>
                  <a:cubicBezTo>
                    <a:pt x="54290" y="1"/>
                    <a:pt x="49406" y="4396"/>
                    <a:pt x="48755" y="10175"/>
                  </a:cubicBezTo>
                  <a:cubicBezTo>
                    <a:pt x="48145" y="4396"/>
                    <a:pt x="43261" y="1"/>
                    <a:pt x="37441" y="1"/>
                  </a:cubicBezTo>
                  <a:cubicBezTo>
                    <a:pt x="31622" y="1"/>
                    <a:pt x="26738" y="4396"/>
                    <a:pt x="26087" y="10175"/>
                  </a:cubicBezTo>
                  <a:cubicBezTo>
                    <a:pt x="25476" y="4396"/>
                    <a:pt x="20593" y="1"/>
                    <a:pt x="14773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3"/>
            <p:cNvSpPr/>
            <p:nvPr/>
          </p:nvSpPr>
          <p:spPr>
            <a:xfrm>
              <a:off x="2426275" y="1782575"/>
              <a:ext cx="2446925" cy="572750"/>
            </a:xfrm>
            <a:custGeom>
              <a:avLst/>
              <a:gdLst/>
              <a:ahLst/>
              <a:cxnLst/>
              <a:rect l="l" t="t" r="r" b="b"/>
              <a:pathLst>
                <a:path w="97877" h="22910" extrusionOk="0">
                  <a:moveTo>
                    <a:pt x="14689" y="405"/>
                  </a:moveTo>
                  <a:cubicBezTo>
                    <a:pt x="20363" y="405"/>
                    <a:pt x="25803" y="4814"/>
                    <a:pt x="25803" y="11477"/>
                  </a:cubicBezTo>
                  <a:cubicBezTo>
                    <a:pt x="25803" y="17582"/>
                    <a:pt x="20878" y="22506"/>
                    <a:pt x="14774" y="22506"/>
                  </a:cubicBezTo>
                  <a:cubicBezTo>
                    <a:pt x="4925" y="22506"/>
                    <a:pt x="1" y="10622"/>
                    <a:pt x="6960" y="3663"/>
                  </a:cubicBezTo>
                  <a:cubicBezTo>
                    <a:pt x="9211" y="1412"/>
                    <a:pt x="11977" y="405"/>
                    <a:pt x="14689" y="405"/>
                  </a:cubicBezTo>
                  <a:close/>
                  <a:moveTo>
                    <a:pt x="37357" y="405"/>
                  </a:moveTo>
                  <a:cubicBezTo>
                    <a:pt x="43031" y="405"/>
                    <a:pt x="48471" y="4814"/>
                    <a:pt x="48471" y="11477"/>
                  </a:cubicBezTo>
                  <a:cubicBezTo>
                    <a:pt x="48471" y="17582"/>
                    <a:pt x="43546" y="22506"/>
                    <a:pt x="37442" y="22506"/>
                  </a:cubicBezTo>
                  <a:cubicBezTo>
                    <a:pt x="27634" y="22506"/>
                    <a:pt x="22669" y="10622"/>
                    <a:pt x="29628" y="3663"/>
                  </a:cubicBezTo>
                  <a:cubicBezTo>
                    <a:pt x="31879" y="1412"/>
                    <a:pt x="34645" y="405"/>
                    <a:pt x="37357" y="405"/>
                  </a:cubicBezTo>
                  <a:close/>
                  <a:moveTo>
                    <a:pt x="60038" y="405"/>
                  </a:moveTo>
                  <a:cubicBezTo>
                    <a:pt x="65699" y="405"/>
                    <a:pt x="71139" y="4814"/>
                    <a:pt x="71139" y="11477"/>
                  </a:cubicBezTo>
                  <a:cubicBezTo>
                    <a:pt x="71139" y="17582"/>
                    <a:pt x="66215" y="22506"/>
                    <a:pt x="60110" y="22506"/>
                  </a:cubicBezTo>
                  <a:cubicBezTo>
                    <a:pt x="50302" y="22506"/>
                    <a:pt x="45378" y="10622"/>
                    <a:pt x="52337" y="3663"/>
                  </a:cubicBezTo>
                  <a:cubicBezTo>
                    <a:pt x="54575" y="1412"/>
                    <a:pt x="57332" y="405"/>
                    <a:pt x="60038" y="405"/>
                  </a:cubicBezTo>
                  <a:close/>
                  <a:moveTo>
                    <a:pt x="82734" y="405"/>
                  </a:moveTo>
                  <a:cubicBezTo>
                    <a:pt x="88408" y="405"/>
                    <a:pt x="93848" y="4814"/>
                    <a:pt x="93848" y="11477"/>
                  </a:cubicBezTo>
                  <a:cubicBezTo>
                    <a:pt x="93807" y="17541"/>
                    <a:pt x="88883" y="22506"/>
                    <a:pt x="82819" y="22506"/>
                  </a:cubicBezTo>
                  <a:cubicBezTo>
                    <a:pt x="72970" y="22506"/>
                    <a:pt x="68046" y="10622"/>
                    <a:pt x="75005" y="3663"/>
                  </a:cubicBezTo>
                  <a:cubicBezTo>
                    <a:pt x="77256" y="1412"/>
                    <a:pt x="80022" y="405"/>
                    <a:pt x="82734" y="405"/>
                  </a:cubicBezTo>
                  <a:close/>
                  <a:moveTo>
                    <a:pt x="14814" y="0"/>
                  </a:moveTo>
                  <a:cubicBezTo>
                    <a:pt x="9030" y="0"/>
                    <a:pt x="4149" y="4301"/>
                    <a:pt x="3460" y="10053"/>
                  </a:cubicBezTo>
                  <a:lnTo>
                    <a:pt x="3460" y="12901"/>
                  </a:lnTo>
                  <a:cubicBezTo>
                    <a:pt x="4189" y="18613"/>
                    <a:pt x="9030" y="22873"/>
                    <a:pt x="14813" y="22873"/>
                  </a:cubicBezTo>
                  <a:cubicBezTo>
                    <a:pt x="14841" y="22873"/>
                    <a:pt x="14868" y="22872"/>
                    <a:pt x="14896" y="22872"/>
                  </a:cubicBezTo>
                  <a:cubicBezTo>
                    <a:pt x="20675" y="22832"/>
                    <a:pt x="25477" y="18436"/>
                    <a:pt x="26128" y="12698"/>
                  </a:cubicBezTo>
                  <a:cubicBezTo>
                    <a:pt x="26739" y="18477"/>
                    <a:pt x="31622" y="22872"/>
                    <a:pt x="37442" y="22872"/>
                  </a:cubicBezTo>
                  <a:cubicBezTo>
                    <a:pt x="43262" y="22872"/>
                    <a:pt x="48145" y="18477"/>
                    <a:pt x="48796" y="12698"/>
                  </a:cubicBezTo>
                  <a:cubicBezTo>
                    <a:pt x="49407" y="18477"/>
                    <a:pt x="54290" y="22872"/>
                    <a:pt x="60110" y="22872"/>
                  </a:cubicBezTo>
                  <a:cubicBezTo>
                    <a:pt x="65930" y="22872"/>
                    <a:pt x="70854" y="18477"/>
                    <a:pt x="71464" y="12698"/>
                  </a:cubicBezTo>
                  <a:cubicBezTo>
                    <a:pt x="72147" y="19022"/>
                    <a:pt x="77448" y="22910"/>
                    <a:pt x="82896" y="22910"/>
                  </a:cubicBezTo>
                  <a:cubicBezTo>
                    <a:pt x="85897" y="22910"/>
                    <a:pt x="88942" y="21730"/>
                    <a:pt x="91284" y="19128"/>
                  </a:cubicBezTo>
                  <a:cubicBezTo>
                    <a:pt x="97877" y="11762"/>
                    <a:pt x="92708" y="82"/>
                    <a:pt x="82819" y="82"/>
                  </a:cubicBezTo>
                  <a:cubicBezTo>
                    <a:pt x="76999" y="82"/>
                    <a:pt x="72116" y="4477"/>
                    <a:pt x="71464" y="10256"/>
                  </a:cubicBezTo>
                  <a:cubicBezTo>
                    <a:pt x="70854" y="4477"/>
                    <a:pt x="65970" y="82"/>
                    <a:pt x="60151" y="82"/>
                  </a:cubicBezTo>
                  <a:cubicBezTo>
                    <a:pt x="54331" y="82"/>
                    <a:pt x="49447" y="4477"/>
                    <a:pt x="48796" y="10256"/>
                  </a:cubicBezTo>
                  <a:cubicBezTo>
                    <a:pt x="48186" y="4477"/>
                    <a:pt x="43302" y="82"/>
                    <a:pt x="37483" y="82"/>
                  </a:cubicBezTo>
                  <a:cubicBezTo>
                    <a:pt x="31622" y="82"/>
                    <a:pt x="26739" y="4477"/>
                    <a:pt x="26128" y="10256"/>
                  </a:cubicBezTo>
                  <a:cubicBezTo>
                    <a:pt x="25518" y="4477"/>
                    <a:pt x="20675" y="41"/>
                    <a:pt x="14896" y="0"/>
                  </a:cubicBezTo>
                  <a:cubicBezTo>
                    <a:pt x="14869" y="0"/>
                    <a:pt x="14841" y="0"/>
                    <a:pt x="148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3"/>
            <p:cNvSpPr/>
            <p:nvPr/>
          </p:nvSpPr>
          <p:spPr>
            <a:xfrm>
              <a:off x="45486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9" y="408"/>
                  </a:moveTo>
                  <a:cubicBezTo>
                    <a:pt x="17134" y="408"/>
                    <a:pt x="21122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407" y="4356"/>
                    <a:pt x="4355" y="408"/>
                    <a:pt x="9239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2" y="18478"/>
                    <a:pt x="9239" y="18518"/>
                  </a:cubicBezTo>
                  <a:cubicBezTo>
                    <a:pt x="17500" y="18518"/>
                    <a:pt x="21610" y="8548"/>
                    <a:pt x="15791" y="2728"/>
                  </a:cubicBezTo>
                  <a:cubicBezTo>
                    <a:pt x="13907" y="844"/>
                    <a:pt x="11588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3"/>
            <p:cNvSpPr/>
            <p:nvPr/>
          </p:nvSpPr>
          <p:spPr>
            <a:xfrm>
              <a:off x="4633075" y="1407450"/>
              <a:ext cx="342900" cy="293750"/>
            </a:xfrm>
            <a:custGeom>
              <a:avLst/>
              <a:gdLst/>
              <a:ahLst/>
              <a:cxnLst/>
              <a:rect l="l" t="t" r="r" b="b"/>
              <a:pathLst>
                <a:path w="13716" h="11750" extrusionOk="0">
                  <a:moveTo>
                    <a:pt x="5861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20" y="10876"/>
                    <a:pt x="7248" y="11377"/>
                    <a:pt x="5901" y="11377"/>
                  </a:cubicBezTo>
                  <a:cubicBezTo>
                    <a:pt x="3087" y="11377"/>
                    <a:pt x="380" y="9191"/>
                    <a:pt x="407" y="5889"/>
                  </a:cubicBezTo>
                  <a:cubicBezTo>
                    <a:pt x="407" y="2837"/>
                    <a:pt x="2849" y="395"/>
                    <a:pt x="5861" y="395"/>
                  </a:cubicBezTo>
                  <a:close/>
                  <a:moveTo>
                    <a:pt x="5913" y="0"/>
                  </a:moveTo>
                  <a:cubicBezTo>
                    <a:pt x="2901" y="0"/>
                    <a:pt x="0" y="2340"/>
                    <a:pt x="0" y="5889"/>
                  </a:cubicBezTo>
                  <a:cubicBezTo>
                    <a:pt x="0" y="9104"/>
                    <a:pt x="2646" y="11709"/>
                    <a:pt x="5861" y="11750"/>
                  </a:cubicBezTo>
                  <a:cubicBezTo>
                    <a:pt x="11111" y="11750"/>
                    <a:pt x="13715" y="5401"/>
                    <a:pt x="10012" y="1738"/>
                  </a:cubicBezTo>
                  <a:cubicBezTo>
                    <a:pt x="8825" y="538"/>
                    <a:pt x="7356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3"/>
            <p:cNvSpPr/>
            <p:nvPr/>
          </p:nvSpPr>
          <p:spPr>
            <a:xfrm>
              <a:off x="4710400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768" y="367"/>
                  </a:moveTo>
                  <a:cubicBezTo>
                    <a:pt x="4925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5" y="5202"/>
                  </a:cubicBezTo>
                  <a:cubicBezTo>
                    <a:pt x="1558" y="5202"/>
                    <a:pt x="367" y="4227"/>
                    <a:pt x="367" y="2769"/>
                  </a:cubicBezTo>
                  <a:cubicBezTo>
                    <a:pt x="367" y="1466"/>
                    <a:pt x="1465" y="367"/>
                    <a:pt x="276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76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4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3"/>
            <p:cNvSpPr/>
            <p:nvPr/>
          </p:nvSpPr>
          <p:spPr>
            <a:xfrm>
              <a:off x="39819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705" y="17349"/>
                    <a:pt x="11487" y="18156"/>
                    <a:pt x="9310" y="18156"/>
                  </a:cubicBezTo>
                  <a:cubicBezTo>
                    <a:pt x="4749" y="18156"/>
                    <a:pt x="367" y="14612"/>
                    <a:pt x="367" y="9240"/>
                  </a:cubicBezTo>
                  <a:cubicBezTo>
                    <a:pt x="367" y="4356"/>
                    <a:pt x="4355" y="408"/>
                    <a:pt x="9238" y="408"/>
                  </a:cubicBezTo>
                  <a:close/>
                  <a:moveTo>
                    <a:pt x="9312" y="1"/>
                  </a:moveTo>
                  <a:cubicBezTo>
                    <a:pt x="4560" y="1"/>
                    <a:pt x="0" y="3680"/>
                    <a:pt x="0" y="9240"/>
                  </a:cubicBezTo>
                  <a:cubicBezTo>
                    <a:pt x="0" y="14367"/>
                    <a:pt x="415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907" y="844"/>
                    <a:pt x="11587" y="1"/>
                    <a:pt x="931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3"/>
            <p:cNvSpPr/>
            <p:nvPr/>
          </p:nvSpPr>
          <p:spPr>
            <a:xfrm>
              <a:off x="4066375" y="1407450"/>
              <a:ext cx="342875" cy="293750"/>
            </a:xfrm>
            <a:custGeom>
              <a:avLst/>
              <a:gdLst/>
              <a:ahLst/>
              <a:cxnLst/>
              <a:rect l="l" t="t" r="r" b="b"/>
              <a:pathLst>
                <a:path w="13715" h="11750" extrusionOk="0">
                  <a:moveTo>
                    <a:pt x="5860" y="395"/>
                  </a:moveTo>
                  <a:cubicBezTo>
                    <a:pt x="10744" y="395"/>
                    <a:pt x="13186" y="6296"/>
                    <a:pt x="9727" y="9755"/>
                  </a:cubicBezTo>
                  <a:cubicBezTo>
                    <a:pt x="8606" y="10876"/>
                    <a:pt x="7230" y="11377"/>
                    <a:pt x="5881" y="11377"/>
                  </a:cubicBezTo>
                  <a:cubicBezTo>
                    <a:pt x="3064" y="11377"/>
                    <a:pt x="366" y="9191"/>
                    <a:pt x="366" y="5889"/>
                  </a:cubicBezTo>
                  <a:cubicBezTo>
                    <a:pt x="366" y="2837"/>
                    <a:pt x="2849" y="395"/>
                    <a:pt x="5860" y="395"/>
                  </a:cubicBezTo>
                  <a:close/>
                  <a:moveTo>
                    <a:pt x="5894" y="0"/>
                  </a:moveTo>
                  <a:cubicBezTo>
                    <a:pt x="2882" y="0"/>
                    <a:pt x="0" y="2340"/>
                    <a:pt x="0" y="5889"/>
                  </a:cubicBezTo>
                  <a:cubicBezTo>
                    <a:pt x="0" y="9104"/>
                    <a:pt x="2645" y="11709"/>
                    <a:pt x="5860" y="11750"/>
                  </a:cubicBezTo>
                  <a:cubicBezTo>
                    <a:pt x="11070" y="11750"/>
                    <a:pt x="13715" y="5401"/>
                    <a:pt x="10012" y="1738"/>
                  </a:cubicBezTo>
                  <a:cubicBezTo>
                    <a:pt x="8812" y="538"/>
                    <a:pt x="7338" y="0"/>
                    <a:pt x="589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3"/>
            <p:cNvSpPr/>
            <p:nvPr/>
          </p:nvSpPr>
          <p:spPr>
            <a:xfrm>
              <a:off x="4143700" y="1484450"/>
              <a:ext cx="161775" cy="139425"/>
            </a:xfrm>
            <a:custGeom>
              <a:avLst/>
              <a:gdLst/>
              <a:ahLst/>
              <a:cxnLst/>
              <a:rect l="l" t="t" r="r" b="b"/>
              <a:pathLst>
                <a:path w="6471" h="5577" extrusionOk="0">
                  <a:moveTo>
                    <a:pt x="2767" y="367"/>
                  </a:moveTo>
                  <a:cubicBezTo>
                    <a:pt x="4924" y="367"/>
                    <a:pt x="598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24" y="367"/>
                    <a:pt x="2767" y="367"/>
                  </a:cubicBezTo>
                  <a:close/>
                  <a:moveTo>
                    <a:pt x="2790" y="0"/>
                  </a:moveTo>
                  <a:cubicBezTo>
                    <a:pt x="1365" y="0"/>
                    <a:pt x="0" y="1113"/>
                    <a:pt x="0" y="2769"/>
                  </a:cubicBezTo>
                  <a:cubicBezTo>
                    <a:pt x="0" y="4315"/>
                    <a:pt x="1221" y="5577"/>
                    <a:pt x="2767" y="5577"/>
                  </a:cubicBezTo>
                  <a:cubicBezTo>
                    <a:pt x="5250" y="5577"/>
                    <a:pt x="6471" y="2565"/>
                    <a:pt x="4721" y="815"/>
                  </a:cubicBezTo>
                  <a:cubicBezTo>
                    <a:pt x="4157" y="251"/>
                    <a:pt x="3467" y="0"/>
                    <a:pt x="2790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3"/>
            <p:cNvSpPr/>
            <p:nvPr/>
          </p:nvSpPr>
          <p:spPr>
            <a:xfrm>
              <a:off x="3415225" y="1322675"/>
              <a:ext cx="540275" cy="462975"/>
            </a:xfrm>
            <a:custGeom>
              <a:avLst/>
              <a:gdLst/>
              <a:ahLst/>
              <a:cxnLst/>
              <a:rect l="l" t="t" r="r" b="b"/>
              <a:pathLst>
                <a:path w="21611" h="18519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48"/>
                  </a:cubicBezTo>
                  <a:cubicBezTo>
                    <a:pt x="13691" y="17349"/>
                    <a:pt x="11469" y="18156"/>
                    <a:pt x="9292" y="18156"/>
                  </a:cubicBezTo>
                  <a:cubicBezTo>
                    <a:pt x="4730" y="18156"/>
                    <a:pt x="366" y="14612"/>
                    <a:pt x="366" y="9240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94" y="1"/>
                  </a:moveTo>
                  <a:cubicBezTo>
                    <a:pt x="4541" y="1"/>
                    <a:pt x="0" y="3680"/>
                    <a:pt x="0" y="9240"/>
                  </a:cubicBezTo>
                  <a:cubicBezTo>
                    <a:pt x="0" y="14367"/>
                    <a:pt x="4111" y="18478"/>
                    <a:pt x="9238" y="18518"/>
                  </a:cubicBezTo>
                  <a:cubicBezTo>
                    <a:pt x="17459" y="18518"/>
                    <a:pt x="21610" y="8548"/>
                    <a:pt x="15791" y="2728"/>
                  </a:cubicBezTo>
                  <a:cubicBezTo>
                    <a:pt x="13893" y="844"/>
                    <a:pt x="11569" y="1"/>
                    <a:pt x="9294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3"/>
            <p:cNvSpPr/>
            <p:nvPr/>
          </p:nvSpPr>
          <p:spPr>
            <a:xfrm>
              <a:off x="3499650" y="1407450"/>
              <a:ext cx="341900" cy="293750"/>
            </a:xfrm>
            <a:custGeom>
              <a:avLst/>
              <a:gdLst/>
              <a:ahLst/>
              <a:cxnLst/>
              <a:rect l="l" t="t" r="r" b="b"/>
              <a:pathLst>
                <a:path w="13676" h="11750" extrusionOk="0">
                  <a:moveTo>
                    <a:pt x="5861" y="395"/>
                  </a:moveTo>
                  <a:cubicBezTo>
                    <a:pt x="10745" y="395"/>
                    <a:pt x="13187" y="6296"/>
                    <a:pt x="9728" y="9755"/>
                  </a:cubicBezTo>
                  <a:cubicBezTo>
                    <a:pt x="8607" y="10876"/>
                    <a:pt x="7231" y="11377"/>
                    <a:pt x="5882" y="11377"/>
                  </a:cubicBezTo>
                  <a:cubicBezTo>
                    <a:pt x="3065" y="11377"/>
                    <a:pt x="367" y="9191"/>
                    <a:pt x="367" y="5889"/>
                  </a:cubicBezTo>
                  <a:cubicBezTo>
                    <a:pt x="367" y="2837"/>
                    <a:pt x="2809" y="395"/>
                    <a:pt x="5861" y="395"/>
                  </a:cubicBezTo>
                  <a:close/>
                  <a:moveTo>
                    <a:pt x="5895" y="0"/>
                  </a:moveTo>
                  <a:cubicBezTo>
                    <a:pt x="2883" y="0"/>
                    <a:pt x="1" y="2340"/>
                    <a:pt x="1" y="5889"/>
                  </a:cubicBezTo>
                  <a:cubicBezTo>
                    <a:pt x="1" y="9104"/>
                    <a:pt x="2606" y="11709"/>
                    <a:pt x="5861" y="11750"/>
                  </a:cubicBezTo>
                  <a:cubicBezTo>
                    <a:pt x="11071" y="11750"/>
                    <a:pt x="13675" y="5401"/>
                    <a:pt x="10012" y="1738"/>
                  </a:cubicBezTo>
                  <a:cubicBezTo>
                    <a:pt x="8812" y="538"/>
                    <a:pt x="7339" y="0"/>
                    <a:pt x="589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3"/>
            <p:cNvSpPr/>
            <p:nvPr/>
          </p:nvSpPr>
          <p:spPr>
            <a:xfrm>
              <a:off x="3576975" y="1484450"/>
              <a:ext cx="161800" cy="139425"/>
            </a:xfrm>
            <a:custGeom>
              <a:avLst/>
              <a:gdLst/>
              <a:ahLst/>
              <a:cxnLst/>
              <a:rect l="l" t="t" r="r" b="b"/>
              <a:pathLst>
                <a:path w="6472" h="5577" extrusionOk="0">
                  <a:moveTo>
                    <a:pt x="2768" y="367"/>
                  </a:moveTo>
                  <a:cubicBezTo>
                    <a:pt x="4885" y="367"/>
                    <a:pt x="5983" y="2972"/>
                    <a:pt x="4478" y="4478"/>
                  </a:cubicBezTo>
                  <a:cubicBezTo>
                    <a:pt x="3977" y="4978"/>
                    <a:pt x="3370" y="5202"/>
                    <a:pt x="2777" y="5202"/>
                  </a:cubicBezTo>
                  <a:cubicBezTo>
                    <a:pt x="1540" y="5202"/>
                    <a:pt x="367" y="4227"/>
                    <a:pt x="367" y="2769"/>
                  </a:cubicBezTo>
                  <a:cubicBezTo>
                    <a:pt x="367" y="1466"/>
                    <a:pt x="1425" y="367"/>
                    <a:pt x="2768" y="367"/>
                  </a:cubicBezTo>
                  <a:close/>
                  <a:moveTo>
                    <a:pt x="2791" y="0"/>
                  </a:moveTo>
                  <a:cubicBezTo>
                    <a:pt x="1366" y="0"/>
                    <a:pt x="1" y="1113"/>
                    <a:pt x="1" y="2769"/>
                  </a:cubicBezTo>
                  <a:cubicBezTo>
                    <a:pt x="1" y="4315"/>
                    <a:pt x="1222" y="5577"/>
                    <a:pt x="2768" y="5577"/>
                  </a:cubicBezTo>
                  <a:cubicBezTo>
                    <a:pt x="5251" y="5577"/>
                    <a:pt x="6472" y="2565"/>
                    <a:pt x="4722" y="815"/>
                  </a:cubicBezTo>
                  <a:cubicBezTo>
                    <a:pt x="4158" y="251"/>
                    <a:pt x="3468" y="0"/>
                    <a:pt x="279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3"/>
            <p:cNvSpPr/>
            <p:nvPr/>
          </p:nvSpPr>
          <p:spPr>
            <a:xfrm>
              <a:off x="2848500" y="1322675"/>
              <a:ext cx="539275" cy="462975"/>
            </a:xfrm>
            <a:custGeom>
              <a:avLst/>
              <a:gdLst/>
              <a:ahLst/>
              <a:cxnLst/>
              <a:rect l="l" t="t" r="r" b="b"/>
              <a:pathLst>
                <a:path w="21571" h="18519" extrusionOk="0">
                  <a:moveTo>
                    <a:pt x="9239" y="408"/>
                  </a:moveTo>
                  <a:cubicBezTo>
                    <a:pt x="17134" y="408"/>
                    <a:pt x="21082" y="9931"/>
                    <a:pt x="15506" y="15548"/>
                  </a:cubicBezTo>
                  <a:cubicBezTo>
                    <a:pt x="13692" y="17349"/>
                    <a:pt x="11470" y="18156"/>
                    <a:pt x="9293" y="18156"/>
                  </a:cubicBezTo>
                  <a:cubicBezTo>
                    <a:pt x="4731" y="18156"/>
                    <a:pt x="367" y="14612"/>
                    <a:pt x="367" y="9240"/>
                  </a:cubicBezTo>
                  <a:cubicBezTo>
                    <a:pt x="367" y="4356"/>
                    <a:pt x="4315" y="408"/>
                    <a:pt x="9239" y="408"/>
                  </a:cubicBezTo>
                  <a:close/>
                  <a:moveTo>
                    <a:pt x="9282" y="1"/>
                  </a:moveTo>
                  <a:cubicBezTo>
                    <a:pt x="4542" y="1"/>
                    <a:pt x="1" y="3680"/>
                    <a:pt x="1" y="9240"/>
                  </a:cubicBezTo>
                  <a:cubicBezTo>
                    <a:pt x="1" y="14367"/>
                    <a:pt x="4111" y="18478"/>
                    <a:pt x="9239" y="18518"/>
                  </a:cubicBezTo>
                  <a:cubicBezTo>
                    <a:pt x="17460" y="18518"/>
                    <a:pt x="21570" y="8548"/>
                    <a:pt x="15751" y="2728"/>
                  </a:cubicBezTo>
                  <a:cubicBezTo>
                    <a:pt x="13867" y="844"/>
                    <a:pt x="11552" y="1"/>
                    <a:pt x="9282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3"/>
            <p:cNvSpPr/>
            <p:nvPr/>
          </p:nvSpPr>
          <p:spPr>
            <a:xfrm>
              <a:off x="2931950" y="1407400"/>
              <a:ext cx="342875" cy="293800"/>
            </a:xfrm>
            <a:custGeom>
              <a:avLst/>
              <a:gdLst/>
              <a:ahLst/>
              <a:cxnLst/>
              <a:rect l="l" t="t" r="r" b="b"/>
              <a:pathLst>
                <a:path w="13715" h="11752" extrusionOk="0">
                  <a:moveTo>
                    <a:pt x="5901" y="397"/>
                  </a:moveTo>
                  <a:cubicBezTo>
                    <a:pt x="10785" y="397"/>
                    <a:pt x="13227" y="6298"/>
                    <a:pt x="9767" y="9757"/>
                  </a:cubicBezTo>
                  <a:cubicBezTo>
                    <a:pt x="8647" y="10878"/>
                    <a:pt x="7271" y="11379"/>
                    <a:pt x="5922" y="11379"/>
                  </a:cubicBezTo>
                  <a:cubicBezTo>
                    <a:pt x="3105" y="11379"/>
                    <a:pt x="407" y="9193"/>
                    <a:pt x="407" y="5891"/>
                  </a:cubicBezTo>
                  <a:cubicBezTo>
                    <a:pt x="407" y="2839"/>
                    <a:pt x="2849" y="397"/>
                    <a:pt x="5901" y="397"/>
                  </a:cubicBezTo>
                  <a:close/>
                  <a:moveTo>
                    <a:pt x="5917" y="1"/>
                  </a:moveTo>
                  <a:cubicBezTo>
                    <a:pt x="2920" y="1"/>
                    <a:pt x="41" y="2331"/>
                    <a:pt x="41" y="5851"/>
                  </a:cubicBezTo>
                  <a:cubicBezTo>
                    <a:pt x="0" y="9106"/>
                    <a:pt x="2645" y="11711"/>
                    <a:pt x="5901" y="11752"/>
                  </a:cubicBezTo>
                  <a:cubicBezTo>
                    <a:pt x="11110" y="11711"/>
                    <a:pt x="13715" y="5403"/>
                    <a:pt x="10012" y="1740"/>
                  </a:cubicBezTo>
                  <a:cubicBezTo>
                    <a:pt x="8823" y="539"/>
                    <a:pt x="7356" y="1"/>
                    <a:pt x="591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3"/>
            <p:cNvSpPr/>
            <p:nvPr/>
          </p:nvSpPr>
          <p:spPr>
            <a:xfrm>
              <a:off x="3009275" y="1484450"/>
              <a:ext cx="162800" cy="139425"/>
            </a:xfrm>
            <a:custGeom>
              <a:avLst/>
              <a:gdLst/>
              <a:ahLst/>
              <a:cxnLst/>
              <a:rect l="l" t="t" r="r" b="b"/>
              <a:pathLst>
                <a:path w="6512" h="5577" extrusionOk="0">
                  <a:moveTo>
                    <a:pt x="2808" y="367"/>
                  </a:moveTo>
                  <a:cubicBezTo>
                    <a:pt x="4924" y="367"/>
                    <a:pt x="6023" y="2972"/>
                    <a:pt x="4477" y="4478"/>
                  </a:cubicBezTo>
                  <a:cubicBezTo>
                    <a:pt x="3989" y="4978"/>
                    <a:pt x="3387" y="5202"/>
                    <a:pt x="2794" y="5202"/>
                  </a:cubicBezTo>
                  <a:cubicBezTo>
                    <a:pt x="1557" y="5202"/>
                    <a:pt x="366" y="4227"/>
                    <a:pt x="366" y="2769"/>
                  </a:cubicBezTo>
                  <a:cubicBezTo>
                    <a:pt x="366" y="1466"/>
                    <a:pt x="1465" y="367"/>
                    <a:pt x="2808" y="367"/>
                  </a:cubicBezTo>
                  <a:close/>
                  <a:moveTo>
                    <a:pt x="2821" y="0"/>
                  </a:moveTo>
                  <a:cubicBezTo>
                    <a:pt x="1384" y="0"/>
                    <a:pt x="0" y="1113"/>
                    <a:pt x="0" y="2769"/>
                  </a:cubicBezTo>
                  <a:cubicBezTo>
                    <a:pt x="0" y="4315"/>
                    <a:pt x="1262" y="5577"/>
                    <a:pt x="2808" y="5577"/>
                  </a:cubicBezTo>
                  <a:cubicBezTo>
                    <a:pt x="5250" y="5577"/>
                    <a:pt x="6512" y="2565"/>
                    <a:pt x="4762" y="815"/>
                  </a:cubicBezTo>
                  <a:cubicBezTo>
                    <a:pt x="4198" y="251"/>
                    <a:pt x="3503" y="0"/>
                    <a:pt x="2821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3"/>
            <p:cNvSpPr/>
            <p:nvPr/>
          </p:nvSpPr>
          <p:spPr>
            <a:xfrm>
              <a:off x="2710150" y="1268775"/>
              <a:ext cx="2446925" cy="570450"/>
            </a:xfrm>
            <a:custGeom>
              <a:avLst/>
              <a:gdLst/>
              <a:ahLst/>
              <a:cxnLst/>
              <a:rect l="l" t="t" r="r" b="b"/>
              <a:pathLst>
                <a:path w="97877" h="22818" extrusionOk="0">
                  <a:moveTo>
                    <a:pt x="14668" y="362"/>
                  </a:moveTo>
                  <a:cubicBezTo>
                    <a:pt x="20330" y="362"/>
                    <a:pt x="25774" y="4762"/>
                    <a:pt x="25802" y="11396"/>
                  </a:cubicBezTo>
                  <a:cubicBezTo>
                    <a:pt x="25761" y="17500"/>
                    <a:pt x="20837" y="22424"/>
                    <a:pt x="14773" y="22465"/>
                  </a:cubicBezTo>
                  <a:cubicBezTo>
                    <a:pt x="4925" y="22465"/>
                    <a:pt x="0" y="10582"/>
                    <a:pt x="6959" y="3622"/>
                  </a:cubicBezTo>
                  <a:cubicBezTo>
                    <a:pt x="9199" y="1370"/>
                    <a:pt x="11958" y="362"/>
                    <a:pt x="14668" y="362"/>
                  </a:cubicBezTo>
                  <a:close/>
                  <a:moveTo>
                    <a:pt x="37362" y="362"/>
                  </a:moveTo>
                  <a:cubicBezTo>
                    <a:pt x="43034" y="362"/>
                    <a:pt x="48470" y="4762"/>
                    <a:pt x="48470" y="11396"/>
                  </a:cubicBezTo>
                  <a:cubicBezTo>
                    <a:pt x="48470" y="17500"/>
                    <a:pt x="43505" y="22424"/>
                    <a:pt x="37441" y="22465"/>
                  </a:cubicBezTo>
                  <a:cubicBezTo>
                    <a:pt x="27593" y="22465"/>
                    <a:pt x="22668" y="10582"/>
                    <a:pt x="29628" y="3622"/>
                  </a:cubicBezTo>
                  <a:cubicBezTo>
                    <a:pt x="31880" y="1370"/>
                    <a:pt x="34648" y="362"/>
                    <a:pt x="37362" y="362"/>
                  </a:cubicBezTo>
                  <a:close/>
                  <a:moveTo>
                    <a:pt x="60031" y="362"/>
                  </a:moveTo>
                  <a:cubicBezTo>
                    <a:pt x="65702" y="362"/>
                    <a:pt x="71138" y="4762"/>
                    <a:pt x="71138" y="11396"/>
                  </a:cubicBezTo>
                  <a:cubicBezTo>
                    <a:pt x="71138" y="17500"/>
                    <a:pt x="66214" y="22424"/>
                    <a:pt x="60109" y="22465"/>
                  </a:cubicBezTo>
                  <a:cubicBezTo>
                    <a:pt x="50261" y="22465"/>
                    <a:pt x="45337" y="10582"/>
                    <a:pt x="52296" y="3622"/>
                  </a:cubicBezTo>
                  <a:cubicBezTo>
                    <a:pt x="54548" y="1370"/>
                    <a:pt x="57316" y="362"/>
                    <a:pt x="60031" y="362"/>
                  </a:cubicBezTo>
                  <a:close/>
                  <a:moveTo>
                    <a:pt x="82699" y="362"/>
                  </a:moveTo>
                  <a:cubicBezTo>
                    <a:pt x="88371" y="362"/>
                    <a:pt x="93806" y="4762"/>
                    <a:pt x="93806" y="11396"/>
                  </a:cubicBezTo>
                  <a:cubicBezTo>
                    <a:pt x="93806" y="17500"/>
                    <a:pt x="88882" y="22424"/>
                    <a:pt x="82778" y="22465"/>
                  </a:cubicBezTo>
                  <a:cubicBezTo>
                    <a:pt x="72970" y="22465"/>
                    <a:pt x="68045" y="10582"/>
                    <a:pt x="74964" y="3622"/>
                  </a:cubicBezTo>
                  <a:cubicBezTo>
                    <a:pt x="77216" y="1370"/>
                    <a:pt x="79984" y="362"/>
                    <a:pt x="82699" y="362"/>
                  </a:cubicBezTo>
                  <a:close/>
                  <a:moveTo>
                    <a:pt x="14773" y="0"/>
                  </a:moveTo>
                  <a:cubicBezTo>
                    <a:pt x="8913" y="0"/>
                    <a:pt x="4029" y="4396"/>
                    <a:pt x="3419" y="10175"/>
                  </a:cubicBezTo>
                  <a:cubicBezTo>
                    <a:pt x="3419" y="10053"/>
                    <a:pt x="3378" y="9890"/>
                    <a:pt x="3337" y="9727"/>
                  </a:cubicBezTo>
                  <a:lnTo>
                    <a:pt x="3337" y="13064"/>
                  </a:lnTo>
                  <a:cubicBezTo>
                    <a:pt x="3378" y="12901"/>
                    <a:pt x="3419" y="12739"/>
                    <a:pt x="3419" y="12616"/>
                  </a:cubicBezTo>
                  <a:cubicBezTo>
                    <a:pt x="4029" y="18395"/>
                    <a:pt x="8913" y="22791"/>
                    <a:pt x="14773" y="22791"/>
                  </a:cubicBezTo>
                  <a:cubicBezTo>
                    <a:pt x="20593" y="22791"/>
                    <a:pt x="25476" y="18395"/>
                    <a:pt x="26087" y="12616"/>
                  </a:cubicBezTo>
                  <a:cubicBezTo>
                    <a:pt x="26738" y="18395"/>
                    <a:pt x="31622" y="22791"/>
                    <a:pt x="37441" y="22791"/>
                  </a:cubicBezTo>
                  <a:cubicBezTo>
                    <a:pt x="43261" y="22791"/>
                    <a:pt x="48145" y="18395"/>
                    <a:pt x="48755" y="12616"/>
                  </a:cubicBezTo>
                  <a:cubicBezTo>
                    <a:pt x="49406" y="18395"/>
                    <a:pt x="54290" y="22791"/>
                    <a:pt x="60109" y="22791"/>
                  </a:cubicBezTo>
                  <a:cubicBezTo>
                    <a:pt x="65929" y="22791"/>
                    <a:pt x="70813" y="18395"/>
                    <a:pt x="71464" y="12616"/>
                  </a:cubicBezTo>
                  <a:cubicBezTo>
                    <a:pt x="72119" y="18932"/>
                    <a:pt x="77397" y="22817"/>
                    <a:pt x="82844" y="22817"/>
                  </a:cubicBezTo>
                  <a:cubicBezTo>
                    <a:pt x="85857" y="22817"/>
                    <a:pt x="88921" y="21629"/>
                    <a:pt x="91283" y="19006"/>
                  </a:cubicBezTo>
                  <a:cubicBezTo>
                    <a:pt x="97876" y="11680"/>
                    <a:pt x="92667" y="0"/>
                    <a:pt x="82778" y="0"/>
                  </a:cubicBezTo>
                  <a:cubicBezTo>
                    <a:pt x="76958" y="0"/>
                    <a:pt x="72074" y="4396"/>
                    <a:pt x="71464" y="10175"/>
                  </a:cubicBezTo>
                  <a:cubicBezTo>
                    <a:pt x="70813" y="4396"/>
                    <a:pt x="65929" y="0"/>
                    <a:pt x="60109" y="0"/>
                  </a:cubicBezTo>
                  <a:cubicBezTo>
                    <a:pt x="54290" y="0"/>
                    <a:pt x="49406" y="4396"/>
                    <a:pt x="48755" y="10175"/>
                  </a:cubicBezTo>
                  <a:cubicBezTo>
                    <a:pt x="48145" y="4396"/>
                    <a:pt x="43261" y="0"/>
                    <a:pt x="37441" y="0"/>
                  </a:cubicBezTo>
                  <a:cubicBezTo>
                    <a:pt x="31622" y="0"/>
                    <a:pt x="26738" y="4396"/>
                    <a:pt x="26087" y="10175"/>
                  </a:cubicBezTo>
                  <a:cubicBezTo>
                    <a:pt x="25476" y="4396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3"/>
            <p:cNvSpPr/>
            <p:nvPr/>
          </p:nvSpPr>
          <p:spPr>
            <a:xfrm>
              <a:off x="4265100" y="807125"/>
              <a:ext cx="539950" cy="462675"/>
            </a:xfrm>
            <a:custGeom>
              <a:avLst/>
              <a:gdLst/>
              <a:ahLst/>
              <a:cxnLst/>
              <a:rect l="l" t="t" r="r" b="b"/>
              <a:pathLst>
                <a:path w="21598" h="18507" extrusionOk="0">
                  <a:moveTo>
                    <a:pt x="9266" y="397"/>
                  </a:moveTo>
                  <a:cubicBezTo>
                    <a:pt x="17161" y="397"/>
                    <a:pt x="21109" y="9961"/>
                    <a:pt x="15533" y="15536"/>
                  </a:cubicBezTo>
                  <a:cubicBezTo>
                    <a:pt x="13729" y="17340"/>
                    <a:pt x="11507" y="18147"/>
                    <a:pt x="9327" y="18147"/>
                  </a:cubicBezTo>
                  <a:cubicBezTo>
                    <a:pt x="4769" y="18147"/>
                    <a:pt x="394" y="14622"/>
                    <a:pt x="394" y="9309"/>
                  </a:cubicBezTo>
                  <a:cubicBezTo>
                    <a:pt x="394" y="4385"/>
                    <a:pt x="4342" y="397"/>
                    <a:pt x="9266" y="397"/>
                  </a:cubicBezTo>
                  <a:close/>
                  <a:moveTo>
                    <a:pt x="9329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28" y="14397"/>
                    <a:pt x="4179" y="18507"/>
                    <a:pt x="9266" y="18507"/>
                  </a:cubicBezTo>
                  <a:cubicBezTo>
                    <a:pt x="17487" y="18507"/>
                    <a:pt x="21597" y="8536"/>
                    <a:pt x="15777" y="2716"/>
                  </a:cubicBezTo>
                  <a:cubicBezTo>
                    <a:pt x="13901" y="840"/>
                    <a:pt x="11594" y="0"/>
                    <a:pt x="9329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3"/>
            <p:cNvSpPr/>
            <p:nvPr/>
          </p:nvSpPr>
          <p:spPr>
            <a:xfrm>
              <a:off x="43495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89" y="386"/>
                  </a:moveTo>
                  <a:cubicBezTo>
                    <a:pt x="10773" y="386"/>
                    <a:pt x="13214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95" y="2868"/>
                    <a:pt x="2837" y="386"/>
                    <a:pt x="5889" y="386"/>
                  </a:cubicBezTo>
                  <a:close/>
                  <a:moveTo>
                    <a:pt x="5907" y="1"/>
                  </a:moveTo>
                  <a:cubicBezTo>
                    <a:pt x="2889" y="1"/>
                    <a:pt x="1" y="2363"/>
                    <a:pt x="29" y="5920"/>
                  </a:cubicBezTo>
                  <a:cubicBezTo>
                    <a:pt x="29" y="9135"/>
                    <a:pt x="2674" y="11740"/>
                    <a:pt x="5889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2" y="1"/>
                    <a:pt x="5907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3"/>
            <p:cNvSpPr/>
            <p:nvPr/>
          </p:nvSpPr>
          <p:spPr>
            <a:xfrm>
              <a:off x="4426525" y="968875"/>
              <a:ext cx="162825" cy="139175"/>
            </a:xfrm>
            <a:custGeom>
              <a:avLst/>
              <a:gdLst/>
              <a:ahLst/>
              <a:cxnLst/>
              <a:rect l="l" t="t" r="r" b="b"/>
              <a:pathLst>
                <a:path w="6513" h="5567" extrusionOk="0">
                  <a:moveTo>
                    <a:pt x="2809" y="398"/>
                  </a:moveTo>
                  <a:cubicBezTo>
                    <a:pt x="4925" y="398"/>
                    <a:pt x="6024" y="2962"/>
                    <a:pt x="4518" y="4508"/>
                  </a:cubicBezTo>
                  <a:cubicBezTo>
                    <a:pt x="4029" y="4997"/>
                    <a:pt x="3425" y="5215"/>
                    <a:pt x="2831" y="5215"/>
                  </a:cubicBezTo>
                  <a:cubicBezTo>
                    <a:pt x="1596" y="5215"/>
                    <a:pt x="408" y="4269"/>
                    <a:pt x="408" y="2839"/>
                  </a:cubicBezTo>
                  <a:cubicBezTo>
                    <a:pt x="367" y="1456"/>
                    <a:pt x="1466" y="398"/>
                    <a:pt x="2809" y="398"/>
                  </a:cubicBezTo>
                  <a:close/>
                  <a:moveTo>
                    <a:pt x="2819" y="1"/>
                  </a:moveTo>
                  <a:cubicBezTo>
                    <a:pt x="1384" y="1"/>
                    <a:pt x="1" y="1145"/>
                    <a:pt x="1" y="2839"/>
                  </a:cubicBezTo>
                  <a:cubicBezTo>
                    <a:pt x="42" y="4345"/>
                    <a:pt x="1262" y="5566"/>
                    <a:pt x="2809" y="5566"/>
                  </a:cubicBezTo>
                  <a:cubicBezTo>
                    <a:pt x="5291" y="5566"/>
                    <a:pt x="6512" y="2555"/>
                    <a:pt x="4722" y="805"/>
                  </a:cubicBezTo>
                  <a:cubicBezTo>
                    <a:pt x="4166" y="249"/>
                    <a:pt x="3487" y="1"/>
                    <a:pt x="281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3"/>
            <p:cNvSpPr/>
            <p:nvPr/>
          </p:nvSpPr>
          <p:spPr>
            <a:xfrm>
              <a:off x="3698050" y="807125"/>
              <a:ext cx="540275" cy="462675"/>
            </a:xfrm>
            <a:custGeom>
              <a:avLst/>
              <a:gdLst/>
              <a:ahLst/>
              <a:cxnLst/>
              <a:rect l="l" t="t" r="r" b="b"/>
              <a:pathLst>
                <a:path w="21611" h="18507" extrusionOk="0">
                  <a:moveTo>
                    <a:pt x="9239" y="397"/>
                  </a:moveTo>
                  <a:cubicBezTo>
                    <a:pt x="17134" y="397"/>
                    <a:pt x="21123" y="9920"/>
                    <a:pt x="15547" y="15536"/>
                  </a:cubicBezTo>
                  <a:cubicBezTo>
                    <a:pt x="13738" y="17345"/>
                    <a:pt x="11513" y="18156"/>
                    <a:pt x="9331" y="18156"/>
                  </a:cubicBezTo>
                  <a:cubicBezTo>
                    <a:pt x="4790" y="18156"/>
                    <a:pt x="435" y="14643"/>
                    <a:pt x="408" y="9309"/>
                  </a:cubicBezTo>
                  <a:cubicBezTo>
                    <a:pt x="408" y="4385"/>
                    <a:pt x="4355" y="397"/>
                    <a:pt x="9239" y="397"/>
                  </a:cubicBezTo>
                  <a:close/>
                  <a:moveTo>
                    <a:pt x="9324" y="0"/>
                  </a:moveTo>
                  <a:cubicBezTo>
                    <a:pt x="4560" y="0"/>
                    <a:pt x="1" y="3711"/>
                    <a:pt x="1" y="9309"/>
                  </a:cubicBezTo>
                  <a:cubicBezTo>
                    <a:pt x="42" y="14397"/>
                    <a:pt x="4152" y="18507"/>
                    <a:pt x="9239" y="18507"/>
                  </a:cubicBezTo>
                  <a:cubicBezTo>
                    <a:pt x="17501" y="18507"/>
                    <a:pt x="21611" y="8536"/>
                    <a:pt x="15791" y="2716"/>
                  </a:cubicBezTo>
                  <a:cubicBezTo>
                    <a:pt x="13902" y="840"/>
                    <a:pt x="11590" y="0"/>
                    <a:pt x="932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3"/>
            <p:cNvSpPr/>
            <p:nvPr/>
          </p:nvSpPr>
          <p:spPr>
            <a:xfrm>
              <a:off x="3782825" y="891850"/>
              <a:ext cx="342575" cy="293525"/>
            </a:xfrm>
            <a:custGeom>
              <a:avLst/>
              <a:gdLst/>
              <a:ahLst/>
              <a:cxnLst/>
              <a:rect l="l" t="t" r="r" b="b"/>
              <a:pathLst>
                <a:path w="13703" h="11741" extrusionOk="0">
                  <a:moveTo>
                    <a:pt x="5848" y="386"/>
                  </a:moveTo>
                  <a:cubicBezTo>
                    <a:pt x="10732" y="386"/>
                    <a:pt x="13173" y="6287"/>
                    <a:pt x="9755" y="9746"/>
                  </a:cubicBezTo>
                  <a:cubicBezTo>
                    <a:pt x="8633" y="10868"/>
                    <a:pt x="7255" y="11369"/>
                    <a:pt x="5904" y="11369"/>
                  </a:cubicBezTo>
                  <a:cubicBezTo>
                    <a:pt x="3089" y="11369"/>
                    <a:pt x="395" y="9193"/>
                    <a:pt x="395" y="5920"/>
                  </a:cubicBezTo>
                  <a:cubicBezTo>
                    <a:pt x="354" y="2868"/>
                    <a:pt x="2836" y="386"/>
                    <a:pt x="5848" y="386"/>
                  </a:cubicBezTo>
                  <a:close/>
                  <a:moveTo>
                    <a:pt x="5906" y="1"/>
                  </a:moveTo>
                  <a:cubicBezTo>
                    <a:pt x="2889" y="1"/>
                    <a:pt x="1" y="2363"/>
                    <a:pt x="28" y="5920"/>
                  </a:cubicBezTo>
                  <a:cubicBezTo>
                    <a:pt x="28" y="9135"/>
                    <a:pt x="2633" y="11740"/>
                    <a:pt x="5848" y="11740"/>
                  </a:cubicBezTo>
                  <a:cubicBezTo>
                    <a:pt x="11098" y="11740"/>
                    <a:pt x="13703" y="5391"/>
                    <a:pt x="9999" y="1729"/>
                  </a:cubicBezTo>
                  <a:cubicBezTo>
                    <a:pt x="8806" y="535"/>
                    <a:pt x="7341" y="1"/>
                    <a:pt x="5906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3"/>
            <p:cNvSpPr/>
            <p:nvPr/>
          </p:nvSpPr>
          <p:spPr>
            <a:xfrm>
              <a:off x="3859125" y="968875"/>
              <a:ext cx="163525" cy="139175"/>
            </a:xfrm>
            <a:custGeom>
              <a:avLst/>
              <a:gdLst/>
              <a:ahLst/>
              <a:cxnLst/>
              <a:rect l="l" t="t" r="r" b="b"/>
              <a:pathLst>
                <a:path w="6541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46" y="4467"/>
                  </a:cubicBezTo>
                  <a:cubicBezTo>
                    <a:pt x="4051" y="4976"/>
                    <a:pt x="3436" y="5203"/>
                    <a:pt x="2833" y="5203"/>
                  </a:cubicBezTo>
                  <a:cubicBezTo>
                    <a:pt x="1604" y="5203"/>
                    <a:pt x="422" y="4259"/>
                    <a:pt x="395" y="2839"/>
                  </a:cubicBezTo>
                  <a:cubicBezTo>
                    <a:pt x="395" y="1496"/>
                    <a:pt x="1494" y="398"/>
                    <a:pt x="2796" y="398"/>
                  </a:cubicBezTo>
                  <a:close/>
                  <a:moveTo>
                    <a:pt x="2839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69" y="4345"/>
                    <a:pt x="1290" y="5566"/>
                    <a:pt x="2796" y="5566"/>
                  </a:cubicBezTo>
                  <a:cubicBezTo>
                    <a:pt x="5279" y="5566"/>
                    <a:pt x="6540" y="2555"/>
                    <a:pt x="4749" y="805"/>
                  </a:cubicBezTo>
                  <a:cubicBezTo>
                    <a:pt x="4194" y="249"/>
                    <a:pt x="3511" y="1"/>
                    <a:pt x="2839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3"/>
            <p:cNvSpPr/>
            <p:nvPr/>
          </p:nvSpPr>
          <p:spPr>
            <a:xfrm>
              <a:off x="3130675" y="807125"/>
              <a:ext cx="540950" cy="462675"/>
            </a:xfrm>
            <a:custGeom>
              <a:avLst/>
              <a:gdLst/>
              <a:ahLst/>
              <a:cxnLst/>
              <a:rect l="l" t="t" r="r" b="b"/>
              <a:pathLst>
                <a:path w="21638" h="18507" extrusionOk="0">
                  <a:moveTo>
                    <a:pt x="9266" y="397"/>
                  </a:moveTo>
                  <a:cubicBezTo>
                    <a:pt x="17161" y="397"/>
                    <a:pt x="21109" y="9920"/>
                    <a:pt x="15533" y="15536"/>
                  </a:cubicBezTo>
                  <a:cubicBezTo>
                    <a:pt x="13729" y="17340"/>
                    <a:pt x="11511" y="18147"/>
                    <a:pt x="9335" y="18147"/>
                  </a:cubicBezTo>
                  <a:cubicBezTo>
                    <a:pt x="4787" y="18147"/>
                    <a:pt x="421" y="14622"/>
                    <a:pt x="394" y="9309"/>
                  </a:cubicBezTo>
                  <a:cubicBezTo>
                    <a:pt x="394" y="4385"/>
                    <a:pt x="4382" y="397"/>
                    <a:pt x="9266" y="397"/>
                  </a:cubicBezTo>
                  <a:close/>
                  <a:moveTo>
                    <a:pt x="9342" y="0"/>
                  </a:moveTo>
                  <a:cubicBezTo>
                    <a:pt x="4569" y="0"/>
                    <a:pt x="0" y="3711"/>
                    <a:pt x="28" y="9309"/>
                  </a:cubicBezTo>
                  <a:cubicBezTo>
                    <a:pt x="68" y="14397"/>
                    <a:pt x="4179" y="18507"/>
                    <a:pt x="9266" y="18507"/>
                  </a:cubicBezTo>
                  <a:cubicBezTo>
                    <a:pt x="17527" y="18507"/>
                    <a:pt x="21638" y="8536"/>
                    <a:pt x="15818" y="2716"/>
                  </a:cubicBezTo>
                  <a:cubicBezTo>
                    <a:pt x="13929" y="840"/>
                    <a:pt x="11612" y="0"/>
                    <a:pt x="934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3"/>
            <p:cNvSpPr/>
            <p:nvPr/>
          </p:nvSpPr>
          <p:spPr>
            <a:xfrm>
              <a:off x="3215800" y="891850"/>
              <a:ext cx="342900" cy="293525"/>
            </a:xfrm>
            <a:custGeom>
              <a:avLst/>
              <a:gdLst/>
              <a:ahLst/>
              <a:cxnLst/>
              <a:rect l="l" t="t" r="r" b="b"/>
              <a:pathLst>
                <a:path w="13716" h="11741" extrusionOk="0">
                  <a:moveTo>
                    <a:pt x="5861" y="386"/>
                  </a:moveTo>
                  <a:cubicBezTo>
                    <a:pt x="10745" y="386"/>
                    <a:pt x="13186" y="6287"/>
                    <a:pt x="9727" y="9746"/>
                  </a:cubicBezTo>
                  <a:cubicBezTo>
                    <a:pt x="8605" y="10868"/>
                    <a:pt x="7231" y="11369"/>
                    <a:pt x="5885" y="11369"/>
                  </a:cubicBezTo>
                  <a:cubicBezTo>
                    <a:pt x="3079" y="11369"/>
                    <a:pt x="394" y="9193"/>
                    <a:pt x="367" y="5920"/>
                  </a:cubicBezTo>
                  <a:cubicBezTo>
                    <a:pt x="367" y="2868"/>
                    <a:pt x="2809" y="386"/>
                    <a:pt x="5861" y="386"/>
                  </a:cubicBezTo>
                  <a:close/>
                  <a:moveTo>
                    <a:pt x="5918" y="1"/>
                  </a:moveTo>
                  <a:cubicBezTo>
                    <a:pt x="2898" y="1"/>
                    <a:pt x="1" y="2363"/>
                    <a:pt x="1" y="5920"/>
                  </a:cubicBezTo>
                  <a:cubicBezTo>
                    <a:pt x="41" y="9135"/>
                    <a:pt x="2646" y="11740"/>
                    <a:pt x="5861" y="11740"/>
                  </a:cubicBezTo>
                  <a:cubicBezTo>
                    <a:pt x="11111" y="11740"/>
                    <a:pt x="13715" y="5391"/>
                    <a:pt x="10012" y="1729"/>
                  </a:cubicBezTo>
                  <a:cubicBezTo>
                    <a:pt x="8818" y="535"/>
                    <a:pt x="7354" y="1"/>
                    <a:pt x="591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3"/>
            <p:cNvSpPr/>
            <p:nvPr/>
          </p:nvSpPr>
          <p:spPr>
            <a:xfrm>
              <a:off x="3292425" y="968875"/>
              <a:ext cx="162500" cy="139175"/>
            </a:xfrm>
            <a:custGeom>
              <a:avLst/>
              <a:gdLst/>
              <a:ahLst/>
              <a:cxnLst/>
              <a:rect l="l" t="t" r="r" b="b"/>
              <a:pathLst>
                <a:path w="6500" h="5567" extrusionOk="0">
                  <a:moveTo>
                    <a:pt x="2796" y="398"/>
                  </a:moveTo>
                  <a:cubicBezTo>
                    <a:pt x="4953" y="398"/>
                    <a:pt x="6011" y="2962"/>
                    <a:pt x="4505" y="4467"/>
                  </a:cubicBezTo>
                  <a:cubicBezTo>
                    <a:pt x="4010" y="4976"/>
                    <a:pt x="3400" y="5203"/>
                    <a:pt x="2803" y="5203"/>
                  </a:cubicBezTo>
                  <a:cubicBezTo>
                    <a:pt x="1585" y="5203"/>
                    <a:pt x="422" y="4259"/>
                    <a:pt x="395" y="2839"/>
                  </a:cubicBezTo>
                  <a:cubicBezTo>
                    <a:pt x="395" y="1496"/>
                    <a:pt x="1453" y="398"/>
                    <a:pt x="2796" y="398"/>
                  </a:cubicBezTo>
                  <a:close/>
                  <a:moveTo>
                    <a:pt x="2838" y="1"/>
                  </a:moveTo>
                  <a:cubicBezTo>
                    <a:pt x="1394" y="1"/>
                    <a:pt x="1" y="1145"/>
                    <a:pt x="29" y="2839"/>
                  </a:cubicBezTo>
                  <a:cubicBezTo>
                    <a:pt x="29" y="4345"/>
                    <a:pt x="1290" y="5566"/>
                    <a:pt x="2796" y="5566"/>
                  </a:cubicBezTo>
                  <a:cubicBezTo>
                    <a:pt x="5278" y="5566"/>
                    <a:pt x="6499" y="2555"/>
                    <a:pt x="4749" y="805"/>
                  </a:cubicBezTo>
                  <a:cubicBezTo>
                    <a:pt x="4194" y="249"/>
                    <a:pt x="3511" y="1"/>
                    <a:pt x="2838" y="1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3"/>
            <p:cNvSpPr/>
            <p:nvPr/>
          </p:nvSpPr>
          <p:spPr>
            <a:xfrm>
              <a:off x="2992975" y="753950"/>
              <a:ext cx="1881250" cy="570150"/>
            </a:xfrm>
            <a:custGeom>
              <a:avLst/>
              <a:gdLst/>
              <a:ahLst/>
              <a:cxnLst/>
              <a:rect l="l" t="t" r="r" b="b"/>
              <a:pathLst>
                <a:path w="75250" h="22806" extrusionOk="0">
                  <a:moveTo>
                    <a:pt x="14706" y="333"/>
                  </a:moveTo>
                  <a:cubicBezTo>
                    <a:pt x="20385" y="333"/>
                    <a:pt x="25830" y="4764"/>
                    <a:pt x="25803" y="11436"/>
                  </a:cubicBezTo>
                  <a:cubicBezTo>
                    <a:pt x="25803" y="17500"/>
                    <a:pt x="20838" y="22425"/>
                    <a:pt x="14774" y="22425"/>
                  </a:cubicBezTo>
                  <a:cubicBezTo>
                    <a:pt x="4925" y="22425"/>
                    <a:pt x="1" y="10541"/>
                    <a:pt x="7001" y="3582"/>
                  </a:cubicBezTo>
                  <a:cubicBezTo>
                    <a:pt x="9245" y="1337"/>
                    <a:pt x="12002" y="333"/>
                    <a:pt x="14706" y="333"/>
                  </a:cubicBezTo>
                  <a:close/>
                  <a:moveTo>
                    <a:pt x="37374" y="333"/>
                  </a:moveTo>
                  <a:cubicBezTo>
                    <a:pt x="43053" y="333"/>
                    <a:pt x="48498" y="4764"/>
                    <a:pt x="48471" y="11436"/>
                  </a:cubicBezTo>
                  <a:cubicBezTo>
                    <a:pt x="48471" y="17500"/>
                    <a:pt x="43547" y="22425"/>
                    <a:pt x="37442" y="22425"/>
                  </a:cubicBezTo>
                  <a:cubicBezTo>
                    <a:pt x="27634" y="22425"/>
                    <a:pt x="22710" y="10541"/>
                    <a:pt x="29669" y="3582"/>
                  </a:cubicBezTo>
                  <a:cubicBezTo>
                    <a:pt x="31913" y="1337"/>
                    <a:pt x="34670" y="333"/>
                    <a:pt x="37374" y="333"/>
                  </a:cubicBezTo>
                  <a:close/>
                  <a:moveTo>
                    <a:pt x="60043" y="333"/>
                  </a:moveTo>
                  <a:cubicBezTo>
                    <a:pt x="65725" y="333"/>
                    <a:pt x="71180" y="4764"/>
                    <a:pt x="71180" y="11436"/>
                  </a:cubicBezTo>
                  <a:cubicBezTo>
                    <a:pt x="71139" y="17500"/>
                    <a:pt x="66215" y="22384"/>
                    <a:pt x="60151" y="22425"/>
                  </a:cubicBezTo>
                  <a:cubicBezTo>
                    <a:pt x="50302" y="22425"/>
                    <a:pt x="45378" y="10541"/>
                    <a:pt x="52337" y="3582"/>
                  </a:cubicBezTo>
                  <a:cubicBezTo>
                    <a:pt x="54582" y="1337"/>
                    <a:pt x="57338" y="333"/>
                    <a:pt x="60043" y="333"/>
                  </a:cubicBezTo>
                  <a:close/>
                  <a:moveTo>
                    <a:pt x="14815" y="0"/>
                  </a:moveTo>
                  <a:cubicBezTo>
                    <a:pt x="8954" y="0"/>
                    <a:pt x="4071" y="4355"/>
                    <a:pt x="3460" y="10175"/>
                  </a:cubicBezTo>
                  <a:lnTo>
                    <a:pt x="3460" y="12576"/>
                  </a:lnTo>
                  <a:cubicBezTo>
                    <a:pt x="4071" y="18355"/>
                    <a:pt x="8954" y="22750"/>
                    <a:pt x="14815" y="22750"/>
                  </a:cubicBezTo>
                  <a:cubicBezTo>
                    <a:pt x="20634" y="22750"/>
                    <a:pt x="25518" y="18355"/>
                    <a:pt x="26128" y="12576"/>
                  </a:cubicBezTo>
                  <a:cubicBezTo>
                    <a:pt x="26779" y="18355"/>
                    <a:pt x="31663" y="22750"/>
                    <a:pt x="37483" y="22750"/>
                  </a:cubicBezTo>
                  <a:cubicBezTo>
                    <a:pt x="43302" y="22750"/>
                    <a:pt x="48186" y="18355"/>
                    <a:pt x="48796" y="12576"/>
                  </a:cubicBezTo>
                  <a:cubicBezTo>
                    <a:pt x="49479" y="18901"/>
                    <a:pt x="54782" y="22806"/>
                    <a:pt x="60230" y="22806"/>
                  </a:cubicBezTo>
                  <a:cubicBezTo>
                    <a:pt x="63230" y="22806"/>
                    <a:pt x="66275" y="21622"/>
                    <a:pt x="68616" y="19006"/>
                  </a:cubicBezTo>
                  <a:cubicBezTo>
                    <a:pt x="75249" y="11681"/>
                    <a:pt x="70040" y="0"/>
                    <a:pt x="60151" y="0"/>
                  </a:cubicBezTo>
                  <a:cubicBezTo>
                    <a:pt x="54331" y="0"/>
                    <a:pt x="49448" y="4355"/>
                    <a:pt x="48796" y="10175"/>
                  </a:cubicBezTo>
                  <a:cubicBezTo>
                    <a:pt x="48186" y="4355"/>
                    <a:pt x="43302" y="0"/>
                    <a:pt x="37483" y="0"/>
                  </a:cubicBezTo>
                  <a:cubicBezTo>
                    <a:pt x="31663" y="0"/>
                    <a:pt x="26779" y="4355"/>
                    <a:pt x="26128" y="10175"/>
                  </a:cubicBezTo>
                  <a:cubicBezTo>
                    <a:pt x="25518" y="4355"/>
                    <a:pt x="20634" y="0"/>
                    <a:pt x="14815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3"/>
            <p:cNvSpPr/>
            <p:nvPr/>
          </p:nvSpPr>
          <p:spPr>
            <a:xfrm>
              <a:off x="4548625" y="292025"/>
              <a:ext cx="540275" cy="461950"/>
            </a:xfrm>
            <a:custGeom>
              <a:avLst/>
              <a:gdLst/>
              <a:ahLst/>
              <a:cxnLst/>
              <a:rect l="l" t="t" r="r" b="b"/>
              <a:pathLst>
                <a:path w="21611" h="18478" extrusionOk="0">
                  <a:moveTo>
                    <a:pt x="9239" y="367"/>
                  </a:moveTo>
                  <a:cubicBezTo>
                    <a:pt x="17134" y="367"/>
                    <a:pt x="21122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407" y="4356"/>
                    <a:pt x="4355" y="408"/>
                    <a:pt x="9239" y="408"/>
                  </a:cubicBezTo>
                  <a:lnTo>
                    <a:pt x="9239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2" y="18477"/>
                    <a:pt x="9239" y="18477"/>
                  </a:cubicBezTo>
                  <a:cubicBezTo>
                    <a:pt x="17459" y="18477"/>
                    <a:pt x="21610" y="8547"/>
                    <a:pt x="15791" y="2728"/>
                  </a:cubicBezTo>
                  <a:cubicBezTo>
                    <a:pt x="13907" y="844"/>
                    <a:pt x="11588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3"/>
            <p:cNvSpPr/>
            <p:nvPr/>
          </p:nvSpPr>
          <p:spPr>
            <a:xfrm>
              <a:off x="4633075" y="376450"/>
              <a:ext cx="342900" cy="293075"/>
            </a:xfrm>
            <a:custGeom>
              <a:avLst/>
              <a:gdLst/>
              <a:ahLst/>
              <a:cxnLst/>
              <a:rect l="l" t="t" r="r" b="b"/>
              <a:pathLst>
                <a:path w="13716" h="11723" extrusionOk="0">
                  <a:moveTo>
                    <a:pt x="5861" y="409"/>
                  </a:moveTo>
                  <a:cubicBezTo>
                    <a:pt x="10744" y="409"/>
                    <a:pt x="13186" y="6310"/>
                    <a:pt x="9768" y="9769"/>
                  </a:cubicBezTo>
                  <a:cubicBezTo>
                    <a:pt x="8654" y="10870"/>
                    <a:pt x="7288" y="11363"/>
                    <a:pt x="5946" y="11363"/>
                  </a:cubicBezTo>
                  <a:cubicBezTo>
                    <a:pt x="3121" y="11363"/>
                    <a:pt x="407" y="9174"/>
                    <a:pt x="407" y="5862"/>
                  </a:cubicBezTo>
                  <a:cubicBezTo>
                    <a:pt x="407" y="2851"/>
                    <a:pt x="2849" y="409"/>
                    <a:pt x="5861" y="409"/>
                  </a:cubicBezTo>
                  <a:close/>
                  <a:moveTo>
                    <a:pt x="5913" y="0"/>
                  </a:moveTo>
                  <a:cubicBezTo>
                    <a:pt x="2895" y="0"/>
                    <a:pt x="0" y="2334"/>
                    <a:pt x="0" y="5862"/>
                  </a:cubicBezTo>
                  <a:cubicBezTo>
                    <a:pt x="0" y="9118"/>
                    <a:pt x="2646" y="11723"/>
                    <a:pt x="5861" y="11723"/>
                  </a:cubicBezTo>
                  <a:cubicBezTo>
                    <a:pt x="11111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3"/>
            <p:cNvSpPr/>
            <p:nvPr/>
          </p:nvSpPr>
          <p:spPr>
            <a:xfrm>
              <a:off x="4710400" y="453575"/>
              <a:ext cx="162800" cy="139650"/>
            </a:xfrm>
            <a:custGeom>
              <a:avLst/>
              <a:gdLst/>
              <a:ahLst/>
              <a:cxnLst/>
              <a:rect l="l" t="t" r="r" b="b"/>
              <a:pathLst>
                <a:path w="6512" h="5586" extrusionOk="0">
                  <a:moveTo>
                    <a:pt x="2768" y="376"/>
                  </a:moveTo>
                  <a:cubicBezTo>
                    <a:pt x="4925" y="376"/>
                    <a:pt x="5983" y="2981"/>
                    <a:pt x="4477" y="4487"/>
                  </a:cubicBezTo>
                  <a:cubicBezTo>
                    <a:pt x="3990" y="4974"/>
                    <a:pt x="3387" y="5193"/>
                    <a:pt x="2796" y="5193"/>
                  </a:cubicBezTo>
                  <a:cubicBezTo>
                    <a:pt x="1558" y="5193"/>
                    <a:pt x="367" y="4236"/>
                    <a:pt x="367" y="2777"/>
                  </a:cubicBezTo>
                  <a:cubicBezTo>
                    <a:pt x="367" y="1475"/>
                    <a:pt x="1465" y="376"/>
                    <a:pt x="2768" y="376"/>
                  </a:cubicBezTo>
                  <a:close/>
                  <a:moveTo>
                    <a:pt x="2803" y="0"/>
                  </a:moveTo>
                  <a:cubicBezTo>
                    <a:pt x="1373" y="0"/>
                    <a:pt x="0" y="1101"/>
                    <a:pt x="0" y="2777"/>
                  </a:cubicBezTo>
                  <a:cubicBezTo>
                    <a:pt x="0" y="4324"/>
                    <a:pt x="1262" y="5545"/>
                    <a:pt x="2768" y="5585"/>
                  </a:cubicBezTo>
                  <a:cubicBezTo>
                    <a:pt x="5250" y="5585"/>
                    <a:pt x="6512" y="2574"/>
                    <a:pt x="4762" y="824"/>
                  </a:cubicBezTo>
                  <a:cubicBezTo>
                    <a:pt x="4193" y="255"/>
                    <a:pt x="3492" y="0"/>
                    <a:pt x="280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3"/>
            <p:cNvSpPr/>
            <p:nvPr/>
          </p:nvSpPr>
          <p:spPr>
            <a:xfrm>
              <a:off x="39819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367"/>
                  </a:moveTo>
                  <a:cubicBezTo>
                    <a:pt x="17134" y="367"/>
                    <a:pt x="21081" y="9931"/>
                    <a:pt x="15506" y="15507"/>
                  </a:cubicBezTo>
                  <a:cubicBezTo>
                    <a:pt x="13703" y="17323"/>
                    <a:pt x="11483" y="18135"/>
                    <a:pt x="9304" y="18135"/>
                  </a:cubicBezTo>
                  <a:cubicBezTo>
                    <a:pt x="4745" y="18135"/>
                    <a:pt x="367" y="14581"/>
                    <a:pt x="367" y="9239"/>
                  </a:cubicBezTo>
                  <a:cubicBezTo>
                    <a:pt x="367" y="4356"/>
                    <a:pt x="4355" y="408"/>
                    <a:pt x="9238" y="408"/>
                  </a:cubicBezTo>
                  <a:lnTo>
                    <a:pt x="9238" y="367"/>
                  </a:lnTo>
                  <a:close/>
                  <a:moveTo>
                    <a:pt x="9312" y="0"/>
                  </a:moveTo>
                  <a:cubicBezTo>
                    <a:pt x="4560" y="0"/>
                    <a:pt x="0" y="3680"/>
                    <a:pt x="0" y="9239"/>
                  </a:cubicBezTo>
                  <a:cubicBezTo>
                    <a:pt x="0" y="14367"/>
                    <a:pt x="4151" y="18477"/>
                    <a:pt x="9238" y="18477"/>
                  </a:cubicBezTo>
                  <a:cubicBezTo>
                    <a:pt x="17459" y="18477"/>
                    <a:pt x="21570" y="8547"/>
                    <a:pt x="15791" y="2728"/>
                  </a:cubicBezTo>
                  <a:cubicBezTo>
                    <a:pt x="13907" y="844"/>
                    <a:pt x="11587" y="0"/>
                    <a:pt x="931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3"/>
            <p:cNvSpPr/>
            <p:nvPr/>
          </p:nvSpPr>
          <p:spPr>
            <a:xfrm>
              <a:off x="4066375" y="376450"/>
              <a:ext cx="342875" cy="293075"/>
            </a:xfrm>
            <a:custGeom>
              <a:avLst/>
              <a:gdLst/>
              <a:ahLst/>
              <a:cxnLst/>
              <a:rect l="l" t="t" r="r" b="b"/>
              <a:pathLst>
                <a:path w="13715" h="11723" extrusionOk="0">
                  <a:moveTo>
                    <a:pt x="5910" y="409"/>
                  </a:moveTo>
                  <a:cubicBezTo>
                    <a:pt x="10761" y="409"/>
                    <a:pt x="13174" y="6322"/>
                    <a:pt x="9727" y="9769"/>
                  </a:cubicBezTo>
                  <a:cubicBezTo>
                    <a:pt x="8613" y="10870"/>
                    <a:pt x="7247" y="11363"/>
                    <a:pt x="5905" y="11363"/>
                  </a:cubicBezTo>
                  <a:cubicBezTo>
                    <a:pt x="3080" y="11363"/>
                    <a:pt x="366" y="9174"/>
                    <a:pt x="366" y="5862"/>
                  </a:cubicBezTo>
                  <a:cubicBezTo>
                    <a:pt x="366" y="2851"/>
                    <a:pt x="2849" y="409"/>
                    <a:pt x="5860" y="409"/>
                  </a:cubicBezTo>
                  <a:cubicBezTo>
                    <a:pt x="5877" y="409"/>
                    <a:pt x="5894" y="409"/>
                    <a:pt x="5910" y="409"/>
                  </a:cubicBezTo>
                  <a:close/>
                  <a:moveTo>
                    <a:pt x="5913" y="0"/>
                  </a:moveTo>
                  <a:cubicBezTo>
                    <a:pt x="2894" y="0"/>
                    <a:pt x="0" y="2334"/>
                    <a:pt x="0" y="5862"/>
                  </a:cubicBezTo>
                  <a:cubicBezTo>
                    <a:pt x="0" y="9118"/>
                    <a:pt x="2645" y="11723"/>
                    <a:pt x="5860" y="11723"/>
                  </a:cubicBezTo>
                  <a:cubicBezTo>
                    <a:pt x="11070" y="11723"/>
                    <a:pt x="13715" y="5415"/>
                    <a:pt x="10012" y="1711"/>
                  </a:cubicBezTo>
                  <a:cubicBezTo>
                    <a:pt x="8817" y="529"/>
                    <a:pt x="7351" y="0"/>
                    <a:pt x="591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3"/>
            <p:cNvSpPr/>
            <p:nvPr/>
          </p:nvSpPr>
          <p:spPr>
            <a:xfrm>
              <a:off x="4143700" y="453575"/>
              <a:ext cx="161775" cy="139650"/>
            </a:xfrm>
            <a:custGeom>
              <a:avLst/>
              <a:gdLst/>
              <a:ahLst/>
              <a:cxnLst/>
              <a:rect l="l" t="t" r="r" b="b"/>
              <a:pathLst>
                <a:path w="6471" h="5586" extrusionOk="0">
                  <a:moveTo>
                    <a:pt x="2767" y="376"/>
                  </a:moveTo>
                  <a:cubicBezTo>
                    <a:pt x="4924" y="376"/>
                    <a:pt x="6023" y="2940"/>
                    <a:pt x="4517" y="4487"/>
                  </a:cubicBezTo>
                  <a:cubicBezTo>
                    <a:pt x="4030" y="4974"/>
                    <a:pt x="3428" y="5193"/>
                    <a:pt x="2836" y="5193"/>
                  </a:cubicBezTo>
                  <a:cubicBezTo>
                    <a:pt x="1599" y="5193"/>
                    <a:pt x="407" y="4236"/>
                    <a:pt x="407" y="2777"/>
                  </a:cubicBezTo>
                  <a:cubicBezTo>
                    <a:pt x="366" y="1475"/>
                    <a:pt x="1465" y="376"/>
                    <a:pt x="2767" y="376"/>
                  </a:cubicBezTo>
                  <a:close/>
                  <a:moveTo>
                    <a:pt x="2772" y="0"/>
                  </a:moveTo>
                  <a:cubicBezTo>
                    <a:pt x="1354" y="0"/>
                    <a:pt x="0" y="1101"/>
                    <a:pt x="0" y="2777"/>
                  </a:cubicBezTo>
                  <a:cubicBezTo>
                    <a:pt x="0" y="4324"/>
                    <a:pt x="1221" y="5545"/>
                    <a:pt x="2767" y="5585"/>
                  </a:cubicBezTo>
                  <a:cubicBezTo>
                    <a:pt x="5250" y="5545"/>
                    <a:pt x="6471" y="2574"/>
                    <a:pt x="4721" y="824"/>
                  </a:cubicBezTo>
                  <a:cubicBezTo>
                    <a:pt x="4152" y="255"/>
                    <a:pt x="3455" y="0"/>
                    <a:pt x="277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3"/>
            <p:cNvSpPr/>
            <p:nvPr/>
          </p:nvSpPr>
          <p:spPr>
            <a:xfrm>
              <a:off x="3415225" y="292025"/>
              <a:ext cx="539250" cy="461950"/>
            </a:xfrm>
            <a:custGeom>
              <a:avLst/>
              <a:gdLst/>
              <a:ahLst/>
              <a:cxnLst/>
              <a:rect l="l" t="t" r="r" b="b"/>
              <a:pathLst>
                <a:path w="21570" h="18478" extrusionOk="0">
                  <a:moveTo>
                    <a:pt x="9238" y="408"/>
                  </a:moveTo>
                  <a:cubicBezTo>
                    <a:pt x="17134" y="408"/>
                    <a:pt x="21081" y="9931"/>
                    <a:pt x="15506" y="15507"/>
                  </a:cubicBezTo>
                  <a:cubicBezTo>
                    <a:pt x="13689" y="17323"/>
                    <a:pt x="11465" y="18135"/>
                    <a:pt x="9285" y="18135"/>
                  </a:cubicBezTo>
                  <a:cubicBezTo>
                    <a:pt x="4726" y="18135"/>
                    <a:pt x="366" y="14581"/>
                    <a:pt x="366" y="9239"/>
                  </a:cubicBezTo>
                  <a:cubicBezTo>
                    <a:pt x="366" y="4356"/>
                    <a:pt x="4355" y="408"/>
                    <a:pt x="9238" y="408"/>
                  </a:cubicBezTo>
                  <a:close/>
                  <a:moveTo>
                    <a:pt x="9282" y="0"/>
                  </a:moveTo>
                  <a:cubicBezTo>
                    <a:pt x="4541" y="0"/>
                    <a:pt x="0" y="3680"/>
                    <a:pt x="0" y="9239"/>
                  </a:cubicBezTo>
                  <a:cubicBezTo>
                    <a:pt x="0" y="14367"/>
                    <a:pt x="4111" y="18477"/>
                    <a:pt x="9238" y="18477"/>
                  </a:cubicBezTo>
                  <a:cubicBezTo>
                    <a:pt x="17459" y="18477"/>
                    <a:pt x="21569" y="8547"/>
                    <a:pt x="15750" y="2728"/>
                  </a:cubicBezTo>
                  <a:cubicBezTo>
                    <a:pt x="13866" y="844"/>
                    <a:pt x="11551" y="0"/>
                    <a:pt x="9282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3"/>
            <p:cNvSpPr/>
            <p:nvPr/>
          </p:nvSpPr>
          <p:spPr>
            <a:xfrm>
              <a:off x="3499650" y="376450"/>
              <a:ext cx="341900" cy="293075"/>
            </a:xfrm>
            <a:custGeom>
              <a:avLst/>
              <a:gdLst/>
              <a:ahLst/>
              <a:cxnLst/>
              <a:rect l="l" t="t" r="r" b="b"/>
              <a:pathLst>
                <a:path w="13676" h="11723" extrusionOk="0">
                  <a:moveTo>
                    <a:pt x="5861" y="409"/>
                  </a:moveTo>
                  <a:cubicBezTo>
                    <a:pt x="10745" y="409"/>
                    <a:pt x="13187" y="6310"/>
                    <a:pt x="9728" y="9769"/>
                  </a:cubicBezTo>
                  <a:cubicBezTo>
                    <a:pt x="8614" y="10870"/>
                    <a:pt x="7248" y="11363"/>
                    <a:pt x="5906" y="11363"/>
                  </a:cubicBezTo>
                  <a:cubicBezTo>
                    <a:pt x="3081" y="11363"/>
                    <a:pt x="367" y="9174"/>
                    <a:pt x="367" y="5862"/>
                  </a:cubicBezTo>
                  <a:cubicBezTo>
                    <a:pt x="367" y="2851"/>
                    <a:pt x="2809" y="409"/>
                    <a:pt x="5861" y="409"/>
                  </a:cubicBezTo>
                  <a:close/>
                  <a:moveTo>
                    <a:pt x="5914" y="0"/>
                  </a:moveTo>
                  <a:cubicBezTo>
                    <a:pt x="2895" y="0"/>
                    <a:pt x="1" y="2334"/>
                    <a:pt x="1" y="5862"/>
                  </a:cubicBezTo>
                  <a:cubicBezTo>
                    <a:pt x="1" y="9118"/>
                    <a:pt x="2606" y="11723"/>
                    <a:pt x="5861" y="11723"/>
                  </a:cubicBezTo>
                  <a:cubicBezTo>
                    <a:pt x="11071" y="11723"/>
                    <a:pt x="13675" y="5415"/>
                    <a:pt x="10012" y="1711"/>
                  </a:cubicBezTo>
                  <a:cubicBezTo>
                    <a:pt x="8818" y="529"/>
                    <a:pt x="7352" y="0"/>
                    <a:pt x="5914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3"/>
            <p:cNvSpPr/>
            <p:nvPr/>
          </p:nvSpPr>
          <p:spPr>
            <a:xfrm>
              <a:off x="3576975" y="453575"/>
              <a:ext cx="161800" cy="139650"/>
            </a:xfrm>
            <a:custGeom>
              <a:avLst/>
              <a:gdLst/>
              <a:ahLst/>
              <a:cxnLst/>
              <a:rect l="l" t="t" r="r" b="b"/>
              <a:pathLst>
                <a:path w="6472" h="5586" extrusionOk="0">
                  <a:moveTo>
                    <a:pt x="2768" y="376"/>
                  </a:moveTo>
                  <a:cubicBezTo>
                    <a:pt x="4885" y="376"/>
                    <a:pt x="5983" y="2981"/>
                    <a:pt x="4478" y="4487"/>
                  </a:cubicBezTo>
                  <a:cubicBezTo>
                    <a:pt x="3977" y="4974"/>
                    <a:pt x="3370" y="5193"/>
                    <a:pt x="2778" y="5193"/>
                  </a:cubicBezTo>
                  <a:cubicBezTo>
                    <a:pt x="1540" y="5193"/>
                    <a:pt x="367" y="4236"/>
                    <a:pt x="367" y="2777"/>
                  </a:cubicBezTo>
                  <a:cubicBezTo>
                    <a:pt x="367" y="1475"/>
                    <a:pt x="1425" y="376"/>
                    <a:pt x="2768" y="376"/>
                  </a:cubicBezTo>
                  <a:close/>
                  <a:moveTo>
                    <a:pt x="2773" y="0"/>
                  </a:moveTo>
                  <a:cubicBezTo>
                    <a:pt x="1355" y="0"/>
                    <a:pt x="1" y="1101"/>
                    <a:pt x="1" y="2777"/>
                  </a:cubicBezTo>
                  <a:cubicBezTo>
                    <a:pt x="1" y="4324"/>
                    <a:pt x="1222" y="5545"/>
                    <a:pt x="2768" y="5585"/>
                  </a:cubicBezTo>
                  <a:cubicBezTo>
                    <a:pt x="5251" y="5585"/>
                    <a:pt x="6472" y="2574"/>
                    <a:pt x="4722" y="824"/>
                  </a:cubicBezTo>
                  <a:cubicBezTo>
                    <a:pt x="4153" y="255"/>
                    <a:pt x="3456" y="0"/>
                    <a:pt x="2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3"/>
            <p:cNvSpPr/>
            <p:nvPr/>
          </p:nvSpPr>
          <p:spPr>
            <a:xfrm>
              <a:off x="3276850" y="238125"/>
              <a:ext cx="1880225" cy="570675"/>
            </a:xfrm>
            <a:custGeom>
              <a:avLst/>
              <a:gdLst/>
              <a:ahLst/>
              <a:cxnLst/>
              <a:rect l="l" t="t" r="r" b="b"/>
              <a:pathLst>
                <a:path w="75209" h="22827" extrusionOk="0">
                  <a:moveTo>
                    <a:pt x="14694" y="362"/>
                  </a:moveTo>
                  <a:cubicBezTo>
                    <a:pt x="20366" y="362"/>
                    <a:pt x="25802" y="4762"/>
                    <a:pt x="25802" y="11395"/>
                  </a:cubicBezTo>
                  <a:cubicBezTo>
                    <a:pt x="25802" y="17500"/>
                    <a:pt x="20837" y="22424"/>
                    <a:pt x="14773" y="22424"/>
                  </a:cubicBezTo>
                  <a:cubicBezTo>
                    <a:pt x="4925" y="22424"/>
                    <a:pt x="0" y="10541"/>
                    <a:pt x="6960" y="3622"/>
                  </a:cubicBezTo>
                  <a:cubicBezTo>
                    <a:pt x="9212" y="1370"/>
                    <a:pt x="11980" y="362"/>
                    <a:pt x="14694" y="362"/>
                  </a:cubicBezTo>
                  <a:close/>
                  <a:moveTo>
                    <a:pt x="37363" y="362"/>
                  </a:moveTo>
                  <a:cubicBezTo>
                    <a:pt x="43034" y="362"/>
                    <a:pt x="48470" y="4762"/>
                    <a:pt x="48470" y="11395"/>
                  </a:cubicBezTo>
                  <a:cubicBezTo>
                    <a:pt x="48470" y="17500"/>
                    <a:pt x="43546" y="22424"/>
                    <a:pt x="37441" y="22424"/>
                  </a:cubicBezTo>
                  <a:cubicBezTo>
                    <a:pt x="27634" y="22424"/>
                    <a:pt x="22709" y="10541"/>
                    <a:pt x="29628" y="3622"/>
                  </a:cubicBezTo>
                  <a:cubicBezTo>
                    <a:pt x="31880" y="1370"/>
                    <a:pt x="34648" y="362"/>
                    <a:pt x="37363" y="362"/>
                  </a:cubicBezTo>
                  <a:close/>
                  <a:moveTo>
                    <a:pt x="60043" y="362"/>
                  </a:moveTo>
                  <a:cubicBezTo>
                    <a:pt x="65703" y="362"/>
                    <a:pt x="71138" y="4762"/>
                    <a:pt x="71138" y="11395"/>
                  </a:cubicBezTo>
                  <a:cubicBezTo>
                    <a:pt x="71138" y="17500"/>
                    <a:pt x="66214" y="22424"/>
                    <a:pt x="60110" y="22424"/>
                  </a:cubicBezTo>
                  <a:cubicBezTo>
                    <a:pt x="50302" y="22424"/>
                    <a:pt x="45377" y="10541"/>
                    <a:pt x="52337" y="3622"/>
                  </a:cubicBezTo>
                  <a:cubicBezTo>
                    <a:pt x="54576" y="1370"/>
                    <a:pt x="57335" y="362"/>
                    <a:pt x="60043" y="362"/>
                  </a:cubicBezTo>
                  <a:close/>
                  <a:moveTo>
                    <a:pt x="14773" y="0"/>
                  </a:moveTo>
                  <a:cubicBezTo>
                    <a:pt x="8954" y="0"/>
                    <a:pt x="4070" y="4395"/>
                    <a:pt x="3460" y="10174"/>
                  </a:cubicBezTo>
                  <a:lnTo>
                    <a:pt x="3460" y="12575"/>
                  </a:lnTo>
                  <a:cubicBezTo>
                    <a:pt x="4070" y="18395"/>
                    <a:pt x="8954" y="22750"/>
                    <a:pt x="14773" y="22750"/>
                  </a:cubicBezTo>
                  <a:cubicBezTo>
                    <a:pt x="20593" y="22750"/>
                    <a:pt x="25477" y="18395"/>
                    <a:pt x="26128" y="12575"/>
                  </a:cubicBezTo>
                  <a:cubicBezTo>
                    <a:pt x="26738" y="18395"/>
                    <a:pt x="31622" y="22750"/>
                    <a:pt x="37441" y="22750"/>
                  </a:cubicBezTo>
                  <a:cubicBezTo>
                    <a:pt x="43261" y="22750"/>
                    <a:pt x="48185" y="18395"/>
                    <a:pt x="48796" y="12575"/>
                  </a:cubicBezTo>
                  <a:cubicBezTo>
                    <a:pt x="49452" y="18929"/>
                    <a:pt x="54766" y="22826"/>
                    <a:pt x="60224" y="22826"/>
                  </a:cubicBezTo>
                  <a:cubicBezTo>
                    <a:pt x="63228" y="22826"/>
                    <a:pt x="66275" y="21646"/>
                    <a:pt x="68615" y="19046"/>
                  </a:cubicBezTo>
                  <a:cubicBezTo>
                    <a:pt x="75208" y="11680"/>
                    <a:pt x="69999" y="0"/>
                    <a:pt x="60110" y="0"/>
                  </a:cubicBezTo>
                  <a:cubicBezTo>
                    <a:pt x="54290" y="0"/>
                    <a:pt x="49447" y="4395"/>
                    <a:pt x="48796" y="10174"/>
                  </a:cubicBezTo>
                  <a:cubicBezTo>
                    <a:pt x="48185" y="4395"/>
                    <a:pt x="43261" y="0"/>
                    <a:pt x="37441" y="0"/>
                  </a:cubicBezTo>
                  <a:cubicBezTo>
                    <a:pt x="31622" y="0"/>
                    <a:pt x="26738" y="4395"/>
                    <a:pt x="26128" y="10174"/>
                  </a:cubicBezTo>
                  <a:cubicBezTo>
                    <a:pt x="25477" y="4395"/>
                    <a:pt x="20593" y="0"/>
                    <a:pt x="14773" y="0"/>
                  </a:cubicBezTo>
                  <a:close/>
                </a:path>
              </a:pathLst>
            </a:custGeom>
            <a:solidFill>
              <a:srgbClr val="FFD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1" name="Google Shape;4941;p23"/>
          <p:cNvSpPr/>
          <p:nvPr/>
        </p:nvSpPr>
        <p:spPr>
          <a:xfrm rot="-5400000" flipH="1">
            <a:off x="4522000" y="1232700"/>
            <a:ext cx="119100" cy="770250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8567" y="540008"/>
            <a:ext cx="8180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Lora"/>
              <a:buNone/>
              <a:defRPr sz="28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5859" y="1062999"/>
            <a:ext cx="7872600" cy="39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"/>
              <a:buChar char="●"/>
              <a:defRPr sz="12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●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●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7" r:id="rId5"/>
    <p:sldLayoutId id="2147483660" r:id="rId6"/>
    <p:sldLayoutId id="2147483661" r:id="rId7"/>
    <p:sldLayoutId id="2147483662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jdk.java.net/jeps/360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kuleshov7/my-conference-presentations/tree/master/Java14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openjdk.java.net/jeps/8213076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openjdk.java.net/jeps/8213076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rfc8032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hyperlink" Target="https://openjdk.java.net/jeps/339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openjdk.java.net/jeps/375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openjdk.java.net/jeps/384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jdk.java.net/jeps/371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qfn/diKTat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3" name="Google Shape;5843;p31"/>
          <p:cNvSpPr txBox="1">
            <a:spLocks noGrp="1"/>
          </p:cNvSpPr>
          <p:nvPr>
            <p:ph type="ctrTitle"/>
          </p:nvPr>
        </p:nvSpPr>
        <p:spPr>
          <a:xfrm>
            <a:off x="343147" y="1681411"/>
            <a:ext cx="5443500" cy="181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 smtClean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Java </a:t>
            </a:r>
            <a:r>
              <a:rPr lang="en" sz="5000" b="1" dirty="0" smtClean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15:</a:t>
            </a:r>
            <a:r>
              <a:rPr lang="en" sz="5000" b="1" dirty="0" smtClean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/>
            </a:r>
            <a:br>
              <a:rPr lang="en" sz="5000" b="1" dirty="0" smtClean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</a:br>
            <a:r>
              <a:rPr lang="en" sz="5000" b="1" dirty="0" smtClean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what’s new</a:t>
            </a:r>
            <a:endParaRPr sz="5000" b="1" dirty="0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5844" name="Google Shape;5844;p31"/>
          <p:cNvSpPr txBox="1">
            <a:spLocks noGrp="1"/>
          </p:cNvSpPr>
          <p:nvPr>
            <p:ph type="subTitle" idx="1"/>
          </p:nvPr>
        </p:nvSpPr>
        <p:spPr>
          <a:xfrm>
            <a:off x="507365" y="4484446"/>
            <a:ext cx="3973200" cy="56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dirty="0" smtClean="0"/>
              <a:t>*Release was on the </a:t>
            </a:r>
            <a:r>
              <a:rPr lang="en-US" dirty="0" smtClean="0"/>
              <a:t>15</a:t>
            </a:r>
            <a:r>
              <a:rPr lang="en-US" baseline="30000" dirty="0" smtClean="0"/>
              <a:t>th</a:t>
            </a:r>
            <a:r>
              <a:rPr lang="en-US" dirty="0" smtClean="0"/>
              <a:t> of September, </a:t>
            </a:r>
            <a:r>
              <a:rPr lang="en-US" dirty="0"/>
              <a:t>2020</a:t>
            </a:r>
            <a:endParaRPr dirty="0"/>
          </a:p>
        </p:txBody>
      </p:sp>
      <p:pic>
        <p:nvPicPr>
          <p:cNvPr id="1030" name="Picture 6" descr="https://i.imgflip.com/4im7dj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4529" y="415346"/>
            <a:ext cx="4416425" cy="4416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9" name="Google Shape;5899;p37"/>
          <p:cNvSpPr txBox="1">
            <a:spLocks noGrp="1"/>
          </p:cNvSpPr>
          <p:nvPr>
            <p:ph type="title"/>
          </p:nvPr>
        </p:nvSpPr>
        <p:spPr>
          <a:xfrm>
            <a:off x="618125" y="2097841"/>
            <a:ext cx="3425100" cy="11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Language features</a:t>
            </a:r>
            <a:endParaRPr dirty="0"/>
          </a:p>
        </p:txBody>
      </p:sp>
      <p:sp>
        <p:nvSpPr>
          <p:cNvPr id="5900" name="Google Shape;5900;p37"/>
          <p:cNvSpPr txBox="1">
            <a:spLocks noGrp="1"/>
          </p:cNvSpPr>
          <p:nvPr>
            <p:ph type="subTitle" idx="1"/>
          </p:nvPr>
        </p:nvSpPr>
        <p:spPr>
          <a:xfrm>
            <a:off x="719998" y="3349759"/>
            <a:ext cx="3323227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Features that 99% of you can and will use</a:t>
            </a:r>
            <a:endParaRPr dirty="0"/>
          </a:p>
        </p:txBody>
      </p:sp>
      <p:sp>
        <p:nvSpPr>
          <p:cNvPr id="5901" name="Google Shape;5901;p37"/>
          <p:cNvSpPr/>
          <p:nvPr/>
        </p:nvSpPr>
        <p:spPr>
          <a:xfrm>
            <a:off x="719998" y="1239751"/>
            <a:ext cx="351564" cy="69732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 dirty="0">
                <a:ln>
                  <a:noFill/>
                </a:ln>
                <a:solidFill>
                  <a:schemeClr val="accent6"/>
                </a:solidFill>
                <a:latin typeface="Lora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04028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JEP-360</a:t>
            </a:r>
            <a:endParaRPr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Sealed classes!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76803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Sealed classes (</a:t>
            </a:r>
            <a:r>
              <a:rPr lang="en-US" dirty="0" err="1" smtClean="0"/>
              <a:t>Enums</a:t>
            </a:r>
            <a:r>
              <a:rPr lang="en-US" dirty="0" smtClean="0"/>
              <a:t> on steroids)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378567" y="1799344"/>
            <a:ext cx="522771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Preview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feature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(-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enable-preview -release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15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syntax in language that came from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Scala/</a:t>
            </a:r>
            <a:r>
              <a:rPr lang="en-US" sz="1600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Kotlin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Described: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https://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openjdk.java.net/jeps/360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5" name="Picture 2" descr="Scala (язык программирования)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00410">
            <a:off x="5448978" y="3139951"/>
            <a:ext cx="1672285" cy="68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021447">
            <a:off x="6224271" y="3820525"/>
            <a:ext cx="1689648" cy="36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013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Sealed classes (</a:t>
            </a:r>
            <a:r>
              <a:rPr lang="en-US" dirty="0" err="1" smtClean="0"/>
              <a:t>Enums</a:t>
            </a:r>
            <a:r>
              <a:rPr lang="en-US" dirty="0" smtClean="0"/>
              <a:t> on steroids)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366" y="1545771"/>
            <a:ext cx="628729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modifiers for classes and interfaces: “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sealed/non-sealed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keyword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“permits”</a:t>
            </a:r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351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Sealed classes (</a:t>
            </a:r>
            <a:r>
              <a:rPr lang="en-US" dirty="0" err="1" smtClean="0"/>
              <a:t>Enums</a:t>
            </a:r>
            <a:r>
              <a:rPr lang="en-US" dirty="0" smtClean="0"/>
              <a:t> on steroids)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366" y="1545771"/>
            <a:ext cx="628729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modifiers for classes and interfaces: “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sealed/non-sealed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keyword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“permits”</a:t>
            </a:r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Asserts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control over which other types may be its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subclasses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80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Sealed classes (</a:t>
            </a:r>
            <a:r>
              <a:rPr lang="en-US" dirty="0" err="1" smtClean="0"/>
              <a:t>Enums</a:t>
            </a:r>
            <a:r>
              <a:rPr lang="en-US" dirty="0" smtClean="0"/>
              <a:t> on steroids)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366" y="1545771"/>
            <a:ext cx="669446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modifiers for classes and interfaces: “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sealed/non-sealed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keyword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“permits”</a:t>
            </a:r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Asserts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control over which other types may be its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subclasses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 sealed class or interface can be extended or implemented only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by</a:t>
            </a:r>
          </a:p>
          <a:p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 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those classes and interfaces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permitted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to do so.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2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Sealed classes (</a:t>
            </a:r>
            <a:r>
              <a:rPr lang="en-US" dirty="0" err="1" smtClean="0"/>
              <a:t>Enums</a:t>
            </a:r>
            <a:r>
              <a:rPr lang="en-US" dirty="0" smtClean="0"/>
              <a:t> on steroids)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2366" y="1545771"/>
            <a:ext cx="669446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modifiers for classes and interfaces: “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sealed/non-sealed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keyword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“permits”</a:t>
            </a:r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Asserts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control over which other types may be its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subclasses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 sealed class or interface can be extended or implemented only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by</a:t>
            </a:r>
          </a:p>
          <a:p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 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those classes and interfaces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permitted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to do so.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Extremely needed in switch statements and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pattern matching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Works nice with records (data classes)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34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how it works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76641" y="1380375"/>
            <a:ext cx="5793431" cy="10772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sealed interface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permits </a:t>
            </a:r>
            <a:r>
              <a:rPr lang="en-US" altLang="en-US" sz="1600" dirty="0" smtClean="0">
                <a:latin typeface="JetBrains Mono"/>
              </a:rPr>
              <a:t>Rectangle,</a:t>
            </a:r>
            <a:r>
              <a:rPr lang="en-US" altLang="en-US" sz="1600" dirty="0">
                <a:latin typeface="JetBrains Mono"/>
              </a:rPr>
              <a:t> </a:t>
            </a:r>
            <a:r>
              <a:rPr lang="en-US" altLang="en-US" sz="1600" dirty="0" smtClean="0">
                <a:latin typeface="JetBrains Mono"/>
              </a:rPr>
              <a:t>Circle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2858654" y="1281676"/>
            <a:ext cx="2784764" cy="609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3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/>
              <a:t>how it works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76642" y="1298829"/>
            <a:ext cx="5793431" cy="13234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sealed interface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permits </a:t>
            </a:r>
            <a:r>
              <a:rPr lang="en-US" altLang="en-US" sz="1600" dirty="0" smtClean="0">
                <a:latin typeface="JetBrains Mono"/>
              </a:rPr>
              <a:t>Rectangle,</a:t>
            </a:r>
            <a:r>
              <a:rPr lang="en-US" altLang="en-US" sz="1600" dirty="0">
                <a:latin typeface="JetBrains Mono"/>
              </a:rPr>
              <a:t> </a:t>
            </a:r>
            <a:r>
              <a:rPr lang="en-US" altLang="en-US" sz="1600" dirty="0" smtClean="0">
                <a:latin typeface="JetBrains Mono"/>
              </a:rPr>
              <a:t>Circle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rgbClr val="080808"/>
              </a:solidFill>
              <a:effectLst/>
              <a:latin typeface="JetBrains Mono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record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Rectangle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width,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height)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record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Circle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radius)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156363" y="1960548"/>
            <a:ext cx="2087419" cy="48656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972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limitations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0039" y="1498462"/>
            <a:ext cx="64027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 class/interface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should stay in the same file with inheritors</a:t>
            </a:r>
          </a:p>
          <a:p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(if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permits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keyword was not used)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Inherited classes should be only sealed/non-sealed/final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46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552929" y="1257265"/>
            <a:ext cx="621873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My previous talk about Java14 can be found here:</a:t>
            </a:r>
          </a:p>
          <a:p>
            <a:pPr algn="ctr"/>
            <a:endParaRPr lang="en-US" sz="2000" b="1" dirty="0" smtClean="0">
              <a:solidFill>
                <a:schemeClr val="bg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ctr"/>
            <a:r>
              <a:rPr lang="en-US" sz="2000" dirty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https://</a:t>
            </a:r>
            <a:r>
              <a:rPr lang="en-US" sz="2000" dirty="0" smtClean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github.com/akuleshov7/my-conference-presentations/tree/master/Java14</a:t>
            </a:r>
            <a:endParaRPr lang="en-US" sz="2000" dirty="0" smtClean="0">
              <a:solidFill>
                <a:schemeClr val="bg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algn="ctr"/>
            <a:endParaRPr lang="en-US" dirty="0" smtClean="0">
              <a:solidFill>
                <a:schemeClr val="bg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b="1" dirty="0">
              <a:solidFill>
                <a:srgbClr val="FF000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b="1" dirty="0" smtClean="0">
              <a:solidFill>
                <a:srgbClr val="FF0000"/>
              </a:solidFill>
              <a:latin typeface="Lora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b="1" dirty="0">
              <a:solidFill>
                <a:srgbClr val="FF0000"/>
              </a:solidFill>
              <a:latin typeface="Lora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i="1" dirty="0" smtClean="0">
              <a:solidFill>
                <a:srgbClr val="222222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b="1" dirty="0">
              <a:solidFill>
                <a:srgbClr val="FF0000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098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limitations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0039" y="1498462"/>
            <a:ext cx="7135287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 class/interface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should stay in the same file with inheritors</a:t>
            </a:r>
          </a:p>
          <a:p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(if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permits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keyword was not used)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Inherited classes should be only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sealed/non-sealed/final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Inherited classes with permit keyword should stay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the same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Local classes (anonymous classes) cannot be inherited from sealed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674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examples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04402" y="1545771"/>
            <a:ext cx="6793925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sealed interface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permits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Rectangle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b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record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Rectangle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width, </a:t>
            </a:r>
            <a:r>
              <a:rPr kumimoji="0" lang="en-US" altLang="en-US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height) {} // not</a:t>
            </a:r>
            <a:r>
              <a:rPr kumimoji="0" lang="en-US" altLang="en-US" sz="1600" b="0" i="0" u="none" strike="noStrike" cap="none" normalizeH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implemented interface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4402" y="2241952"/>
            <a:ext cx="72141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$ java</a:t>
            </a:r>
            <a:r>
              <a:rPr lang="en-US" dirty="0">
                <a:solidFill>
                  <a:srgbClr val="FF0000"/>
                </a:solidFill>
              </a:rPr>
              <a:t>: invalid permits </a:t>
            </a:r>
            <a:r>
              <a:rPr lang="en-US" dirty="0" smtClean="0">
                <a:solidFill>
                  <a:srgbClr val="FF0000"/>
                </a:solidFill>
              </a:rPr>
              <a:t>clause </a:t>
            </a:r>
            <a:r>
              <a:rPr lang="en-US" dirty="0">
                <a:solidFill>
                  <a:srgbClr val="FF0000"/>
                </a:solidFill>
              </a:rPr>
              <a:t>(subclass Rectangle must extend sealed class)</a:t>
            </a:r>
          </a:p>
        </p:txBody>
      </p:sp>
    </p:spTree>
    <p:extLst>
      <p:ext uri="{BB962C8B-B14F-4D97-AF65-F5344CB8AC3E}">
        <p14:creationId xmlns:p14="http://schemas.microsoft.com/office/powerpoint/2010/main" val="30082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examples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604402" y="1545771"/>
            <a:ext cx="6502980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public sealed interface </a:t>
            </a:r>
            <a:r>
              <a:rPr lang="en-US" altLang="en-US" sz="1600" dirty="0">
                <a:latin typeface="JetBrains Mono"/>
              </a:rPr>
              <a:t>Shape </a:t>
            </a: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permits </a:t>
            </a:r>
            <a:r>
              <a:rPr lang="en-US" altLang="en-US" sz="1600" dirty="0">
                <a:latin typeface="JetBrains Mono"/>
              </a:rPr>
              <a:t>Rectangle </a:t>
            </a:r>
            <a:r>
              <a:rPr lang="en-US" altLang="en-US" sz="1600" dirty="0">
                <a:solidFill>
                  <a:srgbClr val="080808"/>
                </a:solidFill>
                <a:latin typeface="JetBrains Mono"/>
              </a:rPr>
              <a:t>{}</a:t>
            </a:r>
            <a:br>
              <a:rPr lang="en-US" altLang="en-US" sz="1600" dirty="0">
                <a:solidFill>
                  <a:srgbClr val="080808"/>
                </a:solidFill>
                <a:latin typeface="JetBrains Mono"/>
              </a:rPr>
            </a:b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record </a:t>
            </a:r>
            <a:r>
              <a:rPr lang="en-US" altLang="en-US" sz="1600" dirty="0">
                <a:latin typeface="JetBrains Mono"/>
              </a:rPr>
              <a:t>Rectangle</a:t>
            </a:r>
            <a:r>
              <a:rPr lang="en-US" altLang="en-US" sz="1600" dirty="0">
                <a:solidFill>
                  <a:srgbClr val="080808"/>
                </a:solidFill>
                <a:latin typeface="JetBrains Mono"/>
              </a:rPr>
              <a:t>(</a:t>
            </a:r>
            <a:r>
              <a:rPr lang="en-US" altLang="en-US" sz="1600" dirty="0" err="1">
                <a:solidFill>
                  <a:srgbClr val="0033B3"/>
                </a:solidFill>
                <a:latin typeface="JetBrains Mono"/>
              </a:rPr>
              <a:t>int</a:t>
            </a: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US" altLang="en-US" sz="1600" dirty="0">
                <a:solidFill>
                  <a:srgbClr val="080808"/>
                </a:solidFill>
                <a:latin typeface="JetBrains Mono"/>
              </a:rPr>
              <a:t>width, </a:t>
            </a:r>
            <a:r>
              <a:rPr lang="en-US" altLang="en-US" sz="1600" dirty="0" err="1">
                <a:solidFill>
                  <a:srgbClr val="0033B3"/>
                </a:solidFill>
                <a:latin typeface="JetBrains Mono"/>
              </a:rPr>
              <a:t>int</a:t>
            </a:r>
            <a:r>
              <a:rPr lang="en-US" altLang="en-US" sz="1600" dirty="0">
                <a:solidFill>
                  <a:srgbClr val="0033B3"/>
                </a:solidFill>
                <a:latin typeface="JetBrains Mono"/>
              </a:rPr>
              <a:t> </a:t>
            </a:r>
            <a:r>
              <a:rPr lang="en-US" altLang="en-US" sz="1600" dirty="0">
                <a:solidFill>
                  <a:srgbClr val="080808"/>
                </a:solidFill>
                <a:latin typeface="JetBrains Mono"/>
              </a:rPr>
              <a:t>height) {} // not implemented interface</a:t>
            </a: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4402" y="2241952"/>
            <a:ext cx="72141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$ java</a:t>
            </a:r>
            <a:r>
              <a:rPr lang="en-US" dirty="0">
                <a:solidFill>
                  <a:srgbClr val="FF0000"/>
                </a:solidFill>
              </a:rPr>
              <a:t>: invalid permits </a:t>
            </a:r>
            <a:r>
              <a:rPr lang="en-US" dirty="0" smtClean="0">
                <a:solidFill>
                  <a:srgbClr val="FF0000"/>
                </a:solidFill>
              </a:rPr>
              <a:t>clause </a:t>
            </a:r>
            <a:r>
              <a:rPr lang="en-US" dirty="0">
                <a:solidFill>
                  <a:srgbClr val="FF0000"/>
                </a:solidFill>
              </a:rPr>
              <a:t>(subclass Rectangle must extend sealed class)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604402" y="2886694"/>
            <a:ext cx="6687707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public sealed interface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Shape </a:t>
            </a:r>
            <a:r>
              <a:rPr kumimoji="0" lang="en-US" altLang="en-US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 // no inheritors/implementations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04402" y="3267595"/>
            <a:ext cx="3558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$ java</a:t>
            </a:r>
            <a:r>
              <a:rPr lang="en-US" dirty="0">
                <a:solidFill>
                  <a:srgbClr val="FF0000"/>
                </a:solidFill>
              </a:rPr>
              <a:t>: sealed class must have subclasses</a:t>
            </a:r>
          </a:p>
        </p:txBody>
      </p:sp>
    </p:spTree>
    <p:extLst>
      <p:ext uri="{BB962C8B-B14F-4D97-AF65-F5344CB8AC3E}">
        <p14:creationId xmlns:p14="http://schemas.microsoft.com/office/powerpoint/2010/main" val="367850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future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72074" y="1292127"/>
            <a:ext cx="7458943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765" y="3110922"/>
            <a:ext cx="1819275" cy="2514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1691" y="1350843"/>
            <a:ext cx="735970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feature is made to support pattern matching, that is still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not finished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!</a:t>
            </a:r>
            <a:endParaRPr lang="ru-RU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https://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openjdk.java.net/jeps/8213076</a:t>
            </a:r>
            <a:endParaRPr lang="ru-RU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07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</a:t>
            </a:r>
            <a:r>
              <a:rPr lang="ru-RU" dirty="0" smtClean="0"/>
              <a:t>60</a:t>
            </a:r>
            <a:r>
              <a:rPr lang="en" dirty="0" smtClean="0"/>
              <a:t>: </a:t>
            </a:r>
            <a:r>
              <a:rPr lang="en-US" dirty="0" smtClean="0"/>
              <a:t>future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4" y="1545771"/>
            <a:ext cx="473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0039" y="1757082"/>
            <a:ext cx="4732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572074" y="1292127"/>
            <a:ext cx="7458943" cy="3385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8765" y="3110922"/>
            <a:ext cx="1819275" cy="25146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21691" y="1350843"/>
            <a:ext cx="73597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feature is made to support pattern matching, that is still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not finished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!</a:t>
            </a:r>
            <a:endParaRPr lang="ru-RU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https://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openjdk.java.net/jeps/8213076</a:t>
            </a:r>
            <a:endParaRPr lang="ru-RU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It should work in the following way (like in Scala/</a:t>
            </a:r>
            <a:r>
              <a:rPr lang="en-US" sz="1600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Kotlin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):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913245" y="2885593"/>
            <a:ext cx="4364592" cy="212365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sealed interface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Color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permits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TriColor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 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record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r,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g,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b)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Color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record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TriColor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r,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g,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int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b)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Color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{}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lang="en-US" altLang="en-US" sz="1100" dirty="0" smtClean="0">
                <a:solidFill>
                  <a:srgbClr val="080808"/>
                </a:solidFill>
                <a:latin typeface="JetBrains Mono"/>
              </a:rPr>
              <a:t>// …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void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627A"/>
                </a:solidFill>
                <a:effectLst/>
                <a:latin typeface="JetBrains Mono"/>
              </a:rPr>
              <a:t>foo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Color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color) {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switch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(color) {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case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BiColor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i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-&gt;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0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33B3"/>
                </a:solidFill>
                <a:effectLst/>
                <a:latin typeface="JetBrains Mono"/>
              </a:rPr>
              <a:t>case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TriColor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JetBrains Mono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j -&gt;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1750EB"/>
                </a:solidFill>
                <a:effectLst/>
                <a:latin typeface="JetBrains Mono"/>
              </a:rPr>
              <a:t>1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    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  <a:latin typeface="JetBrains Mono"/>
              </a:rPr>
              <a:t>}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6047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JEP-339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Edwards-Curve Digital Signature Algorithm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02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2" y="550416"/>
            <a:ext cx="8077779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JEP-339: </a:t>
            </a:r>
            <a:r>
              <a:rPr lang="en-US" dirty="0"/>
              <a:t>Edwards-Curve Digital </a:t>
            </a:r>
            <a:r>
              <a:rPr lang="en-US" dirty="0" smtClean="0"/>
              <a:t>Signature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16841" y="1349169"/>
            <a:ext cx="751199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Crypto algorithm of digital signature (standard </a:t>
            </a:r>
            <a:r>
              <a:rPr lang="en-US" sz="1600" dirty="0" smtClean="0">
                <a:hlinkClick r:id="rId3"/>
              </a:rPr>
              <a:t>RFC </a:t>
            </a:r>
            <a:r>
              <a:rPr lang="en-US" sz="1600" dirty="0">
                <a:hlinkClick r:id="rId3"/>
              </a:rPr>
              <a:t>8032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Description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https://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openjdk.java.net/jeps/339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Security and crypto developers say it is one of the main features of Java15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sym typeface="Wingdings" panose="05000000000000000000" pitchFamily="2" charset="2"/>
              </a:rPr>
              <a:t>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15362" name="Picture 2" descr="https://encrypted-tbn0.gstatic.com/images?q=tbn%3AANd9GcRUg7waCdD-FLX0DmFcq2RvczCTYQOilaeZHw&amp;usqp=CAU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491" y="3037464"/>
            <a:ext cx="2895600" cy="1581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05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 smtClean="0"/>
              <a:t>JEP-</a:t>
            </a:r>
            <a:r>
              <a:rPr lang="en-US" dirty="0"/>
              <a:t>375</a:t>
            </a:r>
            <a:endParaRPr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Pattern </a:t>
            </a:r>
            <a:r>
              <a:rPr lang="en-US" dirty="0"/>
              <a:t>matching (second preview)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0491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</a:t>
            </a:r>
            <a:r>
              <a:rPr lang="ru-RU" dirty="0" smtClean="0"/>
              <a:t>375</a:t>
            </a:r>
            <a:r>
              <a:rPr lang="en" dirty="0" smtClean="0"/>
              <a:t>: Pattern matching for instanceof 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85931" y="1690914"/>
            <a:ext cx="5408853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Preview feature</a:t>
            </a:r>
            <a:b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(-enable-preview -release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1</a:t>
            </a:r>
            <a:r>
              <a:rPr lang="ru-RU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5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This is just a second preview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still it is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not a NORMAL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pattern matching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Description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http://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openjdk.java.net/jeps/375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syntax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language, but no changes from Java14. 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2462" y="1626259"/>
            <a:ext cx="2850927" cy="235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052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JEP-</a:t>
            </a:r>
            <a:r>
              <a:rPr lang="ru-RU" dirty="0" smtClean="0"/>
              <a:t>375 </a:t>
            </a:r>
            <a:r>
              <a:rPr lang="en" dirty="0" smtClean="0"/>
              <a:t>: </a:t>
            </a:r>
            <a:r>
              <a:rPr lang="en" dirty="0" smtClean="0"/>
              <a:t>Pattern matching for instanceof</a:t>
            </a:r>
            <a:endParaRPr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2459133" y="2272045"/>
            <a:ext cx="3994540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Object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"Ivan loves 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String) {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String s = (String)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System.out.println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s.length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78232" y="1573342"/>
            <a:ext cx="1388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Before Java 14</a:t>
            </a:r>
            <a:endParaRPr lang="en-US" b="1" dirty="0">
              <a:solidFill>
                <a:schemeClr val="bg2"/>
              </a:solidFill>
              <a:latin typeface="Lor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17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34"/>
          <p:cNvSpPr txBox="1">
            <a:spLocks noGrp="1"/>
          </p:cNvSpPr>
          <p:nvPr>
            <p:ph type="title"/>
          </p:nvPr>
        </p:nvSpPr>
        <p:spPr>
          <a:xfrm>
            <a:off x="717750" y="2256509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Let’s refresh</a:t>
            </a:r>
            <a:endParaRPr dirty="0"/>
          </a:p>
        </p:txBody>
      </p:sp>
      <p:grpSp>
        <p:nvGrpSpPr>
          <p:cNvPr id="5877" name="Google Shape;5877;p34"/>
          <p:cNvGrpSpPr/>
          <p:nvPr/>
        </p:nvGrpSpPr>
        <p:grpSpPr>
          <a:xfrm>
            <a:off x="3965114" y="815336"/>
            <a:ext cx="1213773" cy="1167872"/>
            <a:chOff x="985175" y="238325"/>
            <a:chExt cx="5438050" cy="5232400"/>
          </a:xfrm>
        </p:grpSpPr>
        <p:sp>
          <p:nvSpPr>
            <p:cNvPr id="5878" name="Google Shape;5878;p34"/>
            <p:cNvSpPr/>
            <p:nvPr/>
          </p:nvSpPr>
          <p:spPr>
            <a:xfrm>
              <a:off x="1519325" y="734050"/>
              <a:ext cx="4408775" cy="4241550"/>
            </a:xfrm>
            <a:custGeom>
              <a:avLst/>
              <a:gdLst/>
              <a:ahLst/>
              <a:cxnLst/>
              <a:rect l="l" t="t" r="r" b="b"/>
              <a:pathLst>
                <a:path w="176351" h="169662" extrusionOk="0">
                  <a:moveTo>
                    <a:pt x="91545" y="3583"/>
                  </a:moveTo>
                  <a:cubicBezTo>
                    <a:pt x="136413" y="3583"/>
                    <a:pt x="172735" y="39987"/>
                    <a:pt x="172817" y="84856"/>
                  </a:cubicBezTo>
                  <a:cubicBezTo>
                    <a:pt x="172817" y="117726"/>
                    <a:pt x="153013" y="147310"/>
                    <a:pt x="122608" y="159883"/>
                  </a:cubicBezTo>
                  <a:cubicBezTo>
                    <a:pt x="112552" y="164052"/>
                    <a:pt x="101982" y="166080"/>
                    <a:pt x="91496" y="166080"/>
                  </a:cubicBezTo>
                  <a:cubicBezTo>
                    <a:pt x="70360" y="166080"/>
                    <a:pt x="49566" y="157841"/>
                    <a:pt x="34021" y="142297"/>
                  </a:cubicBezTo>
                  <a:cubicBezTo>
                    <a:pt x="10848" y="119041"/>
                    <a:pt x="3863" y="84116"/>
                    <a:pt x="16436" y="53711"/>
                  </a:cubicBezTo>
                  <a:cubicBezTo>
                    <a:pt x="29009" y="23388"/>
                    <a:pt x="58674" y="3583"/>
                    <a:pt x="91545" y="3583"/>
                  </a:cubicBezTo>
                  <a:close/>
                  <a:moveTo>
                    <a:pt x="91584" y="1"/>
                  </a:moveTo>
                  <a:cubicBezTo>
                    <a:pt x="69489" y="1"/>
                    <a:pt x="47780" y="8643"/>
                    <a:pt x="31556" y="24867"/>
                  </a:cubicBezTo>
                  <a:cubicBezTo>
                    <a:pt x="7314" y="49109"/>
                    <a:pt x="0" y="85595"/>
                    <a:pt x="13148" y="117233"/>
                  </a:cubicBezTo>
                  <a:cubicBezTo>
                    <a:pt x="26297" y="148953"/>
                    <a:pt x="57195" y="169580"/>
                    <a:pt x="91545" y="169662"/>
                  </a:cubicBezTo>
                  <a:cubicBezTo>
                    <a:pt x="138303" y="169580"/>
                    <a:pt x="176269" y="131614"/>
                    <a:pt x="176351" y="84856"/>
                  </a:cubicBezTo>
                  <a:cubicBezTo>
                    <a:pt x="176351" y="50506"/>
                    <a:pt x="155642" y="19608"/>
                    <a:pt x="124005" y="6459"/>
                  </a:cubicBezTo>
                  <a:cubicBezTo>
                    <a:pt x="113514" y="2111"/>
                    <a:pt x="102502" y="1"/>
                    <a:pt x="91584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4"/>
            <p:cNvSpPr/>
            <p:nvPr/>
          </p:nvSpPr>
          <p:spPr>
            <a:xfrm>
              <a:off x="985175" y="238325"/>
              <a:ext cx="5438050" cy="5232400"/>
            </a:xfrm>
            <a:custGeom>
              <a:avLst/>
              <a:gdLst/>
              <a:ahLst/>
              <a:cxnLst/>
              <a:rect l="l" t="t" r="r" b="b"/>
              <a:pathLst>
                <a:path w="217522" h="209296" extrusionOk="0">
                  <a:moveTo>
                    <a:pt x="112911" y="3526"/>
                  </a:moveTo>
                  <a:cubicBezTo>
                    <a:pt x="168709" y="3608"/>
                    <a:pt x="213906" y="48805"/>
                    <a:pt x="213988" y="104685"/>
                  </a:cubicBezTo>
                  <a:cubicBezTo>
                    <a:pt x="213988" y="145527"/>
                    <a:pt x="189335" y="182424"/>
                    <a:pt x="151534" y="198037"/>
                  </a:cubicBezTo>
                  <a:cubicBezTo>
                    <a:pt x="139021" y="203244"/>
                    <a:pt x="125866" y="205774"/>
                    <a:pt x="112815" y="205774"/>
                  </a:cubicBezTo>
                  <a:cubicBezTo>
                    <a:pt x="86527" y="205774"/>
                    <a:pt x="60665" y="195508"/>
                    <a:pt x="41335" y="176178"/>
                  </a:cubicBezTo>
                  <a:cubicBezTo>
                    <a:pt x="12409" y="147252"/>
                    <a:pt x="3780" y="103699"/>
                    <a:pt x="19476" y="65980"/>
                  </a:cubicBezTo>
                  <a:cubicBezTo>
                    <a:pt x="35090" y="28179"/>
                    <a:pt x="71987" y="3526"/>
                    <a:pt x="112911" y="3526"/>
                  </a:cubicBezTo>
                  <a:close/>
                  <a:moveTo>
                    <a:pt x="112903" y="1"/>
                  </a:moveTo>
                  <a:cubicBezTo>
                    <a:pt x="85658" y="1"/>
                    <a:pt x="58880" y="10633"/>
                    <a:pt x="38870" y="30644"/>
                  </a:cubicBezTo>
                  <a:cubicBezTo>
                    <a:pt x="8958" y="60556"/>
                    <a:pt x="0" y="105589"/>
                    <a:pt x="16189" y="144705"/>
                  </a:cubicBezTo>
                  <a:cubicBezTo>
                    <a:pt x="32378" y="183821"/>
                    <a:pt x="70508" y="209295"/>
                    <a:pt x="112911" y="209295"/>
                  </a:cubicBezTo>
                  <a:cubicBezTo>
                    <a:pt x="170681" y="209213"/>
                    <a:pt x="217439" y="162455"/>
                    <a:pt x="217521" y="104685"/>
                  </a:cubicBezTo>
                  <a:cubicBezTo>
                    <a:pt x="217521" y="62282"/>
                    <a:pt x="192047" y="24152"/>
                    <a:pt x="152931" y="7963"/>
                  </a:cubicBezTo>
                  <a:cubicBezTo>
                    <a:pt x="139982" y="2604"/>
                    <a:pt x="126386" y="1"/>
                    <a:pt x="112903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4"/>
            <p:cNvSpPr/>
            <p:nvPr/>
          </p:nvSpPr>
          <p:spPr>
            <a:xfrm>
              <a:off x="2357525" y="1510550"/>
              <a:ext cx="2794025" cy="2688500"/>
            </a:xfrm>
            <a:custGeom>
              <a:avLst/>
              <a:gdLst/>
              <a:ahLst/>
              <a:cxnLst/>
              <a:rect l="l" t="t" r="r" b="b"/>
              <a:pathLst>
                <a:path w="111761" h="107540" extrusionOk="0">
                  <a:moveTo>
                    <a:pt x="58017" y="3504"/>
                  </a:moveTo>
                  <a:lnTo>
                    <a:pt x="58017" y="3586"/>
                  </a:lnTo>
                  <a:cubicBezTo>
                    <a:pt x="85710" y="3586"/>
                    <a:pt x="108144" y="26020"/>
                    <a:pt x="108227" y="53796"/>
                  </a:cubicBezTo>
                  <a:cubicBezTo>
                    <a:pt x="108227" y="74093"/>
                    <a:pt x="95982" y="92419"/>
                    <a:pt x="77246" y="100143"/>
                  </a:cubicBezTo>
                  <a:cubicBezTo>
                    <a:pt x="70996" y="102736"/>
                    <a:pt x="64437" y="103997"/>
                    <a:pt x="57938" y="103997"/>
                  </a:cubicBezTo>
                  <a:cubicBezTo>
                    <a:pt x="44869" y="103997"/>
                    <a:pt x="32039" y="98901"/>
                    <a:pt x="22434" y="89296"/>
                  </a:cubicBezTo>
                  <a:cubicBezTo>
                    <a:pt x="8136" y="74915"/>
                    <a:pt x="3780" y="53303"/>
                    <a:pt x="11587" y="34567"/>
                  </a:cubicBezTo>
                  <a:cubicBezTo>
                    <a:pt x="19394" y="15748"/>
                    <a:pt x="37637" y="3504"/>
                    <a:pt x="58017" y="3504"/>
                  </a:cubicBezTo>
                  <a:close/>
                  <a:moveTo>
                    <a:pt x="58002" y="0"/>
                  </a:moveTo>
                  <a:cubicBezTo>
                    <a:pt x="43999" y="0"/>
                    <a:pt x="30254" y="5463"/>
                    <a:pt x="19969" y="15748"/>
                  </a:cubicBezTo>
                  <a:cubicBezTo>
                    <a:pt x="4602" y="31115"/>
                    <a:pt x="0" y="54207"/>
                    <a:pt x="8300" y="74340"/>
                  </a:cubicBezTo>
                  <a:cubicBezTo>
                    <a:pt x="16600" y="94473"/>
                    <a:pt x="36240" y="107539"/>
                    <a:pt x="58017" y="107539"/>
                  </a:cubicBezTo>
                  <a:cubicBezTo>
                    <a:pt x="87683" y="107539"/>
                    <a:pt x="111760" y="83462"/>
                    <a:pt x="111760" y="53796"/>
                  </a:cubicBezTo>
                  <a:cubicBezTo>
                    <a:pt x="111760" y="32019"/>
                    <a:pt x="98694" y="12379"/>
                    <a:pt x="78561" y="4079"/>
                  </a:cubicBezTo>
                  <a:cubicBezTo>
                    <a:pt x="71903" y="1334"/>
                    <a:pt x="64921" y="0"/>
                    <a:pt x="5800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4"/>
            <p:cNvSpPr/>
            <p:nvPr/>
          </p:nvSpPr>
          <p:spPr>
            <a:xfrm>
              <a:off x="2953300" y="2215050"/>
              <a:ext cx="1491525" cy="1277275"/>
            </a:xfrm>
            <a:custGeom>
              <a:avLst/>
              <a:gdLst/>
              <a:ahLst/>
              <a:cxnLst/>
              <a:rect l="l" t="t" r="r" b="b"/>
              <a:pathLst>
                <a:path w="59661" h="51091" extrusionOk="0">
                  <a:moveTo>
                    <a:pt x="34186" y="3593"/>
                  </a:moveTo>
                  <a:cubicBezTo>
                    <a:pt x="46266" y="3593"/>
                    <a:pt x="56127" y="13454"/>
                    <a:pt x="56127" y="25616"/>
                  </a:cubicBezTo>
                  <a:cubicBezTo>
                    <a:pt x="56127" y="38851"/>
                    <a:pt x="45288" y="47608"/>
                    <a:pt x="33977" y="47608"/>
                  </a:cubicBezTo>
                  <a:cubicBezTo>
                    <a:pt x="28573" y="47608"/>
                    <a:pt x="23062" y="45610"/>
                    <a:pt x="18572" y="41147"/>
                  </a:cubicBezTo>
                  <a:cubicBezTo>
                    <a:pt x="4767" y="27259"/>
                    <a:pt x="14546" y="3593"/>
                    <a:pt x="34186" y="3593"/>
                  </a:cubicBezTo>
                  <a:close/>
                  <a:moveTo>
                    <a:pt x="33972" y="0"/>
                  </a:moveTo>
                  <a:cubicBezTo>
                    <a:pt x="27705" y="0"/>
                    <a:pt x="21314" y="2330"/>
                    <a:pt x="16107" y="7537"/>
                  </a:cubicBezTo>
                  <a:cubicBezTo>
                    <a:pt x="0" y="23644"/>
                    <a:pt x="11423" y="51091"/>
                    <a:pt x="34186" y="51091"/>
                  </a:cubicBezTo>
                  <a:cubicBezTo>
                    <a:pt x="48238" y="51091"/>
                    <a:pt x="59661" y="39668"/>
                    <a:pt x="59661" y="25616"/>
                  </a:cubicBezTo>
                  <a:cubicBezTo>
                    <a:pt x="59661" y="10211"/>
                    <a:pt x="47091" y="0"/>
                    <a:pt x="3397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2" name="Google Shape;5882;p34"/>
          <p:cNvSpPr txBox="1">
            <a:spLocks noGrp="1"/>
          </p:cNvSpPr>
          <p:nvPr>
            <p:ph type="subTitle" idx="1"/>
          </p:nvPr>
        </p:nvSpPr>
        <p:spPr>
          <a:xfrm>
            <a:off x="2214300" y="2920122"/>
            <a:ext cx="47154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Changes in Java distribution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How it affects me?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 smtClean="0"/>
              <a:t>JEP-</a:t>
            </a:r>
            <a:r>
              <a:rPr lang="ru-RU" dirty="0" smtClean="0"/>
              <a:t>375</a:t>
            </a:r>
            <a:r>
              <a:rPr lang="en" dirty="0" smtClean="0"/>
              <a:t>: </a:t>
            </a:r>
            <a:r>
              <a:rPr lang="en" dirty="0" smtClean="0"/>
              <a:t>Pattern matching for instanceof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478232" y="1573342"/>
            <a:ext cx="12570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After Java 14</a:t>
            </a:r>
            <a:endParaRPr lang="en-US" b="1" dirty="0">
              <a:solidFill>
                <a:schemeClr val="bg2"/>
              </a:solidFill>
              <a:latin typeface="Lora" panose="020B060402020202020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524447" y="2307671"/>
            <a:ext cx="3863912" cy="116955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Object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en-US" b="1" dirty="0">
                <a:solidFill>
                  <a:srgbClr val="008000"/>
                </a:solidFill>
                <a:latin typeface="Consolas" panose="020B0609020204030204" pitchFamily="49" charset="0"/>
              </a:rPr>
              <a:t>"Ivan loves </a:t>
            </a:r>
            <a:r>
              <a:rPr lang="en-US" altLang="en-US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instanceof</a:t>
            </a:r>
            <a:r>
              <a:rPr lang="en-US" altLang="en-US" b="1" dirty="0" smtClean="0">
                <a:solidFill>
                  <a:srgbClr val="008000"/>
                </a:solidFill>
                <a:latin typeface="Consolas" panose="020B0609020204030204" pitchFamily="49" charset="0"/>
              </a:rPr>
              <a:t>"</a:t>
            </a:r>
            <a:r>
              <a:rPr lang="en-US" altLang="en-US" dirty="0" smtClean="0">
                <a:latin typeface="Consolas" panose="020B0609020204030204" pitchFamily="49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instanceof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s){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System.out.println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s.length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9985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JEP-384</a:t>
            </a:r>
            <a:endParaRPr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Records (second preview)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0629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Records (aka data classes)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2469" y="1421080"/>
            <a:ext cx="3796609" cy="32495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8674" y="1545771"/>
            <a:ext cx="466826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Preview feature</a:t>
            </a:r>
            <a:b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(-enable-preview -release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15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Part of Valhalla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New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syntax in 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Description: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4"/>
              </a:rPr>
              <a:t>https://openjdk.java.net/jeps/384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45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what has changed from Java14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3" y="1545771"/>
            <a:ext cx="72766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JEP explicitly prohibits declaring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native methods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records. 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49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what has changed from Java14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3" y="1545771"/>
            <a:ext cx="72766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JEP explicitly prohibits declaring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native methods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records. 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implicitly declared fields corresponding to the record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components</a:t>
            </a:r>
          </a:p>
          <a:p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 of a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record class are final and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should not be modified via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reflection</a:t>
            </a: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21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what has changed from Java14</a:t>
            </a: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278673" y="1545771"/>
            <a:ext cx="72766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JEP explicitly prohibits declaring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native methods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 records. 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The implicitly declared fields corresponding to the record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components</a:t>
            </a:r>
          </a:p>
          <a:p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 of a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record class are final and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should not be modified via </a:t>
            </a:r>
            <a:r>
              <a:rPr lang="en-US" sz="1600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reflection</a:t>
            </a: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Records can also be defined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within methods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to store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intermediate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values. Unlike local classes, a local record is implicitly static.</a:t>
            </a: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527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577851" y="500184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Records (aka data classes)</a:t>
            </a:r>
            <a:endParaRPr dirty="0"/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722602" y="1346405"/>
            <a:ext cx="7559249" cy="7078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record Person(String name, String surname){}</a:t>
            </a:r>
            <a:br>
              <a:rPr kumimoji="0" lang="en-US" altLang="en-US" sz="2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22602" y="2235848"/>
            <a:ext cx="430438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All needed methods are generated by compiler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Final, cannot be abstract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306053">
            <a:off x="4179978" y="3100366"/>
            <a:ext cx="2334034" cy="415039"/>
          </a:xfrm>
          <a:prstGeom prst="rect">
            <a:avLst/>
          </a:prstGeom>
        </p:spPr>
      </p:pic>
      <p:pic>
        <p:nvPicPr>
          <p:cNvPr id="15362" name="Picture 2" descr="Scala (язык программирования) — Википеди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200410">
            <a:off x="5483556" y="3424262"/>
            <a:ext cx="1672285" cy="685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021447">
            <a:off x="6258849" y="4104836"/>
            <a:ext cx="1689648" cy="36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598201" y="370834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JEP-384: </a:t>
            </a:r>
            <a:r>
              <a:rPr lang="en" dirty="0" smtClean="0"/>
              <a:t>Records (aka data classes)</a:t>
            </a:r>
            <a:endParaRPr dirty="0"/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222528" y="1189829"/>
            <a:ext cx="6940306" cy="280076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final class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extends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java.lang.Record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final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java.lang.String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private final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660E7A"/>
                </a:solidFill>
                <a:effectLst/>
                <a:latin typeface="Consolas" panose="020B0609020204030204" pitchFamily="49" charset="0"/>
              </a:rPr>
              <a:t>surname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Person(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java.lang.String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name, String surname)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java.lang.String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final </a:t>
            </a:r>
            <a:r>
              <a:rPr kumimoji="0" lang="en-US" altLang="en-US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hashCode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final </a:t>
            </a:r>
            <a:r>
              <a:rPr kumimoji="0" lang="en-US" altLang="en-US" sz="11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equals(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java.lang.Object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java.lang.String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name()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surname() { </a:t>
            </a:r>
            <a:r>
              <a:rPr kumimoji="0" lang="en-US" altLang="en-US" sz="1100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/* compiled code */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36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JEP-378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Text blocks </a:t>
            </a:r>
            <a:r>
              <a:rPr lang="en-US" dirty="0" smtClean="0"/>
              <a:t>finally released!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12321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</a:t>
            </a:r>
            <a:r>
              <a:rPr lang="ru-RU" dirty="0" smtClean="0"/>
              <a:t>8</a:t>
            </a:r>
            <a:r>
              <a:rPr lang="en" dirty="0" smtClean="0"/>
              <a:t>: </a:t>
            </a:r>
            <a:r>
              <a:rPr lang="en-US" dirty="0" smtClean="0"/>
              <a:t>Text Blocks </a:t>
            </a:r>
            <a:r>
              <a:rPr lang="en-US" dirty="0" smtClean="0"/>
              <a:t>(released)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82780" y="1560285"/>
            <a:ext cx="46142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Added some changes to </a:t>
            </a:r>
            <a:r>
              <a:rPr lang="en-US" b="1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JEP-</a:t>
            </a:r>
            <a:r>
              <a:rPr lang="en" b="1" dirty="0"/>
              <a:t>37</a:t>
            </a:r>
            <a:r>
              <a:rPr lang="ru-RU" b="1" dirty="0"/>
              <a:t>8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 </a:t>
            </a:r>
            <a:r>
              <a:rPr lang="en-US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Text Blocks (Preview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Will be different from the Java 13 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version, but same as in Java 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Finally released after second review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pic>
        <p:nvPicPr>
          <p:cNvPr id="19458" name="Picture 2" descr="Yes!! Finally... - Picard yes | Meme Generato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1322" y="1701516"/>
            <a:ext cx="2087418" cy="2087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865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Any difference?</a:t>
            </a:r>
            <a:endParaRPr dirty="0"/>
          </a:p>
        </p:txBody>
      </p:sp>
      <p:pic>
        <p:nvPicPr>
          <p:cNvPr id="2052" name="Picture 4" descr="Oracle SQL Developer and the Oracle JDK in 2019 – ThatJeffSmith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5920" y="1433978"/>
            <a:ext cx="1994871" cy="113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1940925" y="2825469"/>
            <a:ext cx="45736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real technical </a:t>
            </a:r>
            <a:r>
              <a:rPr lang="en-US" b="1" dirty="0" smtClean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difference</a:t>
            </a:r>
          </a:p>
          <a:p>
            <a:pPr algn="ctr"/>
            <a:r>
              <a:rPr lang="en-US" dirty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 build process for the Oracle JDK is based on </a:t>
            </a:r>
            <a:r>
              <a:rPr lang="en-US" dirty="0" err="1" smtClean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OpenJDK</a:t>
            </a:r>
            <a:r>
              <a:rPr lang="en-US" dirty="0">
                <a:solidFill>
                  <a:schemeClr val="bg2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21864" y="3602480"/>
            <a:ext cx="361349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Can be used in PROD for free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Performance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is good enough for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6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months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of support 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41661" y="3543062"/>
            <a:ext cx="3222357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Should pay for commercial license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Performance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is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LTS (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5 years)</a:t>
            </a: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grpSp>
        <p:nvGrpSpPr>
          <p:cNvPr id="19" name="Google Shape;15099;p65"/>
          <p:cNvGrpSpPr/>
          <p:nvPr/>
        </p:nvGrpSpPr>
        <p:grpSpPr>
          <a:xfrm>
            <a:off x="4954112" y="4388383"/>
            <a:ext cx="180269" cy="231033"/>
            <a:chOff x="3299850" y="238575"/>
            <a:chExt cx="427725" cy="482225"/>
          </a:xfrm>
        </p:grpSpPr>
        <p:sp>
          <p:nvSpPr>
            <p:cNvPr id="20" name="Google Shape;15100;p6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1" name="Google Shape;15101;p6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2" name="Google Shape;15102;p6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3" name="Google Shape;15103;p6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" name="Google Shape;15104;p6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1" name="Google Shape;15099;p65"/>
          <p:cNvGrpSpPr/>
          <p:nvPr/>
        </p:nvGrpSpPr>
        <p:grpSpPr>
          <a:xfrm>
            <a:off x="4938431" y="4007329"/>
            <a:ext cx="195950" cy="231379"/>
            <a:chOff x="3299850" y="238575"/>
            <a:chExt cx="427725" cy="482225"/>
          </a:xfrm>
        </p:grpSpPr>
        <p:sp>
          <p:nvSpPr>
            <p:cNvPr id="32" name="Google Shape;15100;p6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15101;p6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15102;p6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15103;p6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6" name="Google Shape;15104;p6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" name="Google Shape;15099;p65"/>
          <p:cNvGrpSpPr/>
          <p:nvPr/>
        </p:nvGrpSpPr>
        <p:grpSpPr>
          <a:xfrm>
            <a:off x="738433" y="3602480"/>
            <a:ext cx="195950" cy="231379"/>
            <a:chOff x="3299850" y="238575"/>
            <a:chExt cx="427725" cy="482225"/>
          </a:xfrm>
        </p:grpSpPr>
        <p:sp>
          <p:nvSpPr>
            <p:cNvPr id="38" name="Google Shape;15100;p6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15101;p6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15102;p6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15103;p6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" name="Google Shape;15104;p6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43" name="Picture 2" descr="Не попадитесь в ловушку используя Oracle JDK 11 / Хаб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642" y="1271120"/>
            <a:ext cx="1469643" cy="1469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08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JEP-36</a:t>
            </a:r>
            <a:r>
              <a:rPr lang="ru-RU" dirty="0"/>
              <a:t>8</a:t>
            </a:r>
            <a:r>
              <a:rPr lang="en" dirty="0"/>
              <a:t>: </a:t>
            </a:r>
            <a:r>
              <a:rPr lang="en-US" dirty="0"/>
              <a:t>Text Blocks (Second Preview)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29032" y="1406775"/>
            <a:ext cx="13821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Before Java 13</a:t>
            </a:r>
            <a:endParaRPr lang="en-US" b="1" dirty="0">
              <a:solidFill>
                <a:schemeClr val="bg2"/>
              </a:solidFill>
              <a:latin typeface="Lora" panose="020B060402020202020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2799597" y="2080076"/>
            <a:ext cx="3313611" cy="938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html =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"&lt;html&gt;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   &lt;body&gt;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       &lt;p&gt;Hello, world&lt;/p&gt;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   &lt;/body&gt;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</a:t>
            </a:r>
            <a:b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"&lt;/html&gt;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\n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02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JEP-36</a:t>
            </a:r>
            <a:r>
              <a:rPr lang="ru-RU" dirty="0"/>
              <a:t>8</a:t>
            </a:r>
            <a:r>
              <a:rPr lang="en" dirty="0"/>
              <a:t>: </a:t>
            </a:r>
            <a:r>
              <a:rPr lang="en-US" dirty="0"/>
              <a:t>Text Blocks (Second Preview)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29032" y="1406775"/>
            <a:ext cx="10005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In Java 13</a:t>
            </a:r>
            <a:endParaRPr lang="en-US" b="1" dirty="0">
              <a:solidFill>
                <a:schemeClr val="bg2"/>
              </a:solidFill>
              <a:latin typeface="Lora" panose="020B060402020202020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2664823" y="1932789"/>
            <a:ext cx="3409406" cy="127727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html =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&lt;html&gt;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  &lt;body&gt;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      &lt;p&gt;Hello World&lt;/p&gt;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  &lt;/body&gt;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&lt;/html&gt;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"""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02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JEP-36</a:t>
            </a:r>
            <a:r>
              <a:rPr lang="ru-RU" dirty="0"/>
              <a:t>8</a:t>
            </a:r>
            <a:r>
              <a:rPr lang="en" dirty="0"/>
              <a:t>: </a:t>
            </a:r>
            <a:r>
              <a:rPr lang="en-US" dirty="0"/>
              <a:t>Text Blocks (Second Preview)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29031" y="1406775"/>
            <a:ext cx="28117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After Java </a:t>
            </a:r>
            <a:r>
              <a:rPr lang="en-US" b="1" dirty="0" smtClean="0">
                <a:solidFill>
                  <a:schemeClr val="bg2"/>
                </a:solidFill>
                <a:latin typeface="Lora" panose="020B0604020202020204" charset="0"/>
              </a:rPr>
              <a:t>15 (by the default )</a:t>
            </a:r>
            <a:endParaRPr lang="en-US" b="1" dirty="0">
              <a:solidFill>
                <a:schemeClr val="bg2"/>
              </a:solidFill>
              <a:latin typeface="Lora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55716" y="3432216"/>
            <a:ext cx="34929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\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- added for newline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\s 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– added for explicit space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531307" y="2040511"/>
            <a:ext cx="5850191" cy="93871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String text = 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"""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Here I want spaces in the end not being trimmed:   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\</a:t>
            </a: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/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Here I will use the second version of this feature:    \s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This will work? Nice!</a:t>
            </a:r>
            <a:b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                """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altLang="en-US" sz="1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9184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JEP-</a:t>
            </a:r>
            <a:r>
              <a:rPr lang="ru-RU" dirty="0" smtClean="0"/>
              <a:t>371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Hidden Classes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9213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2" y="550416"/>
            <a:ext cx="8077779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</a:t>
            </a:r>
            <a:r>
              <a:rPr lang="ru-RU" dirty="0" smtClean="0"/>
              <a:t>71</a:t>
            </a:r>
            <a:r>
              <a:rPr lang="en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Hidden classes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16841" y="1349169"/>
            <a:ext cx="7201010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Hidden classes - cannot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be used directly by the bytecode of other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Intended for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 by frameworks that generate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classes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run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</a:t>
            </a:r>
          </a:p>
          <a:p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use them indirectly, via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reflection</a:t>
            </a: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46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2" y="550416"/>
            <a:ext cx="8077779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</a:t>
            </a:r>
            <a:r>
              <a:rPr lang="ru-RU" dirty="0" smtClean="0"/>
              <a:t>71</a:t>
            </a:r>
            <a:r>
              <a:rPr lang="en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Hidden classes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16841" y="1349169"/>
            <a:ext cx="7201010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Hidden classes - cannot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be used directly by the bytecode of other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Intended for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 by frameworks that generate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classes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run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</a:t>
            </a:r>
          </a:p>
          <a:p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use them indirectly, via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reflection</a:t>
            </a:r>
          </a:p>
          <a:p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Change in Java API, no language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Description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https://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  <a:hlinkClick r:id="rId3"/>
              </a:rPr>
              <a:t>openjdk.java.net/jeps/371</a:t>
            </a: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71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2" y="550416"/>
            <a:ext cx="8077779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</a:t>
            </a:r>
            <a:r>
              <a:rPr lang="ru-RU" dirty="0" smtClean="0"/>
              <a:t>71</a:t>
            </a:r>
            <a:r>
              <a:rPr lang="en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Hidden classes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16841" y="1349169"/>
            <a:ext cx="7034298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ClassLoader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::</a:t>
            </a:r>
            <a:r>
              <a:rPr lang="en-US" sz="1600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defineClass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Lookup::</a:t>
            </a:r>
            <a:r>
              <a:rPr lang="en-US" sz="1600" b="1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defineClass</a:t>
            </a:r>
            <a:endParaRPr lang="en-US" sz="1600" b="1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difference if the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 were generated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run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or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compile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6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2" y="550416"/>
            <a:ext cx="8077779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</a:t>
            </a:r>
            <a:r>
              <a:rPr lang="ru-RU" dirty="0" smtClean="0"/>
              <a:t>71</a:t>
            </a:r>
            <a:r>
              <a:rPr lang="en" dirty="0" smtClean="0"/>
              <a:t>:</a:t>
            </a:r>
            <a:r>
              <a:rPr lang="ru-RU" dirty="0" smtClean="0"/>
              <a:t> </a:t>
            </a:r>
            <a:r>
              <a:rPr lang="en-US" dirty="0" smtClean="0"/>
              <a:t>Hidden classes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3" name="TextBox 2"/>
          <p:cNvSpPr txBox="1"/>
          <p:nvPr/>
        </p:nvSpPr>
        <p:spPr>
          <a:xfrm>
            <a:off x="516841" y="1349169"/>
            <a:ext cx="722024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ClassLoader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::</a:t>
            </a:r>
            <a:r>
              <a:rPr lang="en-US" sz="1600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defineClass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and </a:t>
            </a:r>
            <a:r>
              <a:rPr lang="en-US" sz="1600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Lookup::</a:t>
            </a:r>
            <a:r>
              <a:rPr lang="en-US" sz="1600" b="1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defineClass</a:t>
            </a:r>
            <a:endParaRPr lang="en-US" sz="1600" b="1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b="1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 difference if the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class were generated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run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or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at </a:t>
            </a:r>
            <a:r>
              <a:rPr lang="en-US" sz="1600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compile </a:t>
            </a:r>
            <a:r>
              <a:rPr lang="en-US" sz="1600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But </a:t>
            </a:r>
            <a:r>
              <a:rPr lang="en-US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Lookup::</a:t>
            </a:r>
            <a:r>
              <a:rPr lang="en-US" b="1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defineHiddenClass</a:t>
            </a:r>
            <a:r>
              <a:rPr lang="en-US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solves this issue</a:t>
            </a: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494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9" name="Google Shape;5899;p37"/>
          <p:cNvSpPr txBox="1">
            <a:spLocks noGrp="1"/>
          </p:cNvSpPr>
          <p:nvPr>
            <p:ph type="title"/>
          </p:nvPr>
        </p:nvSpPr>
        <p:spPr>
          <a:xfrm>
            <a:off x="618125" y="2097841"/>
            <a:ext cx="3425100" cy="11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Tools and libs</a:t>
            </a:r>
            <a:endParaRPr dirty="0"/>
          </a:p>
        </p:txBody>
      </p:sp>
      <p:sp>
        <p:nvSpPr>
          <p:cNvPr id="5900" name="Google Shape;5900;p37"/>
          <p:cNvSpPr txBox="1">
            <a:spLocks noGrp="1"/>
          </p:cNvSpPr>
          <p:nvPr>
            <p:ph type="subTitle" idx="1"/>
          </p:nvPr>
        </p:nvSpPr>
        <p:spPr>
          <a:xfrm>
            <a:off x="719998" y="3019702"/>
            <a:ext cx="3323227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Features that 10% of you will use, </a:t>
            </a:r>
            <a:r>
              <a:rPr lang="en" b="1" dirty="0" smtClean="0"/>
              <a:t>speedrun</a:t>
            </a:r>
            <a:endParaRPr b="1" dirty="0"/>
          </a:p>
        </p:txBody>
      </p:sp>
      <p:sp>
        <p:nvSpPr>
          <p:cNvPr id="5901" name="Google Shape;5901;p37"/>
          <p:cNvSpPr/>
          <p:nvPr/>
        </p:nvSpPr>
        <p:spPr>
          <a:xfrm>
            <a:off x="719998" y="1239751"/>
            <a:ext cx="351564" cy="69732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 smtClean="0">
                <a:ln>
                  <a:noFill/>
                </a:ln>
                <a:solidFill>
                  <a:schemeClr val="accent6"/>
                </a:solidFill>
                <a:latin typeface="Lora"/>
              </a:rPr>
              <a:t>2</a:t>
            </a:r>
            <a:endParaRPr b="1" i="0" dirty="0">
              <a:ln>
                <a:noFill/>
              </a:ln>
              <a:solidFill>
                <a:schemeClr val="accent6"/>
              </a:solidFill>
              <a:latin typeface="Lora"/>
            </a:endParaRPr>
          </a:p>
        </p:txBody>
      </p:sp>
    </p:spTree>
    <p:extLst>
      <p:ext uri="{BB962C8B-B14F-4D97-AF65-F5344CB8AC3E}">
        <p14:creationId xmlns:p14="http://schemas.microsoft.com/office/powerpoint/2010/main" val="31596961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JEP-378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ZGC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9539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Release cycle</a:t>
            </a:r>
            <a:endParaRPr dirty="0"/>
          </a:p>
        </p:txBody>
      </p:sp>
      <p:pic>
        <p:nvPicPr>
          <p:cNvPr id="3074" name="Picture 2" descr="Java Release Model | Rushi'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1605" y="1502297"/>
            <a:ext cx="3896191" cy="2063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habrastorage.org/webt/xc/08/a8/xc08a8yle1mqad2jfmpjaq_gf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358" y="1592193"/>
            <a:ext cx="3839644" cy="200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>
            <a:off x="1699491" y="3237345"/>
            <a:ext cx="3980873" cy="0"/>
          </a:xfrm>
          <a:prstGeom prst="straightConnector1">
            <a:avLst/>
          </a:prstGeom>
          <a:ln w="41275">
            <a:solidFill>
              <a:srgbClr val="FF0000">
                <a:alpha val="87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2316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JEP-378: </a:t>
            </a:r>
            <a:r>
              <a:rPr lang="en-US" dirty="0" smtClean="0"/>
              <a:t>Z garbage collector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2779" y="1343230"/>
            <a:ext cx="59139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it is a default GC in Java </a:t>
            </a: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calable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low latency garbage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collector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900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JEP-378: </a:t>
            </a:r>
            <a:r>
              <a:rPr lang="en-US" dirty="0" smtClean="0"/>
              <a:t>Z garbage collector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2779" y="1343230"/>
            <a:ext cx="5913963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it is a default GC in Java </a:t>
            </a: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calable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low latency garbage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collector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Max pause times of a few milliseconds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(stop the world)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60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JEP-378: </a:t>
            </a:r>
            <a:r>
              <a:rPr lang="en-US" dirty="0" smtClean="0"/>
              <a:t>Z garbage collector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2779" y="1343230"/>
            <a:ext cx="591396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it is a default GC in Java </a:t>
            </a: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calable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low latency garbage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collector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Max pause times of a few milliseconds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(stop the world)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Pause times do not increase with the heap or live-set 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Handle heaps ranging from a 8MB to 16TB in size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41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JEP-378: </a:t>
            </a:r>
            <a:r>
              <a:rPr lang="en-US" dirty="0" smtClean="0"/>
              <a:t>Z garbage collector</a:t>
            </a:r>
            <a:endParaRPr lang="en-US" dirty="0"/>
          </a:p>
        </p:txBody>
      </p:sp>
      <p:pic>
        <p:nvPicPr>
          <p:cNvPr id="10242" name="Picture 2" descr="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319" y="1180955"/>
            <a:ext cx="6463045" cy="3651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006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JEP-379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50" y="2978590"/>
            <a:ext cx="41745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Shenandoah GC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495920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JEP-379: </a:t>
            </a:r>
            <a:r>
              <a:rPr lang="en-US" dirty="0" smtClean="0"/>
              <a:t>Shenandoah GC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2779" y="1343230"/>
            <a:ext cx="591396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it is enabled as production feature </a:t>
            </a: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Performing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more garbage collection work concurrently with the running Java program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/>
            </a:r>
            <a:b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</a:b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47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/>
              <a:t>JEP-379: </a:t>
            </a:r>
            <a:r>
              <a:rPr lang="en-US" dirty="0" smtClean="0"/>
              <a:t>Shenandoah GC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2779" y="1343230"/>
            <a:ext cx="69279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Now it is enabled as production feature </a:t>
            </a:r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Performing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more garbage collection work concurrently with the running Java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Shenandoah does the bulk of GC work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concurrently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Pause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times are no longer directly proportional to the size of the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heap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Created by Russian Java-Champion A. </a:t>
            </a:r>
            <a:r>
              <a:rPr lang="en-US" dirty="0" err="1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Shipilev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08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9" name="Google Shape;5899;p37"/>
          <p:cNvSpPr txBox="1">
            <a:spLocks noGrp="1"/>
          </p:cNvSpPr>
          <p:nvPr>
            <p:ph type="title"/>
          </p:nvPr>
        </p:nvSpPr>
        <p:spPr>
          <a:xfrm>
            <a:off x="618125" y="2097841"/>
            <a:ext cx="5118646" cy="11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Things that you will not even notice</a:t>
            </a:r>
            <a:endParaRPr dirty="0"/>
          </a:p>
        </p:txBody>
      </p:sp>
      <p:sp>
        <p:nvSpPr>
          <p:cNvPr id="5900" name="Google Shape;5900;p37"/>
          <p:cNvSpPr txBox="1">
            <a:spLocks noGrp="1"/>
          </p:cNvSpPr>
          <p:nvPr>
            <p:ph type="subTitle" idx="1"/>
          </p:nvPr>
        </p:nvSpPr>
        <p:spPr>
          <a:xfrm>
            <a:off x="618125" y="3166659"/>
            <a:ext cx="3323227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Features that 0% of you will notice</a:t>
            </a:r>
            <a:endParaRPr b="1" dirty="0"/>
          </a:p>
        </p:txBody>
      </p:sp>
      <p:sp>
        <p:nvSpPr>
          <p:cNvPr id="5901" name="Google Shape;5901;p37"/>
          <p:cNvSpPr/>
          <p:nvPr/>
        </p:nvSpPr>
        <p:spPr>
          <a:xfrm>
            <a:off x="719998" y="1239751"/>
            <a:ext cx="351564" cy="69732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accent6"/>
                </a:solidFill>
                <a:latin typeface="Lora"/>
              </a:rPr>
              <a:t>3</a:t>
            </a:r>
            <a:endParaRPr b="1" i="0" dirty="0">
              <a:ln>
                <a:noFill/>
              </a:ln>
              <a:solidFill>
                <a:schemeClr val="accent6"/>
              </a:solidFill>
              <a:latin typeface="Lora"/>
            </a:endParaRPr>
          </a:p>
        </p:txBody>
      </p:sp>
    </p:spTree>
    <p:extLst>
      <p:ext uri="{BB962C8B-B14F-4D97-AF65-F5344CB8AC3E}">
        <p14:creationId xmlns:p14="http://schemas.microsoft.com/office/powerpoint/2010/main" val="205482925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37061" y="517574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 smtClean="0"/>
              <a:t>You won’t notice it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7061" y="1127034"/>
            <a:ext cx="78429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2779" y="1343230"/>
            <a:ext cx="6927985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 372: Remove the </a:t>
            </a:r>
            <a:r>
              <a:rPr lang="en-US" dirty="0" err="1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Nashorn</a:t>
            </a:r>
            <a:r>
              <a:rPr lang="en-US" dirty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JavaScript </a:t>
            </a:r>
            <a:r>
              <a:rPr lang="en-US" dirty="0" smtClean="0">
                <a:solidFill>
                  <a:schemeClr val="tx1"/>
                </a:solidFill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 374: Disable and Deprecate Biased Locking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 381: Remove the Solaris and SPARC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385: Deprecate RMI Activation for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Removal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JEP 373: </a:t>
            </a:r>
            <a:r>
              <a:rPr lang="en-US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Reimplement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the Legacy </a:t>
            </a:r>
            <a:r>
              <a:rPr lang="en-US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DatagramSocket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API</a:t>
            </a:r>
            <a:endParaRPr lang="en-US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100" dirty="0" smtClean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  <a:p>
            <a:endParaRPr lang="en-US" sz="1100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106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20000" y="1412810"/>
            <a:ext cx="7704000" cy="170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2484749" y="2978589"/>
            <a:ext cx="4553359" cy="10530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b="1" dirty="0" smtClean="0"/>
              <a:t>Java</a:t>
            </a:r>
            <a:r>
              <a:rPr lang="en-US" dirty="0" smtClean="0"/>
              <a:t> language features are still much weaker than </a:t>
            </a:r>
            <a:r>
              <a:rPr lang="en-US" b="1" dirty="0" err="1" smtClean="0"/>
              <a:t>Kotlin</a:t>
            </a:r>
            <a:r>
              <a:rPr lang="en-US" dirty="0" smtClean="0"/>
              <a:t> and </a:t>
            </a:r>
            <a:r>
              <a:rPr lang="en-US" b="1" dirty="0" smtClean="0"/>
              <a:t>Scala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853068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7" name="Google Shape;6027;p41"/>
          <p:cNvSpPr/>
          <p:nvPr/>
        </p:nvSpPr>
        <p:spPr>
          <a:xfrm>
            <a:off x="6935658" y="2224693"/>
            <a:ext cx="1891200" cy="21774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9" name="Google Shape;6029;p41"/>
          <p:cNvSpPr txBox="1">
            <a:spLocks noGrp="1"/>
          </p:cNvSpPr>
          <p:nvPr>
            <p:ph type="title"/>
          </p:nvPr>
        </p:nvSpPr>
        <p:spPr>
          <a:xfrm>
            <a:off x="717750" y="1090398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Some vocabular</a:t>
            </a:r>
            <a:endParaRPr dirty="0"/>
          </a:p>
        </p:txBody>
      </p:sp>
      <p:sp>
        <p:nvSpPr>
          <p:cNvPr id="6032" name="Google Shape;6032;p41"/>
          <p:cNvSpPr txBox="1">
            <a:spLocks noGrp="1"/>
          </p:cNvSpPr>
          <p:nvPr>
            <p:ph type="subTitle" idx="3"/>
          </p:nvPr>
        </p:nvSpPr>
        <p:spPr>
          <a:xfrm>
            <a:off x="7053558" y="2588258"/>
            <a:ext cx="1655400" cy="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pen Sans ExtraBold"/>
                <a:ea typeface="Open Sans ExtraBold"/>
                <a:cs typeface="Open Sans ExtraBold"/>
                <a:sym typeface="Open Sans ExtraBold"/>
              </a:rPr>
              <a:t>JCP</a:t>
            </a:r>
            <a:endParaRPr dirty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6033" name="Google Shape;6033;p41"/>
          <p:cNvSpPr txBox="1">
            <a:spLocks noGrp="1"/>
          </p:cNvSpPr>
          <p:nvPr>
            <p:ph type="subTitle" idx="4"/>
          </p:nvPr>
        </p:nvSpPr>
        <p:spPr>
          <a:xfrm>
            <a:off x="7053558" y="2942972"/>
            <a:ext cx="16554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J</a:t>
            </a:r>
            <a:r>
              <a:rPr lang="en" dirty="0" smtClean="0"/>
              <a:t>ava </a:t>
            </a:r>
            <a:r>
              <a:rPr lang="en" b="1" dirty="0" smtClean="0"/>
              <a:t>C</a:t>
            </a:r>
            <a:r>
              <a:rPr lang="en" dirty="0" smtClean="0"/>
              <a:t>ommunity </a:t>
            </a:r>
            <a:r>
              <a:rPr lang="en" b="1" dirty="0" smtClean="0"/>
              <a:t>P</a:t>
            </a:r>
            <a:r>
              <a:rPr lang="en" dirty="0" smtClean="0"/>
              <a:t>rocess</a:t>
            </a:r>
            <a:endParaRPr sz="1400" dirty="0"/>
          </a:p>
        </p:txBody>
      </p:sp>
      <p:sp>
        <p:nvSpPr>
          <p:cNvPr id="14" name="Google Shape;6027;p41"/>
          <p:cNvSpPr/>
          <p:nvPr/>
        </p:nvSpPr>
        <p:spPr>
          <a:xfrm>
            <a:off x="4833854" y="2224693"/>
            <a:ext cx="1891200" cy="217749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6032;p41"/>
          <p:cNvSpPr txBox="1">
            <a:spLocks noGrp="1"/>
          </p:cNvSpPr>
          <p:nvPr>
            <p:ph type="subTitle" idx="3"/>
          </p:nvPr>
        </p:nvSpPr>
        <p:spPr>
          <a:xfrm>
            <a:off x="4964817" y="2588258"/>
            <a:ext cx="1655400" cy="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pen Sans ExtraBold"/>
                <a:ea typeface="Open Sans ExtraBold"/>
                <a:cs typeface="Open Sans ExtraBold"/>
                <a:sym typeface="Open Sans ExtraBold"/>
              </a:rPr>
              <a:t>Commitee</a:t>
            </a:r>
            <a:endParaRPr dirty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6" name="Google Shape;6033;p41"/>
          <p:cNvSpPr txBox="1">
            <a:spLocks noGrp="1"/>
          </p:cNvSpPr>
          <p:nvPr>
            <p:ph type="subTitle" idx="4"/>
          </p:nvPr>
        </p:nvSpPr>
        <p:spPr>
          <a:xfrm>
            <a:off x="4964817" y="2942972"/>
            <a:ext cx="16554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Best representatives from the best companies. Rotation each year.</a:t>
            </a:r>
            <a:endParaRPr sz="1400" dirty="0"/>
          </a:p>
        </p:txBody>
      </p:sp>
      <p:sp>
        <p:nvSpPr>
          <p:cNvPr id="17" name="Google Shape;6026;p41"/>
          <p:cNvSpPr/>
          <p:nvPr/>
        </p:nvSpPr>
        <p:spPr>
          <a:xfrm>
            <a:off x="2732050" y="2224693"/>
            <a:ext cx="1891200" cy="217749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6030;p41"/>
          <p:cNvSpPr txBox="1">
            <a:spLocks noGrp="1"/>
          </p:cNvSpPr>
          <p:nvPr>
            <p:ph type="subTitle" idx="1"/>
          </p:nvPr>
        </p:nvSpPr>
        <p:spPr>
          <a:xfrm>
            <a:off x="2849950" y="2588258"/>
            <a:ext cx="1655400" cy="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pen Sans ExtraBold"/>
                <a:ea typeface="Open Sans ExtraBold"/>
                <a:cs typeface="Open Sans ExtraBold"/>
                <a:sym typeface="Open Sans ExtraBold"/>
              </a:rPr>
              <a:t>JSR</a:t>
            </a:r>
            <a:endParaRPr dirty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19" name="Google Shape;6031;p41"/>
          <p:cNvSpPr txBox="1">
            <a:spLocks noGrp="1"/>
          </p:cNvSpPr>
          <p:nvPr>
            <p:ph type="subTitle" idx="2"/>
          </p:nvPr>
        </p:nvSpPr>
        <p:spPr>
          <a:xfrm>
            <a:off x="2849950" y="2942972"/>
            <a:ext cx="16554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 smtClean="0"/>
              <a:t>J</a:t>
            </a:r>
            <a:r>
              <a:rPr lang="en" sz="1400" dirty="0" smtClean="0"/>
              <a:t>ava </a:t>
            </a:r>
            <a:r>
              <a:rPr lang="en" sz="1400" b="1" dirty="0" smtClean="0"/>
              <a:t>S</a:t>
            </a:r>
            <a:r>
              <a:rPr lang="en" sz="1400" dirty="0" smtClean="0"/>
              <a:t>pecification </a:t>
            </a:r>
            <a:r>
              <a:rPr lang="en" sz="1400" b="1" dirty="0" smtClean="0"/>
              <a:t>R</a:t>
            </a:r>
            <a:r>
              <a:rPr lang="en" sz="1400" dirty="0" smtClean="0"/>
              <a:t>equest</a:t>
            </a:r>
            <a:endParaRPr sz="1400" dirty="0"/>
          </a:p>
        </p:txBody>
      </p:sp>
      <p:sp>
        <p:nvSpPr>
          <p:cNvPr id="22" name="Google Shape;6026;p41"/>
          <p:cNvSpPr/>
          <p:nvPr/>
        </p:nvSpPr>
        <p:spPr>
          <a:xfrm>
            <a:off x="630246" y="2224693"/>
            <a:ext cx="1891200" cy="2177490"/>
          </a:xfrm>
          <a:prstGeom prst="rect">
            <a:avLst/>
          </a:prstGeom>
          <a:solidFill>
            <a:srgbClr val="FCEC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6030;p41"/>
          <p:cNvSpPr txBox="1">
            <a:spLocks noGrp="1"/>
          </p:cNvSpPr>
          <p:nvPr>
            <p:ph type="subTitle" idx="1"/>
          </p:nvPr>
        </p:nvSpPr>
        <p:spPr>
          <a:xfrm>
            <a:off x="748146" y="2588258"/>
            <a:ext cx="1655400" cy="41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Open Sans ExtraBold"/>
                <a:ea typeface="Open Sans ExtraBold"/>
                <a:cs typeface="Open Sans ExtraBold"/>
                <a:sym typeface="Open Sans ExtraBold"/>
              </a:rPr>
              <a:t>JEP</a:t>
            </a:r>
            <a:endParaRPr dirty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24" name="Google Shape;6031;p41"/>
          <p:cNvSpPr txBox="1">
            <a:spLocks noGrp="1"/>
          </p:cNvSpPr>
          <p:nvPr>
            <p:ph type="subTitle" idx="2"/>
          </p:nvPr>
        </p:nvSpPr>
        <p:spPr>
          <a:xfrm>
            <a:off x="630246" y="2978373"/>
            <a:ext cx="1803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b="1" dirty="0" smtClean="0"/>
              <a:t>J</a:t>
            </a:r>
            <a:r>
              <a:rPr lang="en-US" dirty="0" smtClean="0"/>
              <a:t>DK </a:t>
            </a:r>
            <a:r>
              <a:rPr lang="en-US" b="1" dirty="0" smtClean="0"/>
              <a:t>E</a:t>
            </a:r>
            <a:r>
              <a:rPr lang="en-US" dirty="0" smtClean="0"/>
              <a:t>nhancement </a:t>
            </a:r>
            <a:r>
              <a:rPr lang="en-US" b="1" dirty="0" smtClean="0"/>
              <a:t>P</a:t>
            </a:r>
            <a:r>
              <a:rPr lang="en-US" dirty="0" smtClean="0"/>
              <a:t>roposal</a:t>
            </a:r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   (informal JCP)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49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502;p53"/>
          <p:cNvSpPr txBox="1">
            <a:spLocks noGrp="1"/>
          </p:cNvSpPr>
          <p:nvPr>
            <p:ph type="title"/>
          </p:nvPr>
        </p:nvSpPr>
        <p:spPr>
          <a:xfrm>
            <a:off x="618125" y="348244"/>
            <a:ext cx="5064600" cy="115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" name="Google Shape;6503;p53"/>
          <p:cNvSpPr txBox="1">
            <a:spLocks/>
          </p:cNvSpPr>
          <p:nvPr/>
        </p:nvSpPr>
        <p:spPr>
          <a:xfrm>
            <a:off x="618125" y="1257439"/>
            <a:ext cx="372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"/>
              <a:buChar char="●"/>
              <a:defRPr sz="1200" b="0" i="0" u="none" strike="noStrike" cap="none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●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Open Sans Light"/>
              <a:buChar char="○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200"/>
              <a:buFont typeface="Open Sans Light"/>
              <a:buChar char="■"/>
              <a:defRPr sz="1200" b="0" i="0" u="none" strike="noStrike" cap="none">
                <a:solidFill>
                  <a:schemeClr val="accent6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>
              <a:buFont typeface="Open Sans"/>
              <a:buNone/>
            </a:pPr>
            <a:r>
              <a:rPr lang="en-US" b="1" dirty="0" smtClean="0"/>
              <a:t>DO YOU HAVE ANY QUESTIONS?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296" y="1624639"/>
            <a:ext cx="3621269" cy="2767474"/>
          </a:xfrm>
          <a:prstGeom prst="rect">
            <a:avLst/>
          </a:prstGeom>
        </p:spPr>
      </p:pic>
      <p:grpSp>
        <p:nvGrpSpPr>
          <p:cNvPr id="28" name="Google Shape;14552;p63"/>
          <p:cNvGrpSpPr/>
          <p:nvPr/>
        </p:nvGrpSpPr>
        <p:grpSpPr>
          <a:xfrm>
            <a:off x="-776966" y="3387636"/>
            <a:ext cx="1891663" cy="1626268"/>
            <a:chOff x="6599718" y="2068734"/>
            <a:chExt cx="940737" cy="721067"/>
          </a:xfrm>
          <a:solidFill>
            <a:schemeClr val="accent1"/>
          </a:solidFill>
        </p:grpSpPr>
        <p:sp>
          <p:nvSpPr>
            <p:cNvPr id="29" name="Google Shape;14553;p63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554;p63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555;p63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556;p63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557;p63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558;p63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14559;p63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  <a:grpFill/>
          </p:grpSpPr>
          <p:sp>
            <p:nvSpPr>
              <p:cNvPr id="36" name="Google Shape;14560;p63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561;p63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562;p63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563;p63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564;p63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565;p63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ln>
                <a:headEnd type="none" w="sm" len="sm"/>
                <a:tailEnd type="none" w="sm" len="sm"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" name="Google Shape;14566;p63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  <a:grpFill/>
            </p:grpSpPr>
            <p:sp>
              <p:nvSpPr>
                <p:cNvPr id="43" name="Google Shape;14567;p63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14568;p63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14569;p63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14570;p63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14571;p63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14572;p63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14573;p63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ln>
                  <a:headEnd type="none" w="sm" len="sm"/>
                  <a:tailEnd type="none" w="sm" len="sm"/>
                </a:ln>
              </p:spPr>
              <p:style>
                <a:lnRef idx="2">
                  <a:schemeClr val="accent4"/>
                </a:lnRef>
                <a:fillRef idx="1">
                  <a:schemeClr val="lt1"/>
                </a:fillRef>
                <a:effectRef idx="0">
                  <a:schemeClr val="accent4"/>
                </a:effectRef>
                <a:fontRef idx="minor">
                  <a:schemeClr val="dk1"/>
                </a:fontRef>
              </p:style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9" name="Google Shape;5849;p32"/>
          <p:cNvSpPr txBox="1">
            <a:spLocks noGrp="1"/>
          </p:cNvSpPr>
          <p:nvPr>
            <p:ph type="title" idx="4294967295"/>
          </p:nvPr>
        </p:nvSpPr>
        <p:spPr>
          <a:xfrm>
            <a:off x="604403" y="550416"/>
            <a:ext cx="77040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JEP-12: Preview features</a:t>
            </a:r>
            <a:endParaRPr dirty="0"/>
          </a:p>
        </p:txBody>
      </p:sp>
      <p:pic>
        <p:nvPicPr>
          <p:cNvPr id="2050" name="Picture 2" descr="Не попадитесь в ловушку используя Oracle JDK 11 / Хаб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9053" y="1207818"/>
            <a:ext cx="1469643" cy="1469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04403" y="1465587"/>
            <a:ext cx="4572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A </a:t>
            </a:r>
            <a:r>
              <a:rPr lang="en-US" i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preview feature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 is a new feature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of Java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language,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that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is fully specified, fully implemented, and yet impermanent.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Provokes developer </a:t>
            </a:r>
            <a:r>
              <a:rPr lang="en-US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feedback based on real world </a:t>
            </a:r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use. Can become permanent in the future.</a:t>
            </a:r>
            <a:endParaRPr lang="en-US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4403" y="2677461"/>
            <a:ext cx="51650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For example in Java 11 we had experimental options: </a:t>
            </a:r>
          </a:p>
          <a:p>
            <a:r>
              <a:rPr lang="en-US" b="1" dirty="0" smtClean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      -XX</a:t>
            </a:r>
            <a:r>
              <a:rPr lang="en-US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:+</a:t>
            </a:r>
            <a:r>
              <a:rPr lang="en-US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UnlockExperimentalVMOptions</a:t>
            </a:r>
            <a:r>
              <a:rPr lang="en-US" b="1" dirty="0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 -XX:+</a:t>
            </a:r>
            <a:r>
              <a:rPr lang="en-US" b="1" dirty="0" err="1">
                <a:latin typeface="Open Sans" panose="020B0604020202020204" charset="0"/>
                <a:ea typeface="Open Sans" panose="020B0604020202020204" charset="0"/>
                <a:cs typeface="Open Sans" panose="020B0604020202020204" charset="0"/>
              </a:rPr>
              <a:t>UseZGC</a:t>
            </a:r>
            <a:endParaRPr lang="en-US" b="1" dirty="0">
              <a:latin typeface="Open Sans" panose="020B0604020202020204" charset="0"/>
              <a:ea typeface="Open Sans" panose="020B0604020202020204" charset="0"/>
              <a:cs typeface="Open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10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34"/>
          <p:cNvSpPr txBox="1">
            <a:spLocks noGrp="1"/>
          </p:cNvSpPr>
          <p:nvPr>
            <p:ph type="title"/>
          </p:nvPr>
        </p:nvSpPr>
        <p:spPr>
          <a:xfrm>
            <a:off x="717750" y="2256509"/>
            <a:ext cx="7708500" cy="53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Finally!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Let’s </a:t>
            </a:r>
            <a:r>
              <a:rPr lang="en-US" dirty="0" smtClean="0"/>
              <a:t>move to </a:t>
            </a:r>
            <a:r>
              <a:rPr lang="en-US" dirty="0" smtClean="0"/>
              <a:t>features of Java15</a:t>
            </a:r>
            <a:endParaRPr dirty="0"/>
          </a:p>
        </p:txBody>
      </p:sp>
      <p:grpSp>
        <p:nvGrpSpPr>
          <p:cNvPr id="5877" name="Google Shape;5877;p34"/>
          <p:cNvGrpSpPr/>
          <p:nvPr/>
        </p:nvGrpSpPr>
        <p:grpSpPr>
          <a:xfrm>
            <a:off x="3965114" y="815336"/>
            <a:ext cx="1213773" cy="1167872"/>
            <a:chOff x="985175" y="238325"/>
            <a:chExt cx="5438050" cy="5232400"/>
          </a:xfrm>
        </p:grpSpPr>
        <p:sp>
          <p:nvSpPr>
            <p:cNvPr id="5878" name="Google Shape;5878;p34"/>
            <p:cNvSpPr/>
            <p:nvPr/>
          </p:nvSpPr>
          <p:spPr>
            <a:xfrm>
              <a:off x="1519325" y="734050"/>
              <a:ext cx="4408775" cy="4241550"/>
            </a:xfrm>
            <a:custGeom>
              <a:avLst/>
              <a:gdLst/>
              <a:ahLst/>
              <a:cxnLst/>
              <a:rect l="l" t="t" r="r" b="b"/>
              <a:pathLst>
                <a:path w="176351" h="169662" extrusionOk="0">
                  <a:moveTo>
                    <a:pt x="91545" y="3583"/>
                  </a:moveTo>
                  <a:cubicBezTo>
                    <a:pt x="136413" y="3583"/>
                    <a:pt x="172735" y="39987"/>
                    <a:pt x="172817" y="84856"/>
                  </a:cubicBezTo>
                  <a:cubicBezTo>
                    <a:pt x="172817" y="117726"/>
                    <a:pt x="153013" y="147310"/>
                    <a:pt x="122608" y="159883"/>
                  </a:cubicBezTo>
                  <a:cubicBezTo>
                    <a:pt x="112552" y="164052"/>
                    <a:pt x="101982" y="166080"/>
                    <a:pt x="91496" y="166080"/>
                  </a:cubicBezTo>
                  <a:cubicBezTo>
                    <a:pt x="70360" y="166080"/>
                    <a:pt x="49566" y="157841"/>
                    <a:pt x="34021" y="142297"/>
                  </a:cubicBezTo>
                  <a:cubicBezTo>
                    <a:pt x="10848" y="119041"/>
                    <a:pt x="3863" y="84116"/>
                    <a:pt x="16436" y="53711"/>
                  </a:cubicBezTo>
                  <a:cubicBezTo>
                    <a:pt x="29009" y="23388"/>
                    <a:pt x="58674" y="3583"/>
                    <a:pt x="91545" y="3583"/>
                  </a:cubicBezTo>
                  <a:close/>
                  <a:moveTo>
                    <a:pt x="91584" y="1"/>
                  </a:moveTo>
                  <a:cubicBezTo>
                    <a:pt x="69489" y="1"/>
                    <a:pt x="47780" y="8643"/>
                    <a:pt x="31556" y="24867"/>
                  </a:cubicBezTo>
                  <a:cubicBezTo>
                    <a:pt x="7314" y="49109"/>
                    <a:pt x="0" y="85595"/>
                    <a:pt x="13148" y="117233"/>
                  </a:cubicBezTo>
                  <a:cubicBezTo>
                    <a:pt x="26297" y="148953"/>
                    <a:pt x="57195" y="169580"/>
                    <a:pt x="91545" y="169662"/>
                  </a:cubicBezTo>
                  <a:cubicBezTo>
                    <a:pt x="138303" y="169580"/>
                    <a:pt x="176269" y="131614"/>
                    <a:pt x="176351" y="84856"/>
                  </a:cubicBezTo>
                  <a:cubicBezTo>
                    <a:pt x="176351" y="50506"/>
                    <a:pt x="155642" y="19608"/>
                    <a:pt x="124005" y="6459"/>
                  </a:cubicBezTo>
                  <a:cubicBezTo>
                    <a:pt x="113514" y="2111"/>
                    <a:pt x="102502" y="1"/>
                    <a:pt x="91584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4"/>
            <p:cNvSpPr/>
            <p:nvPr/>
          </p:nvSpPr>
          <p:spPr>
            <a:xfrm>
              <a:off x="985175" y="238325"/>
              <a:ext cx="5438050" cy="5232400"/>
            </a:xfrm>
            <a:custGeom>
              <a:avLst/>
              <a:gdLst/>
              <a:ahLst/>
              <a:cxnLst/>
              <a:rect l="l" t="t" r="r" b="b"/>
              <a:pathLst>
                <a:path w="217522" h="209296" extrusionOk="0">
                  <a:moveTo>
                    <a:pt x="112911" y="3526"/>
                  </a:moveTo>
                  <a:cubicBezTo>
                    <a:pt x="168709" y="3608"/>
                    <a:pt x="213906" y="48805"/>
                    <a:pt x="213988" y="104685"/>
                  </a:cubicBezTo>
                  <a:cubicBezTo>
                    <a:pt x="213988" y="145527"/>
                    <a:pt x="189335" y="182424"/>
                    <a:pt x="151534" y="198037"/>
                  </a:cubicBezTo>
                  <a:cubicBezTo>
                    <a:pt x="139021" y="203244"/>
                    <a:pt x="125866" y="205774"/>
                    <a:pt x="112815" y="205774"/>
                  </a:cubicBezTo>
                  <a:cubicBezTo>
                    <a:pt x="86527" y="205774"/>
                    <a:pt x="60665" y="195508"/>
                    <a:pt x="41335" y="176178"/>
                  </a:cubicBezTo>
                  <a:cubicBezTo>
                    <a:pt x="12409" y="147252"/>
                    <a:pt x="3780" y="103699"/>
                    <a:pt x="19476" y="65980"/>
                  </a:cubicBezTo>
                  <a:cubicBezTo>
                    <a:pt x="35090" y="28179"/>
                    <a:pt x="71987" y="3526"/>
                    <a:pt x="112911" y="3526"/>
                  </a:cubicBezTo>
                  <a:close/>
                  <a:moveTo>
                    <a:pt x="112903" y="1"/>
                  </a:moveTo>
                  <a:cubicBezTo>
                    <a:pt x="85658" y="1"/>
                    <a:pt x="58880" y="10633"/>
                    <a:pt x="38870" y="30644"/>
                  </a:cubicBezTo>
                  <a:cubicBezTo>
                    <a:pt x="8958" y="60556"/>
                    <a:pt x="0" y="105589"/>
                    <a:pt x="16189" y="144705"/>
                  </a:cubicBezTo>
                  <a:cubicBezTo>
                    <a:pt x="32378" y="183821"/>
                    <a:pt x="70508" y="209295"/>
                    <a:pt x="112911" y="209295"/>
                  </a:cubicBezTo>
                  <a:cubicBezTo>
                    <a:pt x="170681" y="209213"/>
                    <a:pt x="217439" y="162455"/>
                    <a:pt x="217521" y="104685"/>
                  </a:cubicBezTo>
                  <a:cubicBezTo>
                    <a:pt x="217521" y="62282"/>
                    <a:pt x="192047" y="24152"/>
                    <a:pt x="152931" y="7963"/>
                  </a:cubicBezTo>
                  <a:cubicBezTo>
                    <a:pt x="139982" y="2604"/>
                    <a:pt x="126386" y="1"/>
                    <a:pt x="112903" y="1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4"/>
            <p:cNvSpPr/>
            <p:nvPr/>
          </p:nvSpPr>
          <p:spPr>
            <a:xfrm>
              <a:off x="2357525" y="1510550"/>
              <a:ext cx="2794025" cy="2688500"/>
            </a:xfrm>
            <a:custGeom>
              <a:avLst/>
              <a:gdLst/>
              <a:ahLst/>
              <a:cxnLst/>
              <a:rect l="l" t="t" r="r" b="b"/>
              <a:pathLst>
                <a:path w="111761" h="107540" extrusionOk="0">
                  <a:moveTo>
                    <a:pt x="58017" y="3504"/>
                  </a:moveTo>
                  <a:lnTo>
                    <a:pt x="58017" y="3586"/>
                  </a:lnTo>
                  <a:cubicBezTo>
                    <a:pt x="85710" y="3586"/>
                    <a:pt x="108144" y="26020"/>
                    <a:pt x="108227" y="53796"/>
                  </a:cubicBezTo>
                  <a:cubicBezTo>
                    <a:pt x="108227" y="74093"/>
                    <a:pt x="95982" y="92419"/>
                    <a:pt x="77246" y="100143"/>
                  </a:cubicBezTo>
                  <a:cubicBezTo>
                    <a:pt x="70996" y="102736"/>
                    <a:pt x="64437" y="103997"/>
                    <a:pt x="57938" y="103997"/>
                  </a:cubicBezTo>
                  <a:cubicBezTo>
                    <a:pt x="44869" y="103997"/>
                    <a:pt x="32039" y="98901"/>
                    <a:pt x="22434" y="89296"/>
                  </a:cubicBezTo>
                  <a:cubicBezTo>
                    <a:pt x="8136" y="74915"/>
                    <a:pt x="3780" y="53303"/>
                    <a:pt x="11587" y="34567"/>
                  </a:cubicBezTo>
                  <a:cubicBezTo>
                    <a:pt x="19394" y="15748"/>
                    <a:pt x="37637" y="3504"/>
                    <a:pt x="58017" y="3504"/>
                  </a:cubicBezTo>
                  <a:close/>
                  <a:moveTo>
                    <a:pt x="58002" y="0"/>
                  </a:moveTo>
                  <a:cubicBezTo>
                    <a:pt x="43999" y="0"/>
                    <a:pt x="30254" y="5463"/>
                    <a:pt x="19969" y="15748"/>
                  </a:cubicBezTo>
                  <a:cubicBezTo>
                    <a:pt x="4602" y="31115"/>
                    <a:pt x="0" y="54207"/>
                    <a:pt x="8300" y="74340"/>
                  </a:cubicBezTo>
                  <a:cubicBezTo>
                    <a:pt x="16600" y="94473"/>
                    <a:pt x="36240" y="107539"/>
                    <a:pt x="58017" y="107539"/>
                  </a:cubicBezTo>
                  <a:cubicBezTo>
                    <a:pt x="87683" y="107539"/>
                    <a:pt x="111760" y="83462"/>
                    <a:pt x="111760" y="53796"/>
                  </a:cubicBezTo>
                  <a:cubicBezTo>
                    <a:pt x="111760" y="32019"/>
                    <a:pt x="98694" y="12379"/>
                    <a:pt x="78561" y="4079"/>
                  </a:cubicBezTo>
                  <a:cubicBezTo>
                    <a:pt x="71903" y="1334"/>
                    <a:pt x="64921" y="0"/>
                    <a:pt x="5800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4"/>
            <p:cNvSpPr/>
            <p:nvPr/>
          </p:nvSpPr>
          <p:spPr>
            <a:xfrm>
              <a:off x="2953300" y="2215050"/>
              <a:ext cx="1491525" cy="1277275"/>
            </a:xfrm>
            <a:custGeom>
              <a:avLst/>
              <a:gdLst/>
              <a:ahLst/>
              <a:cxnLst/>
              <a:rect l="l" t="t" r="r" b="b"/>
              <a:pathLst>
                <a:path w="59661" h="51091" extrusionOk="0">
                  <a:moveTo>
                    <a:pt x="34186" y="3593"/>
                  </a:moveTo>
                  <a:cubicBezTo>
                    <a:pt x="46266" y="3593"/>
                    <a:pt x="56127" y="13454"/>
                    <a:pt x="56127" y="25616"/>
                  </a:cubicBezTo>
                  <a:cubicBezTo>
                    <a:pt x="56127" y="38851"/>
                    <a:pt x="45288" y="47608"/>
                    <a:pt x="33977" y="47608"/>
                  </a:cubicBezTo>
                  <a:cubicBezTo>
                    <a:pt x="28573" y="47608"/>
                    <a:pt x="23062" y="45610"/>
                    <a:pt x="18572" y="41147"/>
                  </a:cubicBezTo>
                  <a:cubicBezTo>
                    <a:pt x="4767" y="27259"/>
                    <a:pt x="14546" y="3593"/>
                    <a:pt x="34186" y="3593"/>
                  </a:cubicBezTo>
                  <a:close/>
                  <a:moveTo>
                    <a:pt x="33972" y="0"/>
                  </a:moveTo>
                  <a:cubicBezTo>
                    <a:pt x="27705" y="0"/>
                    <a:pt x="21314" y="2330"/>
                    <a:pt x="16107" y="7537"/>
                  </a:cubicBezTo>
                  <a:cubicBezTo>
                    <a:pt x="0" y="23644"/>
                    <a:pt x="11423" y="51091"/>
                    <a:pt x="34186" y="51091"/>
                  </a:cubicBezTo>
                  <a:cubicBezTo>
                    <a:pt x="48238" y="51091"/>
                    <a:pt x="59661" y="39668"/>
                    <a:pt x="59661" y="25616"/>
                  </a:cubicBezTo>
                  <a:cubicBezTo>
                    <a:pt x="59661" y="10211"/>
                    <a:pt x="47091" y="0"/>
                    <a:pt x="33972" y="0"/>
                  </a:cubicBezTo>
                  <a:close/>
                </a:path>
              </a:pathLst>
            </a:custGeom>
            <a:solidFill>
              <a:srgbClr val="FCE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2" name="Google Shape;5882;p34"/>
          <p:cNvSpPr txBox="1">
            <a:spLocks noGrp="1"/>
          </p:cNvSpPr>
          <p:nvPr>
            <p:ph type="subTitle" idx="1"/>
          </p:nvPr>
        </p:nvSpPr>
        <p:spPr>
          <a:xfrm>
            <a:off x="2225536" y="3089683"/>
            <a:ext cx="4715400" cy="9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/>
              <a:t>Brief</a:t>
            </a:r>
            <a:r>
              <a:rPr lang="en" dirty="0" smtClean="0"/>
              <a:t> overview</a:t>
            </a:r>
            <a:endParaRPr lang="en" b="1" dirty="0" smtClean="0"/>
          </a:p>
        </p:txBody>
      </p:sp>
    </p:spTree>
    <p:extLst>
      <p:ext uri="{BB962C8B-B14F-4D97-AF65-F5344CB8AC3E}">
        <p14:creationId xmlns:p14="http://schemas.microsoft.com/office/powerpoint/2010/main" val="4082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7" name="Google Shape;6127;p45"/>
          <p:cNvSpPr txBox="1">
            <a:spLocks noGrp="1"/>
          </p:cNvSpPr>
          <p:nvPr>
            <p:ph type="title"/>
          </p:nvPr>
        </p:nvSpPr>
        <p:spPr>
          <a:xfrm>
            <a:off x="704633" y="233177"/>
            <a:ext cx="7704000" cy="5974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Disclaimer</a:t>
            </a:r>
            <a:endParaRPr sz="3600" dirty="0"/>
          </a:p>
        </p:txBody>
      </p:sp>
      <p:sp>
        <p:nvSpPr>
          <p:cNvPr id="6128" name="Google Shape;6128;p45"/>
          <p:cNvSpPr txBox="1">
            <a:spLocks noGrp="1"/>
          </p:cNvSpPr>
          <p:nvPr>
            <p:ph type="subTitle" idx="1"/>
          </p:nvPr>
        </p:nvSpPr>
        <p:spPr>
          <a:xfrm>
            <a:off x="1546034" y="1167973"/>
            <a:ext cx="2611027" cy="28920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My Huawei project </a:t>
            </a:r>
            <a:r>
              <a:rPr lang="en-US" b="1" dirty="0" err="1" smtClean="0">
                <a:hlinkClick r:id="rId3"/>
              </a:rPr>
              <a:t>diKTat</a:t>
            </a:r>
            <a:r>
              <a:rPr lang="en-US" dirty="0" smtClean="0"/>
              <a:t> was added to </a:t>
            </a:r>
            <a:r>
              <a:rPr lang="en-US" b="1" dirty="0" err="1" smtClean="0"/>
              <a:t>Kotlin</a:t>
            </a:r>
            <a:r>
              <a:rPr lang="en-US" b="1" dirty="0" smtClean="0"/>
              <a:t>-awesome</a:t>
            </a:r>
            <a:r>
              <a:rPr lang="en-US" dirty="0" smtClean="0"/>
              <a:t> list, so I will</a:t>
            </a:r>
            <a:r>
              <a:rPr lang="ru-RU" dirty="0" smtClean="0"/>
              <a:t> </a:t>
            </a:r>
            <a:r>
              <a:rPr lang="en-US" dirty="0" smtClean="0"/>
              <a:t>criticize Java and will love </a:t>
            </a:r>
            <a:r>
              <a:rPr lang="en-US" dirty="0" err="1" smtClean="0"/>
              <a:t>Kotlin</a:t>
            </a:r>
            <a:r>
              <a:rPr lang="en-US" dirty="0" smtClean="0"/>
              <a:t>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Please forgive me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971" y="1271707"/>
            <a:ext cx="2909046" cy="290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980591"/>
      </p:ext>
    </p:extLst>
  </p:cSld>
  <p:clrMapOvr>
    <a:masterClrMapping/>
  </p:clrMapOvr>
</p:sld>
</file>

<file path=ppt/theme/theme1.xml><?xml version="1.0" encoding="utf-8"?>
<a:theme xmlns:a="http://schemas.openxmlformats.org/drawingml/2006/main" name="Oratory workshop by Slides Go">
  <a:themeElements>
    <a:clrScheme name="Simple Light">
      <a:dk1>
        <a:srgbClr val="000000"/>
      </a:dk1>
      <a:lt1>
        <a:srgbClr val="FFFFFF"/>
      </a:lt1>
      <a:dk2>
        <a:srgbClr val="66594A"/>
      </a:dk2>
      <a:lt2>
        <a:srgbClr val="A5998C"/>
      </a:lt2>
      <a:accent1>
        <a:srgbClr val="FFDF9F"/>
      </a:accent1>
      <a:accent2>
        <a:srgbClr val="E5A762"/>
      </a:accent2>
      <a:accent3>
        <a:srgbClr val="B3834D"/>
      </a:accent3>
      <a:accent4>
        <a:srgbClr val="FCECC6"/>
      </a:accent4>
      <a:accent5>
        <a:srgbClr val="443E37"/>
      </a:accent5>
      <a:accent6>
        <a:srgbClr val="77736F"/>
      </a:accent6>
      <a:hlink>
        <a:srgbClr val="77736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886</TotalTime>
  <Words>1457</Words>
  <Application>Microsoft Office PowerPoint</Application>
  <PresentationFormat>On-screen Show (16:9)</PresentationFormat>
  <Paragraphs>312</Paragraphs>
  <Slides>60</Slides>
  <Notes>60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9" baseType="lpstr">
      <vt:lpstr>Open Sans ExtraBold</vt:lpstr>
      <vt:lpstr>Open Sans Light</vt:lpstr>
      <vt:lpstr>JetBrains Mono</vt:lpstr>
      <vt:lpstr>Lora</vt:lpstr>
      <vt:lpstr>Wingdings</vt:lpstr>
      <vt:lpstr>Consolas</vt:lpstr>
      <vt:lpstr>Arial</vt:lpstr>
      <vt:lpstr>Open Sans</vt:lpstr>
      <vt:lpstr>Oratory workshop by Slides Go</vt:lpstr>
      <vt:lpstr>Java 15: what’s new</vt:lpstr>
      <vt:lpstr>PowerPoint Presentation</vt:lpstr>
      <vt:lpstr>Let’s refresh</vt:lpstr>
      <vt:lpstr>Any difference?</vt:lpstr>
      <vt:lpstr>Release cycle</vt:lpstr>
      <vt:lpstr>Some vocabular</vt:lpstr>
      <vt:lpstr>JEP-12: Preview features</vt:lpstr>
      <vt:lpstr>Finally!  Let’s move to features of Java15</vt:lpstr>
      <vt:lpstr>Disclaimer</vt:lpstr>
      <vt:lpstr>Language features</vt:lpstr>
      <vt:lpstr>JEP-360</vt:lpstr>
      <vt:lpstr>JEP-360: Sealed classes (Enums on steroids)</vt:lpstr>
      <vt:lpstr>JEP-360: Sealed classes (Enums on steroids)</vt:lpstr>
      <vt:lpstr>JEP-360: Sealed classes (Enums on steroids)</vt:lpstr>
      <vt:lpstr>JEP-360: Sealed classes (Enums on steroids)</vt:lpstr>
      <vt:lpstr>JEP-360: Sealed classes (Enums on steroids)</vt:lpstr>
      <vt:lpstr>JEP-360: how it works</vt:lpstr>
      <vt:lpstr>JEP-360: how it works</vt:lpstr>
      <vt:lpstr>JEP-360: limitations</vt:lpstr>
      <vt:lpstr>JEP-360: limitations</vt:lpstr>
      <vt:lpstr>JEP-360: examples</vt:lpstr>
      <vt:lpstr>JEP-360: examples</vt:lpstr>
      <vt:lpstr>JEP-360: future</vt:lpstr>
      <vt:lpstr>JEP-360: future</vt:lpstr>
      <vt:lpstr>JEP-339</vt:lpstr>
      <vt:lpstr>JEP-339: Edwards-Curve Digital Signature </vt:lpstr>
      <vt:lpstr>JEP-375</vt:lpstr>
      <vt:lpstr>JEP-375: Pattern matching for instanceof </vt:lpstr>
      <vt:lpstr>JEP-375 : Pattern matching for instanceof</vt:lpstr>
      <vt:lpstr>JEP-375: Pattern matching for instanceof</vt:lpstr>
      <vt:lpstr>JEP-384</vt:lpstr>
      <vt:lpstr>JEP-384: Records (aka data classes)</vt:lpstr>
      <vt:lpstr>JEP-384: what has changed from Java14</vt:lpstr>
      <vt:lpstr>JEP-384: what has changed from Java14</vt:lpstr>
      <vt:lpstr>JEP-384: what has changed from Java14</vt:lpstr>
      <vt:lpstr>JEP-384: Records (aka data classes)</vt:lpstr>
      <vt:lpstr>JEP-384: Records (aka data classes)</vt:lpstr>
      <vt:lpstr>JEP-378</vt:lpstr>
      <vt:lpstr>JEP-378: Text Blocks (released)</vt:lpstr>
      <vt:lpstr>JEP-368: Text Blocks (Second Preview)</vt:lpstr>
      <vt:lpstr>JEP-368: Text Blocks (Second Preview)</vt:lpstr>
      <vt:lpstr>JEP-368: Text Blocks (Second Preview)</vt:lpstr>
      <vt:lpstr>JEP-371</vt:lpstr>
      <vt:lpstr>JEP-371: Hidden classes </vt:lpstr>
      <vt:lpstr>JEP-371: Hidden classes </vt:lpstr>
      <vt:lpstr>JEP-371: Hidden classes </vt:lpstr>
      <vt:lpstr>JEP-371: Hidden classes </vt:lpstr>
      <vt:lpstr>Tools and libs</vt:lpstr>
      <vt:lpstr>JEP-378</vt:lpstr>
      <vt:lpstr>JEP-378: Z garbage collector</vt:lpstr>
      <vt:lpstr>JEP-378: Z garbage collector</vt:lpstr>
      <vt:lpstr>JEP-378: Z garbage collector</vt:lpstr>
      <vt:lpstr>JEP-378: Z garbage collector</vt:lpstr>
      <vt:lpstr>JEP-379</vt:lpstr>
      <vt:lpstr>JEP-379: Shenandoah GC</vt:lpstr>
      <vt:lpstr>JEP-379: Shenandoah GC</vt:lpstr>
      <vt:lpstr>Things that you will not even notice</vt:lpstr>
      <vt:lpstr>You won’t notice it</vt:lpstr>
      <vt:lpstr>NO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14: what’s new</dc:title>
  <dc:creator>Andrey (安德烈) Kuleshov</dc:creator>
  <cp:lastModifiedBy>Andrey (安德烈) Kuleshov</cp:lastModifiedBy>
  <cp:revision>82</cp:revision>
  <dcterms:modified xsi:type="dcterms:W3CDTF">2020-10-15T15:42:29Z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(2)lnUqdrjblx+DAzhtBvEI5BaPnRs0YEO+KCBzBsMsBUYGy9tbR/COhYtRwzdrPzCkMCgyhuI4
kE5NjhGPO+gmm3UmY8hL8bzodK4OsL4IGu0h8eWoqqJoCPS83QQbj740ZuhdLo1sXU/5QNA8
Vf0lf/H0MhxVssm7vMcHe93YWxOzwrXY6ZzDVlgXYtRarclbqe9tgIC5wFFPi2EyjvSrZPOB
nYeM/rvpg9tBWvlz06</vt:lpwstr>
  </property>
  <property fmtid="{D5CDD505-2E9C-101B-9397-08002B2CF9AE}" pid="3" name="_2015_ms_pID_7253431">
    <vt:lpwstr>RPt+LoPrJwc+JN81eyjz3kwVcN2F+iCEKjiIwh98BvOKdyPdas0Tue
0RkfRMtX0k7itAK5XAef5TRLhgd8g2MqMoyH4IQcwcLwnDH9G9En4RdeEcYzGGrZlINIOcT0
Qmoe5D17Ey8RUNKGy6/v7LTiSS5noo1Iaycyh3/ygtblyZE1lNwBlHa2hOakycDM1a0ZGud9
T4qCt3ZWWfwgK8LT</vt:lpwstr>
  </property>
</Properties>
</file>